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7" r:id="rId1"/>
  </p:sldMasterIdLst>
  <p:notesMasterIdLst>
    <p:notesMasterId r:id="rId43"/>
  </p:notesMasterIdLst>
  <p:sldIdLst>
    <p:sldId id="338" r:id="rId2"/>
    <p:sldId id="376" r:id="rId3"/>
    <p:sldId id="335" r:id="rId4"/>
    <p:sldId id="341" r:id="rId5"/>
    <p:sldId id="333" r:id="rId6"/>
    <p:sldId id="336" r:id="rId7"/>
    <p:sldId id="343" r:id="rId8"/>
    <p:sldId id="345" r:id="rId9"/>
    <p:sldId id="324" r:id="rId10"/>
    <p:sldId id="346" r:id="rId11"/>
    <p:sldId id="347" r:id="rId12"/>
    <p:sldId id="352" r:id="rId13"/>
    <p:sldId id="354" r:id="rId14"/>
    <p:sldId id="355" r:id="rId15"/>
    <p:sldId id="356" r:id="rId16"/>
    <p:sldId id="357" r:id="rId17"/>
    <p:sldId id="353" r:id="rId18"/>
    <p:sldId id="360" r:id="rId19"/>
    <p:sldId id="358" r:id="rId20"/>
    <p:sldId id="378" r:id="rId21"/>
    <p:sldId id="375" r:id="rId22"/>
    <p:sldId id="325" r:id="rId23"/>
    <p:sldId id="327" r:id="rId24"/>
    <p:sldId id="350" r:id="rId25"/>
    <p:sldId id="351" r:id="rId26"/>
    <p:sldId id="361" r:id="rId27"/>
    <p:sldId id="362" r:id="rId28"/>
    <p:sldId id="363" r:id="rId29"/>
    <p:sldId id="364" r:id="rId30"/>
    <p:sldId id="365" r:id="rId31"/>
    <p:sldId id="366" r:id="rId32"/>
    <p:sldId id="367" r:id="rId33"/>
    <p:sldId id="368" r:id="rId34"/>
    <p:sldId id="369" r:id="rId35"/>
    <p:sldId id="370" r:id="rId36"/>
    <p:sldId id="371" r:id="rId37"/>
    <p:sldId id="372" r:id="rId38"/>
    <p:sldId id="373" r:id="rId39"/>
    <p:sldId id="342" r:id="rId40"/>
    <p:sldId id="377" r:id="rId41"/>
    <p:sldId id="379" r:id="rId4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yark0209" initials="s" lastIdx="1" clrIdx="0">
    <p:extLst>
      <p:ext uri="{19B8F6BF-5375-455C-9EA6-DF929625EA0E}">
        <p15:presenceInfo xmlns:p15="http://schemas.microsoft.com/office/powerpoint/2012/main" userId="syark0209" providerId="None"/>
      </p:ext>
    </p:extLst>
  </p:cmAuthor>
  <p:cmAuthor id="2" name="HP" initials="H" lastIdx="1" clrIdx="1">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0066"/>
    <a:srgbClr val="0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086" autoAdjust="0"/>
    <p:restoredTop sz="94660"/>
  </p:normalViewPr>
  <p:slideViewPr>
    <p:cSldViewPr>
      <p:cViewPr varScale="1">
        <p:scale>
          <a:sx n="80" d="100"/>
          <a:sy n="80" d="100"/>
        </p:scale>
        <p:origin x="893" y="4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8-09-04T12:06:22.687" idx="1">
    <p:pos x="3597" y="877"/>
    <p:text>Tidak perlu. cadangan: slide 18-19 dibuang.</p:text>
    <p:extLst>
      <p:ext uri="{C676402C-5697-4E1C-873F-D02D1690AC5C}">
        <p15:threadingInfo xmlns:p15="http://schemas.microsoft.com/office/powerpoint/2012/main" timeZoneBias="-480"/>
      </p:ext>
    </p:extLst>
  </p:cm>
</p:cmLst>
</file>

<file path=ppt/diagrams/_rels/data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g"/><Relationship Id="rId7" Type="http://schemas.openxmlformats.org/officeDocument/2006/relationships/image" Target="../media/image10.jpg"/><Relationship Id="rId2" Type="http://schemas.openxmlformats.org/officeDocument/2006/relationships/image" Target="../media/image5.jpeg"/><Relationship Id="rId1" Type="http://schemas.openxmlformats.org/officeDocument/2006/relationships/image" Target="../media/image4.png"/><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g"/><Relationship Id="rId9"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g"/><Relationship Id="rId7" Type="http://schemas.openxmlformats.org/officeDocument/2006/relationships/image" Target="../media/image10.jpg"/><Relationship Id="rId2" Type="http://schemas.openxmlformats.org/officeDocument/2006/relationships/image" Target="../media/image5.jpeg"/><Relationship Id="rId1" Type="http://schemas.openxmlformats.org/officeDocument/2006/relationships/image" Target="../media/image4.png"/><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20F341-8B93-45D2-A570-692BA529975A}" type="doc">
      <dgm:prSet loTypeId="urn:microsoft.com/office/officeart/2005/8/layout/vList3" loCatId="picture" qsTypeId="urn:microsoft.com/office/officeart/2005/8/quickstyle/3d1" qsCatId="3D" csTypeId="urn:microsoft.com/office/officeart/2005/8/colors/accent1_5" csCatId="accent1" phldr="1"/>
      <dgm:spPr/>
      <dgm:t>
        <a:bodyPr/>
        <a:lstStyle/>
        <a:p>
          <a:endParaRPr lang="en-US"/>
        </a:p>
      </dgm:t>
    </dgm:pt>
    <dgm:pt modelId="{47ADFAE8-1B2F-4DB6-B778-C1F4847FA09B}">
      <dgm:prSet phldrT="[Text]" custT="1"/>
      <dgm:spPr>
        <a:solidFill>
          <a:schemeClr val="accent1">
            <a:lumMod val="75000"/>
          </a:schemeClr>
        </a:solidFill>
        <a:ln>
          <a:solidFill>
            <a:schemeClr val="accent2">
              <a:lumMod val="50000"/>
            </a:schemeClr>
          </a:solidFill>
        </a:ln>
      </dgm:spPr>
      <dgm:t>
        <a:bodyPr/>
        <a:lstStyle/>
        <a:p>
          <a:pPr algn="l"/>
          <a:r>
            <a:rPr lang="en-US" sz="1400" b="1" dirty="0" smtClean="0">
              <a:effectLst/>
            </a:rPr>
            <a:t>BAB 1: MANUSIA &amp; PEMIKIRAN</a:t>
          </a:r>
          <a:endParaRPr lang="en-US" sz="1400" b="1" dirty="0">
            <a:effectLst/>
          </a:endParaRPr>
        </a:p>
      </dgm:t>
    </dgm:pt>
    <dgm:pt modelId="{4197E2F7-0DC9-40D1-BC78-AFCF362CD114}" type="parTrans" cxnId="{8FE0874B-9595-428F-974C-31EE5844E1DD}">
      <dgm:prSet/>
      <dgm:spPr/>
      <dgm:t>
        <a:bodyPr/>
        <a:lstStyle/>
        <a:p>
          <a:endParaRPr lang="en-US"/>
        </a:p>
      </dgm:t>
    </dgm:pt>
    <dgm:pt modelId="{70952CD7-20A9-426D-A63D-B83D1EAE4EE7}" type="sibTrans" cxnId="{8FE0874B-9595-428F-974C-31EE5844E1DD}">
      <dgm:prSet/>
      <dgm:spPr/>
      <dgm:t>
        <a:bodyPr/>
        <a:lstStyle/>
        <a:p>
          <a:endParaRPr lang="en-US"/>
        </a:p>
      </dgm:t>
    </dgm:pt>
    <dgm:pt modelId="{FFF88E33-8692-427C-A0EA-76572F34E9AF}">
      <dgm:prSet phldrT="[Text]" custT="1"/>
      <dgm:spPr>
        <a:solidFill>
          <a:srgbClr val="00B050"/>
        </a:solidFill>
      </dgm:spPr>
      <dgm:t>
        <a:bodyPr/>
        <a:lstStyle/>
        <a:p>
          <a:pPr algn="l"/>
          <a:r>
            <a:rPr lang="en-US" sz="1400" b="1" dirty="0" smtClean="0">
              <a:effectLst/>
            </a:rPr>
            <a:t>BAB 3: AGAMA, PEMIKIRAN SAINS DAN TEKNOLOGI</a:t>
          </a:r>
          <a:endParaRPr lang="en-US" sz="1400" b="1" dirty="0">
            <a:effectLst/>
          </a:endParaRPr>
        </a:p>
      </dgm:t>
    </dgm:pt>
    <dgm:pt modelId="{7CD4326D-FACF-4216-B380-0E392C7755F6}" type="parTrans" cxnId="{8E013E73-DDE5-476E-8D8E-4A45365C74A7}">
      <dgm:prSet/>
      <dgm:spPr/>
      <dgm:t>
        <a:bodyPr/>
        <a:lstStyle/>
        <a:p>
          <a:endParaRPr lang="en-US"/>
        </a:p>
      </dgm:t>
    </dgm:pt>
    <dgm:pt modelId="{E47A71CF-CF43-4BDE-A94E-D40BC665E623}" type="sibTrans" cxnId="{8E013E73-DDE5-476E-8D8E-4A45365C74A7}">
      <dgm:prSet/>
      <dgm:spPr/>
      <dgm:t>
        <a:bodyPr/>
        <a:lstStyle/>
        <a:p>
          <a:endParaRPr lang="en-US"/>
        </a:p>
      </dgm:t>
    </dgm:pt>
    <dgm:pt modelId="{17F512B4-0EF3-4B9D-B586-92CAF90032FF}">
      <dgm:prSet phldrT="[Text]" custT="1"/>
      <dgm:spPr/>
      <dgm:t>
        <a:bodyPr/>
        <a:lstStyle/>
        <a:p>
          <a:pPr algn="l"/>
          <a:r>
            <a:rPr lang="en-US" sz="1400" b="1" dirty="0" smtClean="0">
              <a:effectLst/>
            </a:rPr>
            <a:t>BAB 4: PEMIKIRAN SAINS &amp; TEKNOLOGI MERENTAS SEMPADAN</a:t>
          </a:r>
          <a:endParaRPr lang="en-US" sz="1400" b="1" dirty="0">
            <a:effectLst/>
          </a:endParaRPr>
        </a:p>
      </dgm:t>
    </dgm:pt>
    <dgm:pt modelId="{2B099C09-8131-4BC4-93C3-16F5BF1F7BC0}" type="parTrans" cxnId="{92617D13-87AC-40E1-8DB2-D7EBAA8AF34B}">
      <dgm:prSet/>
      <dgm:spPr/>
      <dgm:t>
        <a:bodyPr/>
        <a:lstStyle/>
        <a:p>
          <a:endParaRPr lang="en-US"/>
        </a:p>
      </dgm:t>
    </dgm:pt>
    <dgm:pt modelId="{C0C7B500-1319-4722-867E-E619A532BD4F}" type="sibTrans" cxnId="{92617D13-87AC-40E1-8DB2-D7EBAA8AF34B}">
      <dgm:prSet/>
      <dgm:spPr/>
      <dgm:t>
        <a:bodyPr/>
        <a:lstStyle/>
        <a:p>
          <a:endParaRPr lang="en-US"/>
        </a:p>
      </dgm:t>
    </dgm:pt>
    <dgm:pt modelId="{0EA9BBCA-EB81-4D2E-9786-7A836D28ED13}">
      <dgm:prSet phldrT="[Text]" custT="1"/>
      <dgm:spPr/>
      <dgm:t>
        <a:bodyPr/>
        <a:lstStyle/>
        <a:p>
          <a:pPr algn="l"/>
          <a:r>
            <a:rPr lang="en-US" sz="1400" b="1" dirty="0" smtClean="0">
              <a:effectLst/>
            </a:rPr>
            <a:t>BAB 5: EKOSISTEM KEILMUAN ISLAM</a:t>
          </a:r>
          <a:endParaRPr lang="en-US" sz="1400" b="1" dirty="0">
            <a:effectLst/>
          </a:endParaRPr>
        </a:p>
      </dgm:t>
    </dgm:pt>
    <dgm:pt modelId="{C8A0D7BC-09E8-4348-90D8-DEFFE946DFAD}" type="parTrans" cxnId="{E27A4C66-A6F6-4872-B5B1-73A456858791}">
      <dgm:prSet/>
      <dgm:spPr/>
      <dgm:t>
        <a:bodyPr/>
        <a:lstStyle/>
        <a:p>
          <a:endParaRPr lang="en-US"/>
        </a:p>
      </dgm:t>
    </dgm:pt>
    <dgm:pt modelId="{928AE3FA-319E-4139-B46B-6492332CDAB3}" type="sibTrans" cxnId="{E27A4C66-A6F6-4872-B5B1-73A456858791}">
      <dgm:prSet/>
      <dgm:spPr/>
      <dgm:t>
        <a:bodyPr/>
        <a:lstStyle/>
        <a:p>
          <a:endParaRPr lang="en-US"/>
        </a:p>
      </dgm:t>
    </dgm:pt>
    <dgm:pt modelId="{CDD2A652-C340-4892-B0D2-DC6E75984C49}">
      <dgm:prSet phldrT="[Text]" custT="1"/>
      <dgm:spPr/>
      <dgm:t>
        <a:bodyPr/>
        <a:lstStyle/>
        <a:p>
          <a:pPr algn="l"/>
          <a:r>
            <a:rPr lang="sv-SE" sz="1400" b="1" dirty="0" smtClean="0">
              <a:effectLst/>
            </a:rPr>
            <a:t>BAB 6: PEMIKIRAN SAINTIFIK SAINTIS MUSLIM </a:t>
          </a:r>
          <a:endParaRPr lang="en-US" sz="1400" b="1" dirty="0">
            <a:effectLst/>
          </a:endParaRPr>
        </a:p>
      </dgm:t>
    </dgm:pt>
    <dgm:pt modelId="{84B7A46D-DA4B-4E51-B3EA-A5470AA179D0}" type="parTrans" cxnId="{04BC0CC4-E24F-4167-B7B7-8B847CB74C1D}">
      <dgm:prSet/>
      <dgm:spPr/>
      <dgm:t>
        <a:bodyPr/>
        <a:lstStyle/>
        <a:p>
          <a:endParaRPr lang="en-US"/>
        </a:p>
      </dgm:t>
    </dgm:pt>
    <dgm:pt modelId="{77801F65-8053-4F8C-8C32-1B742DB22A99}" type="sibTrans" cxnId="{04BC0CC4-E24F-4167-B7B7-8B847CB74C1D}">
      <dgm:prSet/>
      <dgm:spPr/>
      <dgm:t>
        <a:bodyPr/>
        <a:lstStyle/>
        <a:p>
          <a:endParaRPr lang="en-US"/>
        </a:p>
      </dgm:t>
    </dgm:pt>
    <dgm:pt modelId="{CDB1ACCF-F6BE-4C05-9110-A72207F7E70E}">
      <dgm:prSet phldrT="[Text]" custT="1"/>
      <dgm:spPr/>
      <dgm:t>
        <a:bodyPr/>
        <a:lstStyle/>
        <a:p>
          <a:pPr algn="l"/>
          <a:r>
            <a:rPr lang="sv-SE" sz="1400" b="1" dirty="0" smtClean="0">
              <a:effectLst/>
            </a:rPr>
            <a:t>BAB 7: PERUBAHAN PARADIGMA PEMIKIRAN SAINTIS BARAT</a:t>
          </a:r>
          <a:endParaRPr lang="en-US" sz="1400" b="1" dirty="0">
            <a:effectLst/>
          </a:endParaRPr>
        </a:p>
      </dgm:t>
    </dgm:pt>
    <dgm:pt modelId="{FE3D33DA-CE47-4721-9E7B-1773C64B4C25}" type="parTrans" cxnId="{D5BBA12D-FF8B-42D8-A91F-AA44637ED180}">
      <dgm:prSet/>
      <dgm:spPr/>
      <dgm:t>
        <a:bodyPr/>
        <a:lstStyle/>
        <a:p>
          <a:endParaRPr lang="en-US"/>
        </a:p>
      </dgm:t>
    </dgm:pt>
    <dgm:pt modelId="{041C24FB-17B8-4976-B486-AC190830A1EC}" type="sibTrans" cxnId="{D5BBA12D-FF8B-42D8-A91F-AA44637ED180}">
      <dgm:prSet/>
      <dgm:spPr/>
      <dgm:t>
        <a:bodyPr/>
        <a:lstStyle/>
        <a:p>
          <a:endParaRPr lang="en-US"/>
        </a:p>
      </dgm:t>
    </dgm:pt>
    <dgm:pt modelId="{7CA58972-CB76-4BCA-B08F-CDBC5B822A9D}">
      <dgm:prSet phldrT="[Text]" custT="1"/>
      <dgm:spPr/>
      <dgm:t>
        <a:bodyPr/>
        <a:lstStyle/>
        <a:p>
          <a:pPr algn="l"/>
          <a:r>
            <a:rPr lang="sv-SE" sz="1400" b="1" dirty="0" smtClean="0">
              <a:effectLst/>
            </a:rPr>
            <a:t>BAB 8: PEMODENAN SAINS &amp; TEKNOLOGI</a:t>
          </a:r>
          <a:endParaRPr lang="en-US" sz="1400" b="1" dirty="0">
            <a:effectLst/>
          </a:endParaRPr>
        </a:p>
      </dgm:t>
    </dgm:pt>
    <dgm:pt modelId="{29830A98-D7C1-43EA-A5FA-5848FF855EF6}" type="parTrans" cxnId="{67CA44FA-8DBD-4885-B382-0E1BF7E50AB8}">
      <dgm:prSet/>
      <dgm:spPr/>
      <dgm:t>
        <a:bodyPr/>
        <a:lstStyle/>
        <a:p>
          <a:endParaRPr lang="en-US"/>
        </a:p>
      </dgm:t>
    </dgm:pt>
    <dgm:pt modelId="{32AC0448-8AD3-4E04-B9C1-C24EC93F0E23}" type="sibTrans" cxnId="{67CA44FA-8DBD-4885-B382-0E1BF7E50AB8}">
      <dgm:prSet/>
      <dgm:spPr/>
      <dgm:t>
        <a:bodyPr/>
        <a:lstStyle/>
        <a:p>
          <a:endParaRPr lang="en-US"/>
        </a:p>
      </dgm:t>
    </dgm:pt>
    <dgm:pt modelId="{35DED561-DCF6-4A7A-A132-1933FF1650F5}">
      <dgm:prSet custT="1"/>
      <dgm:spPr/>
      <dgm:t>
        <a:bodyPr/>
        <a:lstStyle/>
        <a:p>
          <a:pPr algn="l"/>
          <a:r>
            <a:rPr lang="en-US" sz="1400" b="1" dirty="0" smtClean="0"/>
            <a:t>BAB 9: REVOLUSI INDUSTRI &amp; KESANNYA TERHADAP KEMANUSIAAN</a:t>
          </a:r>
          <a:endParaRPr lang="en-US" sz="1400" b="1" dirty="0"/>
        </a:p>
      </dgm:t>
    </dgm:pt>
    <dgm:pt modelId="{659D7254-208D-4F7F-8116-EEACCB24C7A5}" type="parTrans" cxnId="{01BB505A-865A-4CCE-9C3D-F00A3651083A}">
      <dgm:prSet/>
      <dgm:spPr/>
      <dgm:t>
        <a:bodyPr/>
        <a:lstStyle/>
        <a:p>
          <a:endParaRPr lang="en-US"/>
        </a:p>
      </dgm:t>
    </dgm:pt>
    <dgm:pt modelId="{D033B360-523E-4A99-A414-9BF53900BFB1}" type="sibTrans" cxnId="{01BB505A-865A-4CCE-9C3D-F00A3651083A}">
      <dgm:prSet/>
      <dgm:spPr/>
      <dgm:t>
        <a:bodyPr/>
        <a:lstStyle/>
        <a:p>
          <a:endParaRPr lang="en-US"/>
        </a:p>
      </dgm:t>
    </dgm:pt>
    <dgm:pt modelId="{C8A50876-40EE-46B5-A799-BD2AFAEE1CE1}">
      <dgm:prSet custT="1"/>
      <dgm:spPr/>
      <dgm:t>
        <a:bodyPr/>
        <a:lstStyle/>
        <a:p>
          <a:pPr algn="l"/>
          <a:r>
            <a:rPr lang="en-US" sz="1400" b="1" dirty="0" smtClean="0"/>
            <a:t>BAB 10: ETIKA &amp; NILAI DALAM PEMIKIRAN SAINS &amp; TEKNOLOGI</a:t>
          </a:r>
          <a:endParaRPr lang="en-US" sz="1400" b="1" dirty="0"/>
        </a:p>
      </dgm:t>
    </dgm:pt>
    <dgm:pt modelId="{02B9B005-03FA-4499-9F16-B1E561B19423}" type="parTrans" cxnId="{B87727F1-BAB6-4BCE-A3BF-C4FF49FD519C}">
      <dgm:prSet/>
      <dgm:spPr/>
      <dgm:t>
        <a:bodyPr/>
        <a:lstStyle/>
        <a:p>
          <a:endParaRPr lang="en-US"/>
        </a:p>
      </dgm:t>
    </dgm:pt>
    <dgm:pt modelId="{756562EA-DB8E-420B-8CA2-7379661495B3}" type="sibTrans" cxnId="{B87727F1-BAB6-4BCE-A3BF-C4FF49FD519C}">
      <dgm:prSet/>
      <dgm:spPr/>
      <dgm:t>
        <a:bodyPr/>
        <a:lstStyle/>
        <a:p>
          <a:endParaRPr lang="en-US"/>
        </a:p>
      </dgm:t>
    </dgm:pt>
    <dgm:pt modelId="{F8430487-3DE1-47B7-957A-C09883421080}">
      <dgm:prSet custT="1"/>
      <dgm:spPr/>
      <dgm:t>
        <a:bodyPr/>
        <a:lstStyle/>
        <a:p>
          <a:pPr algn="l"/>
          <a:r>
            <a:rPr lang="en-US" sz="1400" b="1" dirty="0" smtClean="0"/>
            <a:t>BAB 11: MENGINSANKAN SAINS &amp; TEKNOLOGI</a:t>
          </a:r>
          <a:endParaRPr lang="en-US" sz="1400" b="1" dirty="0"/>
        </a:p>
      </dgm:t>
    </dgm:pt>
    <dgm:pt modelId="{2CE05880-B36D-47BD-BA8D-1734E7141BB9}" type="sibTrans" cxnId="{61C8A1E2-0920-4182-958E-29B50E900F60}">
      <dgm:prSet/>
      <dgm:spPr/>
      <dgm:t>
        <a:bodyPr/>
        <a:lstStyle/>
        <a:p>
          <a:endParaRPr lang="en-US"/>
        </a:p>
      </dgm:t>
    </dgm:pt>
    <dgm:pt modelId="{BF704D96-05E6-49D5-8A02-593FEC9F6CF0}" type="parTrans" cxnId="{61C8A1E2-0920-4182-958E-29B50E900F60}">
      <dgm:prSet/>
      <dgm:spPr/>
      <dgm:t>
        <a:bodyPr/>
        <a:lstStyle/>
        <a:p>
          <a:endParaRPr lang="en-US"/>
        </a:p>
      </dgm:t>
    </dgm:pt>
    <dgm:pt modelId="{DC1541FD-A1BF-428C-A031-1B8C966AFA01}">
      <dgm:prSet custT="1"/>
      <dgm:spPr/>
      <dgm:t>
        <a:bodyPr/>
        <a:lstStyle/>
        <a:p>
          <a:pPr algn="l"/>
          <a:r>
            <a:rPr lang="en-US" sz="1400" b="1" dirty="0" smtClean="0">
              <a:effectLst/>
            </a:rPr>
            <a:t>BAB 2: PERKEMBANGAN ILMU ZAMAN PERTENGAHAN</a:t>
          </a:r>
          <a:endParaRPr lang="en-MY" sz="1400" dirty="0"/>
        </a:p>
      </dgm:t>
    </dgm:pt>
    <dgm:pt modelId="{552AEF63-A3DF-4A3E-89D1-312DA1A6B627}" type="parTrans" cxnId="{A1C94C36-2B1A-4BA1-A362-24B8839ECAFD}">
      <dgm:prSet/>
      <dgm:spPr/>
      <dgm:t>
        <a:bodyPr/>
        <a:lstStyle/>
        <a:p>
          <a:endParaRPr lang="en-MY"/>
        </a:p>
      </dgm:t>
    </dgm:pt>
    <dgm:pt modelId="{5CD56D93-65F6-45EA-9EF0-59A4B1230C60}" type="sibTrans" cxnId="{A1C94C36-2B1A-4BA1-A362-24B8839ECAFD}">
      <dgm:prSet/>
      <dgm:spPr/>
      <dgm:t>
        <a:bodyPr/>
        <a:lstStyle/>
        <a:p>
          <a:endParaRPr lang="en-MY"/>
        </a:p>
      </dgm:t>
    </dgm:pt>
    <dgm:pt modelId="{C6AAB039-9CE5-4484-9416-F58ED6F425A6}" type="pres">
      <dgm:prSet presAssocID="{DE20F341-8B93-45D2-A570-692BA529975A}" presName="linearFlow" presStyleCnt="0">
        <dgm:presLayoutVars>
          <dgm:dir/>
          <dgm:resizeHandles val="exact"/>
        </dgm:presLayoutVars>
      </dgm:prSet>
      <dgm:spPr/>
      <dgm:t>
        <a:bodyPr/>
        <a:lstStyle/>
        <a:p>
          <a:endParaRPr lang="en-US"/>
        </a:p>
      </dgm:t>
    </dgm:pt>
    <dgm:pt modelId="{1AE1882D-CD59-47CB-93C2-B90024E146FC}" type="pres">
      <dgm:prSet presAssocID="{47ADFAE8-1B2F-4DB6-B778-C1F4847FA09B}" presName="composite" presStyleCnt="0"/>
      <dgm:spPr/>
      <dgm:t>
        <a:bodyPr/>
        <a:lstStyle/>
        <a:p>
          <a:endParaRPr lang="en-US"/>
        </a:p>
      </dgm:t>
    </dgm:pt>
    <dgm:pt modelId="{B04A8F5D-24F2-4A48-B9D4-E6EEE20451F4}" type="pres">
      <dgm:prSet presAssocID="{47ADFAE8-1B2F-4DB6-B778-C1F4847FA09B}" presName="imgShp" presStyleLbl="fgImgPlace1" presStyleIdx="0" presStyleCnt="11"/>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F5008C10-FBE9-4A54-BE12-B7B415C3D705}" type="pres">
      <dgm:prSet presAssocID="{47ADFAE8-1B2F-4DB6-B778-C1F4847FA09B}" presName="txShp" presStyleLbl="node1" presStyleIdx="0" presStyleCnt="11">
        <dgm:presLayoutVars>
          <dgm:bulletEnabled val="1"/>
        </dgm:presLayoutVars>
      </dgm:prSet>
      <dgm:spPr/>
      <dgm:t>
        <a:bodyPr/>
        <a:lstStyle/>
        <a:p>
          <a:endParaRPr lang="en-US"/>
        </a:p>
      </dgm:t>
    </dgm:pt>
    <dgm:pt modelId="{C8A3E03E-9484-49D4-890C-B1A15D216552}" type="pres">
      <dgm:prSet presAssocID="{70952CD7-20A9-426D-A63D-B83D1EAE4EE7}" presName="spacing" presStyleCnt="0"/>
      <dgm:spPr/>
      <dgm:t>
        <a:bodyPr/>
        <a:lstStyle/>
        <a:p>
          <a:endParaRPr lang="en-US"/>
        </a:p>
      </dgm:t>
    </dgm:pt>
    <dgm:pt modelId="{02C7405A-B4A0-40C2-BBBA-690E54A03E14}" type="pres">
      <dgm:prSet presAssocID="{DC1541FD-A1BF-428C-A031-1B8C966AFA01}" presName="composite" presStyleCnt="0"/>
      <dgm:spPr/>
    </dgm:pt>
    <dgm:pt modelId="{FF7AAE50-4C8D-4A61-8405-07E6A6F5CEC2}" type="pres">
      <dgm:prSet presAssocID="{DC1541FD-A1BF-428C-A031-1B8C966AFA01}" presName="imgShp" presStyleLbl="fgImgPlace1" presStyleIdx="1" presStyleCnt="11"/>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dgm:spPr>
      <dgm:t>
        <a:bodyPr/>
        <a:lstStyle/>
        <a:p>
          <a:endParaRPr lang="en-MY"/>
        </a:p>
      </dgm:t>
    </dgm:pt>
    <dgm:pt modelId="{E3F3C465-E0C2-4FBD-99AC-0A56E76357E6}" type="pres">
      <dgm:prSet presAssocID="{DC1541FD-A1BF-428C-A031-1B8C966AFA01}" presName="txShp" presStyleLbl="node1" presStyleIdx="1" presStyleCnt="11">
        <dgm:presLayoutVars>
          <dgm:bulletEnabled val="1"/>
        </dgm:presLayoutVars>
      </dgm:prSet>
      <dgm:spPr/>
      <dgm:t>
        <a:bodyPr/>
        <a:lstStyle/>
        <a:p>
          <a:endParaRPr lang="en-MY"/>
        </a:p>
      </dgm:t>
    </dgm:pt>
    <dgm:pt modelId="{5D335787-8048-482C-A57C-284DDC74C3A3}" type="pres">
      <dgm:prSet presAssocID="{5CD56D93-65F6-45EA-9EF0-59A4B1230C60}" presName="spacing" presStyleCnt="0"/>
      <dgm:spPr/>
    </dgm:pt>
    <dgm:pt modelId="{C4AFADD6-283A-4698-B3B9-5AFE15F72C80}" type="pres">
      <dgm:prSet presAssocID="{FFF88E33-8692-427C-A0EA-76572F34E9AF}" presName="composite" presStyleCnt="0"/>
      <dgm:spPr/>
      <dgm:t>
        <a:bodyPr/>
        <a:lstStyle/>
        <a:p>
          <a:endParaRPr lang="en-US"/>
        </a:p>
      </dgm:t>
    </dgm:pt>
    <dgm:pt modelId="{3A016C8D-37A5-423D-84F6-24B5450D0119}" type="pres">
      <dgm:prSet presAssocID="{FFF88E33-8692-427C-A0EA-76572F34E9AF}" presName="imgShp" presStyleLbl="fgImgPlace1" presStyleIdx="2" presStyleCnt="11"/>
      <dgm:spPr>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5E1029C2-750A-4BDA-BD36-8879DA0A0572}" type="pres">
      <dgm:prSet presAssocID="{FFF88E33-8692-427C-A0EA-76572F34E9AF}" presName="txShp" presStyleLbl="node1" presStyleIdx="2" presStyleCnt="11">
        <dgm:presLayoutVars>
          <dgm:bulletEnabled val="1"/>
        </dgm:presLayoutVars>
      </dgm:prSet>
      <dgm:spPr/>
      <dgm:t>
        <a:bodyPr/>
        <a:lstStyle/>
        <a:p>
          <a:endParaRPr lang="en-US"/>
        </a:p>
      </dgm:t>
    </dgm:pt>
    <dgm:pt modelId="{98FBB1E4-7299-4F9F-9C80-62C43557D030}" type="pres">
      <dgm:prSet presAssocID="{E47A71CF-CF43-4BDE-A94E-D40BC665E623}" presName="spacing" presStyleCnt="0"/>
      <dgm:spPr/>
      <dgm:t>
        <a:bodyPr/>
        <a:lstStyle/>
        <a:p>
          <a:endParaRPr lang="en-US"/>
        </a:p>
      </dgm:t>
    </dgm:pt>
    <dgm:pt modelId="{C38F179B-56BF-491F-AA28-02751628F957}" type="pres">
      <dgm:prSet presAssocID="{17F512B4-0EF3-4B9D-B586-92CAF90032FF}" presName="composite" presStyleCnt="0"/>
      <dgm:spPr/>
      <dgm:t>
        <a:bodyPr/>
        <a:lstStyle/>
        <a:p>
          <a:endParaRPr lang="en-US"/>
        </a:p>
      </dgm:t>
    </dgm:pt>
    <dgm:pt modelId="{E072B02F-FF00-4788-9FEA-02FDE8662C6D}" type="pres">
      <dgm:prSet presAssocID="{17F512B4-0EF3-4B9D-B586-92CAF90032FF}" presName="imgShp" presStyleLbl="fgImgPlace1" presStyleIdx="3" presStyleCnt="11" custLinFactNeighborX="4384"/>
      <dgm:spPr>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7D8C9BD6-7CF4-4ABE-8C26-0420793C0AC6}" type="pres">
      <dgm:prSet presAssocID="{17F512B4-0EF3-4B9D-B586-92CAF90032FF}" presName="txShp" presStyleLbl="node1" presStyleIdx="3" presStyleCnt="11" custScaleX="99886" custLinFactNeighborX="491" custLinFactNeighborY="-991">
        <dgm:presLayoutVars>
          <dgm:bulletEnabled val="1"/>
        </dgm:presLayoutVars>
      </dgm:prSet>
      <dgm:spPr/>
      <dgm:t>
        <a:bodyPr/>
        <a:lstStyle/>
        <a:p>
          <a:endParaRPr lang="en-US"/>
        </a:p>
      </dgm:t>
    </dgm:pt>
    <dgm:pt modelId="{5154EF1E-1FFD-421F-9506-17C0F05B498B}" type="pres">
      <dgm:prSet presAssocID="{C0C7B500-1319-4722-867E-E619A532BD4F}" presName="spacing" presStyleCnt="0"/>
      <dgm:spPr/>
      <dgm:t>
        <a:bodyPr/>
        <a:lstStyle/>
        <a:p>
          <a:endParaRPr lang="en-US"/>
        </a:p>
      </dgm:t>
    </dgm:pt>
    <dgm:pt modelId="{5624271C-EFE2-402C-A777-68E3039C4171}" type="pres">
      <dgm:prSet presAssocID="{0EA9BBCA-EB81-4D2E-9786-7A836D28ED13}" presName="composite" presStyleCnt="0"/>
      <dgm:spPr/>
      <dgm:t>
        <a:bodyPr/>
        <a:lstStyle/>
        <a:p>
          <a:endParaRPr lang="en-US"/>
        </a:p>
      </dgm:t>
    </dgm:pt>
    <dgm:pt modelId="{605E6AA0-B05E-458C-904C-9DF31F422FDC}" type="pres">
      <dgm:prSet presAssocID="{0EA9BBCA-EB81-4D2E-9786-7A836D28ED13}" presName="imgShp" presStyleLbl="fgImgPlace1" presStyleIdx="4" presStyleCnt="11"/>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62F9B839-90C4-41EA-A5CA-AF16B9E7C8BC}" type="pres">
      <dgm:prSet presAssocID="{0EA9BBCA-EB81-4D2E-9786-7A836D28ED13}" presName="txShp" presStyleLbl="node1" presStyleIdx="4" presStyleCnt="11">
        <dgm:presLayoutVars>
          <dgm:bulletEnabled val="1"/>
        </dgm:presLayoutVars>
      </dgm:prSet>
      <dgm:spPr/>
      <dgm:t>
        <a:bodyPr/>
        <a:lstStyle/>
        <a:p>
          <a:endParaRPr lang="en-US"/>
        </a:p>
      </dgm:t>
    </dgm:pt>
    <dgm:pt modelId="{329D9734-3EBC-4E7A-8CAF-9F2946D99FF9}" type="pres">
      <dgm:prSet presAssocID="{928AE3FA-319E-4139-B46B-6492332CDAB3}" presName="spacing" presStyleCnt="0"/>
      <dgm:spPr/>
      <dgm:t>
        <a:bodyPr/>
        <a:lstStyle/>
        <a:p>
          <a:endParaRPr lang="en-US"/>
        </a:p>
      </dgm:t>
    </dgm:pt>
    <dgm:pt modelId="{69B025BB-4BA1-43D7-BC71-37D86001FECF}" type="pres">
      <dgm:prSet presAssocID="{CDD2A652-C340-4892-B0D2-DC6E75984C49}" presName="composite" presStyleCnt="0"/>
      <dgm:spPr/>
      <dgm:t>
        <a:bodyPr/>
        <a:lstStyle/>
        <a:p>
          <a:endParaRPr lang="en-US"/>
        </a:p>
      </dgm:t>
    </dgm:pt>
    <dgm:pt modelId="{DA5BADE1-D175-4AD4-9D87-F53F883529A6}" type="pres">
      <dgm:prSet presAssocID="{CDD2A652-C340-4892-B0D2-DC6E75984C49}" presName="imgShp" presStyleLbl="fgImgPlace1" presStyleIdx="5" presStyleCnt="11"/>
      <dgm:spPr>
        <a:blipFill>
          <a:blip xmlns:r="http://schemas.openxmlformats.org/officeDocument/2006/relationships" r:embed="rId6" cstate="print">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A78F82CA-2E89-475C-97AD-2CF4D1877239}" type="pres">
      <dgm:prSet presAssocID="{CDD2A652-C340-4892-B0D2-DC6E75984C49}" presName="txShp" presStyleLbl="node1" presStyleIdx="5" presStyleCnt="11">
        <dgm:presLayoutVars>
          <dgm:bulletEnabled val="1"/>
        </dgm:presLayoutVars>
      </dgm:prSet>
      <dgm:spPr/>
      <dgm:t>
        <a:bodyPr/>
        <a:lstStyle/>
        <a:p>
          <a:endParaRPr lang="en-US"/>
        </a:p>
      </dgm:t>
    </dgm:pt>
    <dgm:pt modelId="{AD20F19F-27FA-49E8-8CA4-2FF274536EA6}" type="pres">
      <dgm:prSet presAssocID="{77801F65-8053-4F8C-8C32-1B742DB22A99}" presName="spacing" presStyleCnt="0"/>
      <dgm:spPr/>
      <dgm:t>
        <a:bodyPr/>
        <a:lstStyle/>
        <a:p>
          <a:endParaRPr lang="en-US"/>
        </a:p>
      </dgm:t>
    </dgm:pt>
    <dgm:pt modelId="{5245A61D-54C8-4D49-B3CB-158BACAF5BB0}" type="pres">
      <dgm:prSet presAssocID="{CDB1ACCF-F6BE-4C05-9110-A72207F7E70E}" presName="composite" presStyleCnt="0"/>
      <dgm:spPr/>
      <dgm:t>
        <a:bodyPr/>
        <a:lstStyle/>
        <a:p>
          <a:endParaRPr lang="en-US"/>
        </a:p>
      </dgm:t>
    </dgm:pt>
    <dgm:pt modelId="{B676AEA2-0C84-41F6-B730-813D528C294E}" type="pres">
      <dgm:prSet presAssocID="{CDB1ACCF-F6BE-4C05-9110-A72207F7E70E}" presName="imgShp" presStyleLbl="fgImgPlace1" presStyleIdx="6" presStyleCnt="11"/>
      <dgm:spPr>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CB05E971-FA2C-4454-A8EB-90CB79F9A029}" type="pres">
      <dgm:prSet presAssocID="{CDB1ACCF-F6BE-4C05-9110-A72207F7E70E}" presName="txShp" presStyleLbl="node1" presStyleIdx="6" presStyleCnt="11">
        <dgm:presLayoutVars>
          <dgm:bulletEnabled val="1"/>
        </dgm:presLayoutVars>
      </dgm:prSet>
      <dgm:spPr/>
      <dgm:t>
        <a:bodyPr/>
        <a:lstStyle/>
        <a:p>
          <a:endParaRPr lang="en-US"/>
        </a:p>
      </dgm:t>
    </dgm:pt>
    <dgm:pt modelId="{11108E23-CF6F-4B06-96E8-0E4E737C79C8}" type="pres">
      <dgm:prSet presAssocID="{041C24FB-17B8-4976-B486-AC190830A1EC}" presName="spacing" presStyleCnt="0"/>
      <dgm:spPr/>
      <dgm:t>
        <a:bodyPr/>
        <a:lstStyle/>
        <a:p>
          <a:endParaRPr lang="en-US"/>
        </a:p>
      </dgm:t>
    </dgm:pt>
    <dgm:pt modelId="{F65988D8-C2EF-47A1-8DE8-0D8BDB6897F2}" type="pres">
      <dgm:prSet presAssocID="{7CA58972-CB76-4BCA-B08F-CDBC5B822A9D}" presName="composite" presStyleCnt="0"/>
      <dgm:spPr/>
      <dgm:t>
        <a:bodyPr/>
        <a:lstStyle/>
        <a:p>
          <a:endParaRPr lang="en-US"/>
        </a:p>
      </dgm:t>
    </dgm:pt>
    <dgm:pt modelId="{3C1ADFF2-9D36-4B8B-8E4F-8807B4631CC1}" type="pres">
      <dgm:prSet presAssocID="{7CA58972-CB76-4BCA-B08F-CDBC5B822A9D}" presName="imgShp" presStyleLbl="fgImgPlace1" presStyleIdx="7" presStyleCnt="11"/>
      <dgm:spPr>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2D711DC3-F42B-4B8B-B78E-D9195146C499}" type="pres">
      <dgm:prSet presAssocID="{7CA58972-CB76-4BCA-B08F-CDBC5B822A9D}" presName="txShp" presStyleLbl="node1" presStyleIdx="7" presStyleCnt="11">
        <dgm:presLayoutVars>
          <dgm:bulletEnabled val="1"/>
        </dgm:presLayoutVars>
      </dgm:prSet>
      <dgm:spPr/>
      <dgm:t>
        <a:bodyPr/>
        <a:lstStyle/>
        <a:p>
          <a:endParaRPr lang="en-US"/>
        </a:p>
      </dgm:t>
    </dgm:pt>
    <dgm:pt modelId="{2641C871-F6C6-4971-B3CF-BC2F4210F013}" type="pres">
      <dgm:prSet presAssocID="{32AC0448-8AD3-4E04-B9C1-C24EC93F0E23}" presName="spacing" presStyleCnt="0"/>
      <dgm:spPr/>
      <dgm:t>
        <a:bodyPr/>
        <a:lstStyle/>
        <a:p>
          <a:endParaRPr lang="en-US"/>
        </a:p>
      </dgm:t>
    </dgm:pt>
    <dgm:pt modelId="{9E9ABA44-ED7D-48FA-8ABE-9AD72AB2C6F5}" type="pres">
      <dgm:prSet presAssocID="{35DED561-DCF6-4A7A-A132-1933FF1650F5}" presName="composite" presStyleCnt="0"/>
      <dgm:spPr/>
      <dgm:t>
        <a:bodyPr/>
        <a:lstStyle/>
        <a:p>
          <a:endParaRPr lang="en-US"/>
        </a:p>
      </dgm:t>
    </dgm:pt>
    <dgm:pt modelId="{A729C592-13A4-42E3-9CBB-EBAD46CEE75D}" type="pres">
      <dgm:prSet presAssocID="{35DED561-DCF6-4A7A-A132-1933FF1650F5}" presName="imgShp" presStyleLbl="fgImgPlace1" presStyleIdx="8" presStyleCnt="11"/>
      <dgm:spPr>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dgm:spPr>
      <dgm:t>
        <a:bodyPr/>
        <a:lstStyle/>
        <a:p>
          <a:endParaRPr lang="en-US"/>
        </a:p>
      </dgm:t>
    </dgm:pt>
    <dgm:pt modelId="{7E391BBF-002F-45A5-B205-92F09BE2E0E4}" type="pres">
      <dgm:prSet presAssocID="{35DED561-DCF6-4A7A-A132-1933FF1650F5}" presName="txShp" presStyleLbl="node1" presStyleIdx="8" presStyleCnt="11">
        <dgm:presLayoutVars>
          <dgm:bulletEnabled val="1"/>
        </dgm:presLayoutVars>
      </dgm:prSet>
      <dgm:spPr/>
      <dgm:t>
        <a:bodyPr/>
        <a:lstStyle/>
        <a:p>
          <a:endParaRPr lang="en-US"/>
        </a:p>
      </dgm:t>
    </dgm:pt>
    <dgm:pt modelId="{DE7264D4-AC12-4870-9583-A82F0E247A2A}" type="pres">
      <dgm:prSet presAssocID="{D033B360-523E-4A99-A414-9BF53900BFB1}" presName="spacing" presStyleCnt="0"/>
      <dgm:spPr/>
      <dgm:t>
        <a:bodyPr/>
        <a:lstStyle/>
        <a:p>
          <a:endParaRPr lang="en-US"/>
        </a:p>
      </dgm:t>
    </dgm:pt>
    <dgm:pt modelId="{F35FC72A-CFA4-4B40-AEB5-0E5074E3B0F8}" type="pres">
      <dgm:prSet presAssocID="{C8A50876-40EE-46B5-A799-BD2AFAEE1CE1}" presName="composite" presStyleCnt="0"/>
      <dgm:spPr/>
      <dgm:t>
        <a:bodyPr/>
        <a:lstStyle/>
        <a:p>
          <a:endParaRPr lang="en-US"/>
        </a:p>
      </dgm:t>
    </dgm:pt>
    <dgm:pt modelId="{902B784A-A02A-4ECE-B896-4FD63C9B0569}" type="pres">
      <dgm:prSet presAssocID="{C8A50876-40EE-46B5-A799-BD2AFAEE1CE1}" presName="imgShp" presStyleLbl="fgImgPlace1" presStyleIdx="9" presStyleCnt="11"/>
      <dgm:spPr>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9BFC6490-B43C-4D5D-AEF2-BB40067B8719}" type="pres">
      <dgm:prSet presAssocID="{C8A50876-40EE-46B5-A799-BD2AFAEE1CE1}" presName="txShp" presStyleLbl="node1" presStyleIdx="9" presStyleCnt="11">
        <dgm:presLayoutVars>
          <dgm:bulletEnabled val="1"/>
        </dgm:presLayoutVars>
      </dgm:prSet>
      <dgm:spPr/>
      <dgm:t>
        <a:bodyPr/>
        <a:lstStyle/>
        <a:p>
          <a:endParaRPr lang="en-US"/>
        </a:p>
      </dgm:t>
    </dgm:pt>
    <dgm:pt modelId="{3D92204E-6877-4F6C-950B-2B14A1576885}" type="pres">
      <dgm:prSet presAssocID="{756562EA-DB8E-420B-8CA2-7379661495B3}" presName="spacing" presStyleCnt="0"/>
      <dgm:spPr/>
      <dgm:t>
        <a:bodyPr/>
        <a:lstStyle/>
        <a:p>
          <a:endParaRPr lang="en-US"/>
        </a:p>
      </dgm:t>
    </dgm:pt>
    <dgm:pt modelId="{F363BED7-B791-4000-AEC4-6F104B6FF1E1}" type="pres">
      <dgm:prSet presAssocID="{F8430487-3DE1-47B7-957A-C09883421080}" presName="composite" presStyleCnt="0"/>
      <dgm:spPr/>
      <dgm:t>
        <a:bodyPr/>
        <a:lstStyle/>
        <a:p>
          <a:endParaRPr lang="en-US"/>
        </a:p>
      </dgm:t>
    </dgm:pt>
    <dgm:pt modelId="{5B852D7F-1F20-47A1-88C3-4A9A23213B5C}" type="pres">
      <dgm:prSet presAssocID="{F8430487-3DE1-47B7-957A-C09883421080}" presName="imgShp" presStyleLbl="fgImgPlace1" presStyleIdx="10" presStyleCnt="11"/>
      <dgm:spPr>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dgm:spPr>
      <dgm:t>
        <a:bodyPr/>
        <a:lstStyle/>
        <a:p>
          <a:endParaRPr lang="en-US"/>
        </a:p>
      </dgm:t>
    </dgm:pt>
    <dgm:pt modelId="{CE191A45-E451-4D51-B11E-E453D2C75895}" type="pres">
      <dgm:prSet presAssocID="{F8430487-3DE1-47B7-957A-C09883421080}" presName="txShp" presStyleLbl="node1" presStyleIdx="10" presStyleCnt="11">
        <dgm:presLayoutVars>
          <dgm:bulletEnabled val="1"/>
        </dgm:presLayoutVars>
      </dgm:prSet>
      <dgm:spPr/>
      <dgm:t>
        <a:bodyPr/>
        <a:lstStyle/>
        <a:p>
          <a:endParaRPr lang="en-US"/>
        </a:p>
      </dgm:t>
    </dgm:pt>
  </dgm:ptLst>
  <dgm:cxnLst>
    <dgm:cxn modelId="{E27A4C66-A6F6-4872-B5B1-73A456858791}" srcId="{DE20F341-8B93-45D2-A570-692BA529975A}" destId="{0EA9BBCA-EB81-4D2E-9786-7A836D28ED13}" srcOrd="4" destOrd="0" parTransId="{C8A0D7BC-09E8-4348-90D8-DEFFE946DFAD}" sibTransId="{928AE3FA-319E-4139-B46B-6492332CDAB3}"/>
    <dgm:cxn modelId="{08FBA92D-7943-469E-B79D-9ABD67B9CAEF}" type="presOf" srcId="{DE20F341-8B93-45D2-A570-692BA529975A}" destId="{C6AAB039-9CE5-4484-9416-F58ED6F425A6}" srcOrd="0" destOrd="0" presId="urn:microsoft.com/office/officeart/2005/8/layout/vList3"/>
    <dgm:cxn modelId="{B87727F1-BAB6-4BCE-A3BF-C4FF49FD519C}" srcId="{DE20F341-8B93-45D2-A570-692BA529975A}" destId="{C8A50876-40EE-46B5-A799-BD2AFAEE1CE1}" srcOrd="9" destOrd="0" parTransId="{02B9B005-03FA-4499-9F16-B1E561B19423}" sibTransId="{756562EA-DB8E-420B-8CA2-7379661495B3}"/>
    <dgm:cxn modelId="{67072695-44AD-4AE0-BE65-AC2DD533678E}" type="presOf" srcId="{17F512B4-0EF3-4B9D-B586-92CAF90032FF}" destId="{7D8C9BD6-7CF4-4ABE-8C26-0420793C0AC6}" srcOrd="0" destOrd="0" presId="urn:microsoft.com/office/officeart/2005/8/layout/vList3"/>
    <dgm:cxn modelId="{D5BBA12D-FF8B-42D8-A91F-AA44637ED180}" srcId="{DE20F341-8B93-45D2-A570-692BA529975A}" destId="{CDB1ACCF-F6BE-4C05-9110-A72207F7E70E}" srcOrd="6" destOrd="0" parTransId="{FE3D33DA-CE47-4721-9E7B-1773C64B4C25}" sibTransId="{041C24FB-17B8-4976-B486-AC190830A1EC}"/>
    <dgm:cxn modelId="{EB43A949-0204-4F2D-9781-CFE397082707}" type="presOf" srcId="{7CA58972-CB76-4BCA-B08F-CDBC5B822A9D}" destId="{2D711DC3-F42B-4B8B-B78E-D9195146C499}" srcOrd="0" destOrd="0" presId="urn:microsoft.com/office/officeart/2005/8/layout/vList3"/>
    <dgm:cxn modelId="{A1C94C36-2B1A-4BA1-A362-24B8839ECAFD}" srcId="{DE20F341-8B93-45D2-A570-692BA529975A}" destId="{DC1541FD-A1BF-428C-A031-1B8C966AFA01}" srcOrd="1" destOrd="0" parTransId="{552AEF63-A3DF-4A3E-89D1-312DA1A6B627}" sibTransId="{5CD56D93-65F6-45EA-9EF0-59A4B1230C60}"/>
    <dgm:cxn modelId="{8E013E73-DDE5-476E-8D8E-4A45365C74A7}" srcId="{DE20F341-8B93-45D2-A570-692BA529975A}" destId="{FFF88E33-8692-427C-A0EA-76572F34E9AF}" srcOrd="2" destOrd="0" parTransId="{7CD4326D-FACF-4216-B380-0E392C7755F6}" sibTransId="{E47A71CF-CF43-4BDE-A94E-D40BC665E623}"/>
    <dgm:cxn modelId="{C9605C62-F2BD-4D3F-A636-835410294EEE}" type="presOf" srcId="{DC1541FD-A1BF-428C-A031-1B8C966AFA01}" destId="{E3F3C465-E0C2-4FBD-99AC-0A56E76357E6}" srcOrd="0" destOrd="0" presId="urn:microsoft.com/office/officeart/2005/8/layout/vList3"/>
    <dgm:cxn modelId="{6DE74940-9932-4A5D-9A4D-2301A5509096}" type="presOf" srcId="{CDB1ACCF-F6BE-4C05-9110-A72207F7E70E}" destId="{CB05E971-FA2C-4454-A8EB-90CB79F9A029}" srcOrd="0" destOrd="0" presId="urn:microsoft.com/office/officeart/2005/8/layout/vList3"/>
    <dgm:cxn modelId="{8FE0874B-9595-428F-974C-31EE5844E1DD}" srcId="{DE20F341-8B93-45D2-A570-692BA529975A}" destId="{47ADFAE8-1B2F-4DB6-B778-C1F4847FA09B}" srcOrd="0" destOrd="0" parTransId="{4197E2F7-0DC9-40D1-BC78-AFCF362CD114}" sibTransId="{70952CD7-20A9-426D-A63D-B83D1EAE4EE7}"/>
    <dgm:cxn modelId="{61C8A1E2-0920-4182-958E-29B50E900F60}" srcId="{DE20F341-8B93-45D2-A570-692BA529975A}" destId="{F8430487-3DE1-47B7-957A-C09883421080}" srcOrd="10" destOrd="0" parTransId="{BF704D96-05E6-49D5-8A02-593FEC9F6CF0}" sibTransId="{2CE05880-B36D-47BD-BA8D-1734E7141BB9}"/>
    <dgm:cxn modelId="{92617D13-87AC-40E1-8DB2-D7EBAA8AF34B}" srcId="{DE20F341-8B93-45D2-A570-692BA529975A}" destId="{17F512B4-0EF3-4B9D-B586-92CAF90032FF}" srcOrd="3" destOrd="0" parTransId="{2B099C09-8131-4BC4-93C3-16F5BF1F7BC0}" sibTransId="{C0C7B500-1319-4722-867E-E619A532BD4F}"/>
    <dgm:cxn modelId="{66C698B0-3D20-4786-90AF-DF7E372F9A0E}" type="presOf" srcId="{C8A50876-40EE-46B5-A799-BD2AFAEE1CE1}" destId="{9BFC6490-B43C-4D5D-AEF2-BB40067B8719}" srcOrd="0" destOrd="0" presId="urn:microsoft.com/office/officeart/2005/8/layout/vList3"/>
    <dgm:cxn modelId="{167A2834-1CAE-4E9D-8D5F-A7C7272BF4F4}" type="presOf" srcId="{0EA9BBCA-EB81-4D2E-9786-7A836D28ED13}" destId="{62F9B839-90C4-41EA-A5CA-AF16B9E7C8BC}" srcOrd="0" destOrd="0" presId="urn:microsoft.com/office/officeart/2005/8/layout/vList3"/>
    <dgm:cxn modelId="{01BB505A-865A-4CCE-9C3D-F00A3651083A}" srcId="{DE20F341-8B93-45D2-A570-692BA529975A}" destId="{35DED561-DCF6-4A7A-A132-1933FF1650F5}" srcOrd="8" destOrd="0" parTransId="{659D7254-208D-4F7F-8116-EEACCB24C7A5}" sibTransId="{D033B360-523E-4A99-A414-9BF53900BFB1}"/>
    <dgm:cxn modelId="{153D8CF7-8942-4198-A044-5EFBF83929B8}" type="presOf" srcId="{35DED561-DCF6-4A7A-A132-1933FF1650F5}" destId="{7E391BBF-002F-45A5-B205-92F09BE2E0E4}" srcOrd="0" destOrd="0" presId="urn:microsoft.com/office/officeart/2005/8/layout/vList3"/>
    <dgm:cxn modelId="{04BC0CC4-E24F-4167-B7B7-8B847CB74C1D}" srcId="{DE20F341-8B93-45D2-A570-692BA529975A}" destId="{CDD2A652-C340-4892-B0D2-DC6E75984C49}" srcOrd="5" destOrd="0" parTransId="{84B7A46D-DA4B-4E51-B3EA-A5470AA179D0}" sibTransId="{77801F65-8053-4F8C-8C32-1B742DB22A99}"/>
    <dgm:cxn modelId="{67CA44FA-8DBD-4885-B382-0E1BF7E50AB8}" srcId="{DE20F341-8B93-45D2-A570-692BA529975A}" destId="{7CA58972-CB76-4BCA-B08F-CDBC5B822A9D}" srcOrd="7" destOrd="0" parTransId="{29830A98-D7C1-43EA-A5FA-5848FF855EF6}" sibTransId="{32AC0448-8AD3-4E04-B9C1-C24EC93F0E23}"/>
    <dgm:cxn modelId="{D6D87054-192C-482B-8EFB-FA3FD31BF54F}" type="presOf" srcId="{F8430487-3DE1-47B7-957A-C09883421080}" destId="{CE191A45-E451-4D51-B11E-E453D2C75895}" srcOrd="0" destOrd="0" presId="urn:microsoft.com/office/officeart/2005/8/layout/vList3"/>
    <dgm:cxn modelId="{3AB5D7A5-BC2C-4950-AA9E-DB63BAC848DC}" type="presOf" srcId="{FFF88E33-8692-427C-A0EA-76572F34E9AF}" destId="{5E1029C2-750A-4BDA-BD36-8879DA0A0572}" srcOrd="0" destOrd="0" presId="urn:microsoft.com/office/officeart/2005/8/layout/vList3"/>
    <dgm:cxn modelId="{7A7673E8-18F8-4F82-99EB-7A039838B7F1}" type="presOf" srcId="{CDD2A652-C340-4892-B0D2-DC6E75984C49}" destId="{A78F82CA-2E89-475C-97AD-2CF4D1877239}" srcOrd="0" destOrd="0" presId="urn:microsoft.com/office/officeart/2005/8/layout/vList3"/>
    <dgm:cxn modelId="{BDD98106-92A7-4B26-9F6B-A105BB71E38B}" type="presOf" srcId="{47ADFAE8-1B2F-4DB6-B778-C1F4847FA09B}" destId="{F5008C10-FBE9-4A54-BE12-B7B415C3D705}" srcOrd="0" destOrd="0" presId="urn:microsoft.com/office/officeart/2005/8/layout/vList3"/>
    <dgm:cxn modelId="{A9FDE0AE-C429-497B-B666-F7E94EA11FE0}" type="presParOf" srcId="{C6AAB039-9CE5-4484-9416-F58ED6F425A6}" destId="{1AE1882D-CD59-47CB-93C2-B90024E146FC}" srcOrd="0" destOrd="0" presId="urn:microsoft.com/office/officeart/2005/8/layout/vList3"/>
    <dgm:cxn modelId="{A45E2C8D-0637-435E-8DA1-AC3FF74B951E}" type="presParOf" srcId="{1AE1882D-CD59-47CB-93C2-B90024E146FC}" destId="{B04A8F5D-24F2-4A48-B9D4-E6EEE20451F4}" srcOrd="0" destOrd="0" presId="urn:microsoft.com/office/officeart/2005/8/layout/vList3"/>
    <dgm:cxn modelId="{A42C0219-0212-4F2F-A4C5-0EAC89EE07DD}" type="presParOf" srcId="{1AE1882D-CD59-47CB-93C2-B90024E146FC}" destId="{F5008C10-FBE9-4A54-BE12-B7B415C3D705}" srcOrd="1" destOrd="0" presId="urn:microsoft.com/office/officeart/2005/8/layout/vList3"/>
    <dgm:cxn modelId="{7AA5BDED-F695-4821-A27B-F00065B02B09}" type="presParOf" srcId="{C6AAB039-9CE5-4484-9416-F58ED6F425A6}" destId="{C8A3E03E-9484-49D4-890C-B1A15D216552}" srcOrd="1" destOrd="0" presId="urn:microsoft.com/office/officeart/2005/8/layout/vList3"/>
    <dgm:cxn modelId="{2500042A-9302-4074-9450-38666B64BBB1}" type="presParOf" srcId="{C6AAB039-9CE5-4484-9416-F58ED6F425A6}" destId="{02C7405A-B4A0-40C2-BBBA-690E54A03E14}" srcOrd="2" destOrd="0" presId="urn:microsoft.com/office/officeart/2005/8/layout/vList3"/>
    <dgm:cxn modelId="{7C42E8B0-E42C-4107-85CD-B805D8DF32BA}" type="presParOf" srcId="{02C7405A-B4A0-40C2-BBBA-690E54A03E14}" destId="{FF7AAE50-4C8D-4A61-8405-07E6A6F5CEC2}" srcOrd="0" destOrd="0" presId="urn:microsoft.com/office/officeart/2005/8/layout/vList3"/>
    <dgm:cxn modelId="{5F7461EA-AC4B-453F-BB77-8CE42787A5CD}" type="presParOf" srcId="{02C7405A-B4A0-40C2-BBBA-690E54A03E14}" destId="{E3F3C465-E0C2-4FBD-99AC-0A56E76357E6}" srcOrd="1" destOrd="0" presId="urn:microsoft.com/office/officeart/2005/8/layout/vList3"/>
    <dgm:cxn modelId="{26EE21F6-6F55-45E1-8829-8EA0E7719318}" type="presParOf" srcId="{C6AAB039-9CE5-4484-9416-F58ED6F425A6}" destId="{5D335787-8048-482C-A57C-284DDC74C3A3}" srcOrd="3" destOrd="0" presId="urn:microsoft.com/office/officeart/2005/8/layout/vList3"/>
    <dgm:cxn modelId="{E6D3765C-70D4-4819-AEF0-A71F71C690CB}" type="presParOf" srcId="{C6AAB039-9CE5-4484-9416-F58ED6F425A6}" destId="{C4AFADD6-283A-4698-B3B9-5AFE15F72C80}" srcOrd="4" destOrd="0" presId="urn:microsoft.com/office/officeart/2005/8/layout/vList3"/>
    <dgm:cxn modelId="{2A0DC44D-04FB-4981-A448-FE1FCE806AC2}" type="presParOf" srcId="{C4AFADD6-283A-4698-B3B9-5AFE15F72C80}" destId="{3A016C8D-37A5-423D-84F6-24B5450D0119}" srcOrd="0" destOrd="0" presId="urn:microsoft.com/office/officeart/2005/8/layout/vList3"/>
    <dgm:cxn modelId="{2983CAD2-FBDF-4CB9-BB32-3F68059B53A0}" type="presParOf" srcId="{C4AFADD6-283A-4698-B3B9-5AFE15F72C80}" destId="{5E1029C2-750A-4BDA-BD36-8879DA0A0572}" srcOrd="1" destOrd="0" presId="urn:microsoft.com/office/officeart/2005/8/layout/vList3"/>
    <dgm:cxn modelId="{08272309-7100-4A9D-847C-709D85AE35A8}" type="presParOf" srcId="{C6AAB039-9CE5-4484-9416-F58ED6F425A6}" destId="{98FBB1E4-7299-4F9F-9C80-62C43557D030}" srcOrd="5" destOrd="0" presId="urn:microsoft.com/office/officeart/2005/8/layout/vList3"/>
    <dgm:cxn modelId="{B706959B-0E3D-443D-9E57-51FC04FE8E0A}" type="presParOf" srcId="{C6AAB039-9CE5-4484-9416-F58ED6F425A6}" destId="{C38F179B-56BF-491F-AA28-02751628F957}" srcOrd="6" destOrd="0" presId="urn:microsoft.com/office/officeart/2005/8/layout/vList3"/>
    <dgm:cxn modelId="{A3D2FBC1-33B7-460F-8B95-349C42710C72}" type="presParOf" srcId="{C38F179B-56BF-491F-AA28-02751628F957}" destId="{E072B02F-FF00-4788-9FEA-02FDE8662C6D}" srcOrd="0" destOrd="0" presId="urn:microsoft.com/office/officeart/2005/8/layout/vList3"/>
    <dgm:cxn modelId="{05D6D9CA-38F1-4EE1-AD93-3201CEBF449C}" type="presParOf" srcId="{C38F179B-56BF-491F-AA28-02751628F957}" destId="{7D8C9BD6-7CF4-4ABE-8C26-0420793C0AC6}" srcOrd="1" destOrd="0" presId="urn:microsoft.com/office/officeart/2005/8/layout/vList3"/>
    <dgm:cxn modelId="{232BB6D1-8CA4-4701-B99D-B828BE012775}" type="presParOf" srcId="{C6AAB039-9CE5-4484-9416-F58ED6F425A6}" destId="{5154EF1E-1FFD-421F-9506-17C0F05B498B}" srcOrd="7" destOrd="0" presId="urn:microsoft.com/office/officeart/2005/8/layout/vList3"/>
    <dgm:cxn modelId="{5568F9FA-BF0E-4A2C-9DDA-8E78AD4C3397}" type="presParOf" srcId="{C6AAB039-9CE5-4484-9416-F58ED6F425A6}" destId="{5624271C-EFE2-402C-A777-68E3039C4171}" srcOrd="8" destOrd="0" presId="urn:microsoft.com/office/officeart/2005/8/layout/vList3"/>
    <dgm:cxn modelId="{7E231A4C-4BC1-44C3-BD15-0E3B48DA8E80}" type="presParOf" srcId="{5624271C-EFE2-402C-A777-68E3039C4171}" destId="{605E6AA0-B05E-458C-904C-9DF31F422FDC}" srcOrd="0" destOrd="0" presId="urn:microsoft.com/office/officeart/2005/8/layout/vList3"/>
    <dgm:cxn modelId="{088709CF-731C-49DD-AEB9-36B5BDFF2724}" type="presParOf" srcId="{5624271C-EFE2-402C-A777-68E3039C4171}" destId="{62F9B839-90C4-41EA-A5CA-AF16B9E7C8BC}" srcOrd="1" destOrd="0" presId="urn:microsoft.com/office/officeart/2005/8/layout/vList3"/>
    <dgm:cxn modelId="{EC2762D3-B541-4F94-93EA-D1B9CA9BB4C3}" type="presParOf" srcId="{C6AAB039-9CE5-4484-9416-F58ED6F425A6}" destId="{329D9734-3EBC-4E7A-8CAF-9F2946D99FF9}" srcOrd="9" destOrd="0" presId="urn:microsoft.com/office/officeart/2005/8/layout/vList3"/>
    <dgm:cxn modelId="{B50DD0B8-E498-4B9B-AEA9-C29048877791}" type="presParOf" srcId="{C6AAB039-9CE5-4484-9416-F58ED6F425A6}" destId="{69B025BB-4BA1-43D7-BC71-37D86001FECF}" srcOrd="10" destOrd="0" presId="urn:microsoft.com/office/officeart/2005/8/layout/vList3"/>
    <dgm:cxn modelId="{53F6DAC0-DCC7-4232-A2AE-31B172FD1F86}" type="presParOf" srcId="{69B025BB-4BA1-43D7-BC71-37D86001FECF}" destId="{DA5BADE1-D175-4AD4-9D87-F53F883529A6}" srcOrd="0" destOrd="0" presId="urn:microsoft.com/office/officeart/2005/8/layout/vList3"/>
    <dgm:cxn modelId="{8811A67B-E31A-46FF-99DF-904B64E0607E}" type="presParOf" srcId="{69B025BB-4BA1-43D7-BC71-37D86001FECF}" destId="{A78F82CA-2E89-475C-97AD-2CF4D1877239}" srcOrd="1" destOrd="0" presId="urn:microsoft.com/office/officeart/2005/8/layout/vList3"/>
    <dgm:cxn modelId="{E61B4A86-5AE8-4F28-A669-75913220AFD3}" type="presParOf" srcId="{C6AAB039-9CE5-4484-9416-F58ED6F425A6}" destId="{AD20F19F-27FA-49E8-8CA4-2FF274536EA6}" srcOrd="11" destOrd="0" presId="urn:microsoft.com/office/officeart/2005/8/layout/vList3"/>
    <dgm:cxn modelId="{0F68B80E-B88B-48CB-B88B-367C1B0E2CCF}" type="presParOf" srcId="{C6AAB039-9CE5-4484-9416-F58ED6F425A6}" destId="{5245A61D-54C8-4D49-B3CB-158BACAF5BB0}" srcOrd="12" destOrd="0" presId="urn:microsoft.com/office/officeart/2005/8/layout/vList3"/>
    <dgm:cxn modelId="{5A92DAB1-68F7-444B-913D-3A4CAF6E852F}" type="presParOf" srcId="{5245A61D-54C8-4D49-B3CB-158BACAF5BB0}" destId="{B676AEA2-0C84-41F6-B730-813D528C294E}" srcOrd="0" destOrd="0" presId="urn:microsoft.com/office/officeart/2005/8/layout/vList3"/>
    <dgm:cxn modelId="{288BF7DB-0CA2-49D1-877A-B39F3B95DC78}" type="presParOf" srcId="{5245A61D-54C8-4D49-B3CB-158BACAF5BB0}" destId="{CB05E971-FA2C-4454-A8EB-90CB79F9A029}" srcOrd="1" destOrd="0" presId="urn:microsoft.com/office/officeart/2005/8/layout/vList3"/>
    <dgm:cxn modelId="{7D7A95F8-592D-4BF6-9624-52EE59226922}" type="presParOf" srcId="{C6AAB039-9CE5-4484-9416-F58ED6F425A6}" destId="{11108E23-CF6F-4B06-96E8-0E4E737C79C8}" srcOrd="13" destOrd="0" presId="urn:microsoft.com/office/officeart/2005/8/layout/vList3"/>
    <dgm:cxn modelId="{844D2CD4-FF08-479A-B727-9BB31754A185}" type="presParOf" srcId="{C6AAB039-9CE5-4484-9416-F58ED6F425A6}" destId="{F65988D8-C2EF-47A1-8DE8-0D8BDB6897F2}" srcOrd="14" destOrd="0" presId="urn:microsoft.com/office/officeart/2005/8/layout/vList3"/>
    <dgm:cxn modelId="{B9C03CB6-3502-40DD-B180-A92774168A8E}" type="presParOf" srcId="{F65988D8-C2EF-47A1-8DE8-0D8BDB6897F2}" destId="{3C1ADFF2-9D36-4B8B-8E4F-8807B4631CC1}" srcOrd="0" destOrd="0" presId="urn:microsoft.com/office/officeart/2005/8/layout/vList3"/>
    <dgm:cxn modelId="{7C8B3311-9F5B-4C51-A909-1265A02E3A99}" type="presParOf" srcId="{F65988D8-C2EF-47A1-8DE8-0D8BDB6897F2}" destId="{2D711DC3-F42B-4B8B-B78E-D9195146C499}" srcOrd="1" destOrd="0" presId="urn:microsoft.com/office/officeart/2005/8/layout/vList3"/>
    <dgm:cxn modelId="{9AE73448-AB0F-4EDE-8EEE-87953654ED1D}" type="presParOf" srcId="{C6AAB039-9CE5-4484-9416-F58ED6F425A6}" destId="{2641C871-F6C6-4971-B3CF-BC2F4210F013}" srcOrd="15" destOrd="0" presId="urn:microsoft.com/office/officeart/2005/8/layout/vList3"/>
    <dgm:cxn modelId="{C7A46930-5C23-4C5B-9236-64A8B9A878A7}" type="presParOf" srcId="{C6AAB039-9CE5-4484-9416-F58ED6F425A6}" destId="{9E9ABA44-ED7D-48FA-8ABE-9AD72AB2C6F5}" srcOrd="16" destOrd="0" presId="urn:microsoft.com/office/officeart/2005/8/layout/vList3"/>
    <dgm:cxn modelId="{D23FE2C6-BE84-4E5A-9951-FC6BA96F7B8A}" type="presParOf" srcId="{9E9ABA44-ED7D-48FA-8ABE-9AD72AB2C6F5}" destId="{A729C592-13A4-42E3-9CBB-EBAD46CEE75D}" srcOrd="0" destOrd="0" presId="urn:microsoft.com/office/officeart/2005/8/layout/vList3"/>
    <dgm:cxn modelId="{427280FE-A933-4246-ABAC-CEF2D801B7B5}" type="presParOf" srcId="{9E9ABA44-ED7D-48FA-8ABE-9AD72AB2C6F5}" destId="{7E391BBF-002F-45A5-B205-92F09BE2E0E4}" srcOrd="1" destOrd="0" presId="urn:microsoft.com/office/officeart/2005/8/layout/vList3"/>
    <dgm:cxn modelId="{934EB662-8F3F-4A70-A461-B570C3F45984}" type="presParOf" srcId="{C6AAB039-9CE5-4484-9416-F58ED6F425A6}" destId="{DE7264D4-AC12-4870-9583-A82F0E247A2A}" srcOrd="17" destOrd="0" presId="urn:microsoft.com/office/officeart/2005/8/layout/vList3"/>
    <dgm:cxn modelId="{2B34270A-145A-4AA6-9EA6-E7F95D6E97BF}" type="presParOf" srcId="{C6AAB039-9CE5-4484-9416-F58ED6F425A6}" destId="{F35FC72A-CFA4-4B40-AEB5-0E5074E3B0F8}" srcOrd="18" destOrd="0" presId="urn:microsoft.com/office/officeart/2005/8/layout/vList3"/>
    <dgm:cxn modelId="{0E604712-E600-4765-9BB6-14792C96174E}" type="presParOf" srcId="{F35FC72A-CFA4-4B40-AEB5-0E5074E3B0F8}" destId="{902B784A-A02A-4ECE-B896-4FD63C9B0569}" srcOrd="0" destOrd="0" presId="urn:microsoft.com/office/officeart/2005/8/layout/vList3"/>
    <dgm:cxn modelId="{8A7C2C02-D1B6-4812-9A42-04474B867204}" type="presParOf" srcId="{F35FC72A-CFA4-4B40-AEB5-0E5074E3B0F8}" destId="{9BFC6490-B43C-4D5D-AEF2-BB40067B8719}" srcOrd="1" destOrd="0" presId="urn:microsoft.com/office/officeart/2005/8/layout/vList3"/>
    <dgm:cxn modelId="{13A88CD2-15F8-496E-884F-DF8340B13C93}" type="presParOf" srcId="{C6AAB039-9CE5-4484-9416-F58ED6F425A6}" destId="{3D92204E-6877-4F6C-950B-2B14A1576885}" srcOrd="19" destOrd="0" presId="urn:microsoft.com/office/officeart/2005/8/layout/vList3"/>
    <dgm:cxn modelId="{680776C2-7997-45F6-9A29-322514D34622}" type="presParOf" srcId="{C6AAB039-9CE5-4484-9416-F58ED6F425A6}" destId="{F363BED7-B791-4000-AEC4-6F104B6FF1E1}" srcOrd="20" destOrd="0" presId="urn:microsoft.com/office/officeart/2005/8/layout/vList3"/>
    <dgm:cxn modelId="{F696923B-EC8F-4334-A298-A25A68746446}" type="presParOf" srcId="{F363BED7-B791-4000-AEC4-6F104B6FF1E1}" destId="{5B852D7F-1F20-47A1-88C3-4A9A23213B5C}" srcOrd="0" destOrd="0" presId="urn:microsoft.com/office/officeart/2005/8/layout/vList3"/>
    <dgm:cxn modelId="{1E360CB1-AB2E-40C8-A293-AA9A7B7AD497}" type="presParOf" srcId="{F363BED7-B791-4000-AEC4-6F104B6FF1E1}" destId="{CE191A45-E451-4D51-B11E-E453D2C75895}" srcOrd="1" destOrd="0" presId="urn:microsoft.com/office/officeart/2005/8/layout/vList3"/>
  </dgm:cxnLst>
  <dgm:bg>
    <a:gradFill>
      <a:gsLst>
        <a:gs pos="0">
          <a:schemeClr val="bg1"/>
        </a:gs>
        <a:gs pos="100000">
          <a:schemeClr val="bg2"/>
        </a:gs>
      </a:gsLst>
      <a:lin ang="0" scaled="1"/>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008C10-FBE9-4A54-BE12-B7B415C3D705}">
      <dsp:nvSpPr>
        <dsp:cNvPr id="0" name=""/>
        <dsp:cNvSpPr/>
      </dsp:nvSpPr>
      <dsp:spPr>
        <a:xfrm rot="10800000">
          <a:off x="1632581" y="33"/>
          <a:ext cx="6080760" cy="403845"/>
        </a:xfrm>
        <a:prstGeom prst="homePlate">
          <a:avLst/>
        </a:prstGeom>
        <a:solidFill>
          <a:schemeClr val="accent1">
            <a:lumMod val="75000"/>
          </a:schemeClr>
        </a:solidFill>
        <a:ln>
          <a:solidFill>
            <a:schemeClr val="accent2">
              <a:lumMod val="50000"/>
            </a:schemeClr>
          </a:solid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1: MANUSIA &amp; PEMIKIRAN</a:t>
          </a:r>
          <a:endParaRPr lang="en-US" sz="1400" b="1" kern="1200" dirty="0">
            <a:effectLst/>
          </a:endParaRPr>
        </a:p>
      </dsp:txBody>
      <dsp:txXfrm rot="10800000">
        <a:off x="1733542" y="33"/>
        <a:ext cx="5979799" cy="403845"/>
      </dsp:txXfrm>
    </dsp:sp>
    <dsp:sp modelId="{B04A8F5D-24F2-4A48-B9D4-E6EEE20451F4}">
      <dsp:nvSpPr>
        <dsp:cNvPr id="0" name=""/>
        <dsp:cNvSpPr/>
      </dsp:nvSpPr>
      <dsp:spPr>
        <a:xfrm>
          <a:off x="1430658" y="33"/>
          <a:ext cx="403845" cy="40384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3F3C465-E0C2-4FBD-99AC-0A56E76357E6}">
      <dsp:nvSpPr>
        <dsp:cNvPr id="0" name=""/>
        <dsp:cNvSpPr/>
      </dsp:nvSpPr>
      <dsp:spPr>
        <a:xfrm rot="10800000">
          <a:off x="1632581" y="524429"/>
          <a:ext cx="6080760" cy="403845"/>
        </a:xfrm>
        <a:prstGeom prst="homePlate">
          <a:avLst/>
        </a:prstGeom>
        <a:gradFill rotWithShape="0">
          <a:gsLst>
            <a:gs pos="0">
              <a:schemeClr val="accent1">
                <a:alpha val="90000"/>
                <a:hueOff val="0"/>
                <a:satOff val="0"/>
                <a:lumOff val="0"/>
                <a:alphaOff val="-4000"/>
                <a:tint val="98000"/>
                <a:lumMod val="114000"/>
              </a:schemeClr>
            </a:gs>
            <a:gs pos="100000">
              <a:schemeClr val="accent1">
                <a:alpha val="90000"/>
                <a:hueOff val="0"/>
                <a:satOff val="0"/>
                <a:lumOff val="0"/>
                <a:alphaOff val="-4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2: PERKEMBANGAN ILMU ZAMAN PERTENGAHAN</a:t>
          </a:r>
          <a:endParaRPr lang="en-MY" sz="1400" kern="1200" dirty="0"/>
        </a:p>
      </dsp:txBody>
      <dsp:txXfrm rot="10800000">
        <a:off x="1733542" y="524429"/>
        <a:ext cx="5979799" cy="403845"/>
      </dsp:txXfrm>
    </dsp:sp>
    <dsp:sp modelId="{FF7AAE50-4C8D-4A61-8405-07E6A6F5CEC2}">
      <dsp:nvSpPr>
        <dsp:cNvPr id="0" name=""/>
        <dsp:cNvSpPr/>
      </dsp:nvSpPr>
      <dsp:spPr>
        <a:xfrm>
          <a:off x="1430658" y="524429"/>
          <a:ext cx="403845" cy="403845"/>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5E1029C2-750A-4BDA-BD36-8879DA0A0572}">
      <dsp:nvSpPr>
        <dsp:cNvPr id="0" name=""/>
        <dsp:cNvSpPr/>
      </dsp:nvSpPr>
      <dsp:spPr>
        <a:xfrm rot="10800000">
          <a:off x="1632581" y="1048825"/>
          <a:ext cx="6080760" cy="403845"/>
        </a:xfrm>
        <a:prstGeom prst="homePlate">
          <a:avLst/>
        </a:prstGeom>
        <a:solidFill>
          <a:srgbClr val="00B050"/>
        </a:soli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3: AGAMA, PEMIKIRAN SAINS DAN TEKNOLOGI</a:t>
          </a:r>
          <a:endParaRPr lang="en-US" sz="1400" b="1" kern="1200" dirty="0">
            <a:effectLst/>
          </a:endParaRPr>
        </a:p>
      </dsp:txBody>
      <dsp:txXfrm rot="10800000">
        <a:off x="1733542" y="1048825"/>
        <a:ext cx="5979799" cy="403845"/>
      </dsp:txXfrm>
    </dsp:sp>
    <dsp:sp modelId="{3A016C8D-37A5-423D-84F6-24B5450D0119}">
      <dsp:nvSpPr>
        <dsp:cNvPr id="0" name=""/>
        <dsp:cNvSpPr/>
      </dsp:nvSpPr>
      <dsp:spPr>
        <a:xfrm>
          <a:off x="1430658" y="1048825"/>
          <a:ext cx="403845" cy="40384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D8C9BD6-7CF4-4ABE-8C26-0420793C0AC6}">
      <dsp:nvSpPr>
        <dsp:cNvPr id="0" name=""/>
        <dsp:cNvSpPr/>
      </dsp:nvSpPr>
      <dsp:spPr>
        <a:xfrm rot="10800000">
          <a:off x="1667636" y="1569219"/>
          <a:ext cx="6073827" cy="403845"/>
        </a:xfrm>
        <a:prstGeom prst="homePlate">
          <a:avLst/>
        </a:prstGeom>
        <a:gradFill rotWithShape="0">
          <a:gsLst>
            <a:gs pos="0">
              <a:schemeClr val="accent1">
                <a:alpha val="90000"/>
                <a:hueOff val="0"/>
                <a:satOff val="0"/>
                <a:lumOff val="0"/>
                <a:alphaOff val="-12000"/>
                <a:tint val="98000"/>
                <a:lumMod val="114000"/>
              </a:schemeClr>
            </a:gs>
            <a:gs pos="100000">
              <a:schemeClr val="accent1">
                <a:alpha val="90000"/>
                <a:hueOff val="0"/>
                <a:satOff val="0"/>
                <a:lumOff val="0"/>
                <a:alphaOff val="-12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4: PEMIKIRAN SAINS &amp; TEKNOLOGI MERENTAS SEMPADAN</a:t>
          </a:r>
          <a:endParaRPr lang="en-US" sz="1400" b="1" kern="1200" dirty="0">
            <a:effectLst/>
          </a:endParaRPr>
        </a:p>
      </dsp:txBody>
      <dsp:txXfrm rot="10800000">
        <a:off x="1768597" y="1569219"/>
        <a:ext cx="5972866" cy="403845"/>
      </dsp:txXfrm>
    </dsp:sp>
    <dsp:sp modelId="{E072B02F-FF00-4788-9FEA-02FDE8662C6D}">
      <dsp:nvSpPr>
        <dsp:cNvPr id="0" name=""/>
        <dsp:cNvSpPr/>
      </dsp:nvSpPr>
      <dsp:spPr>
        <a:xfrm>
          <a:off x="1450096" y="1573221"/>
          <a:ext cx="403845" cy="403845"/>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2F9B839-90C4-41EA-A5CA-AF16B9E7C8BC}">
      <dsp:nvSpPr>
        <dsp:cNvPr id="0" name=""/>
        <dsp:cNvSpPr/>
      </dsp:nvSpPr>
      <dsp:spPr>
        <a:xfrm rot="10800000">
          <a:off x="1632581" y="2097617"/>
          <a:ext cx="6080760" cy="403845"/>
        </a:xfrm>
        <a:prstGeom prst="homePlate">
          <a:avLst/>
        </a:prstGeom>
        <a:gradFill rotWithShape="0">
          <a:gsLst>
            <a:gs pos="0">
              <a:schemeClr val="accent1">
                <a:alpha val="90000"/>
                <a:hueOff val="0"/>
                <a:satOff val="0"/>
                <a:lumOff val="0"/>
                <a:alphaOff val="-16000"/>
                <a:tint val="98000"/>
                <a:lumMod val="114000"/>
              </a:schemeClr>
            </a:gs>
            <a:gs pos="100000">
              <a:schemeClr val="accent1">
                <a:alpha val="90000"/>
                <a:hueOff val="0"/>
                <a:satOff val="0"/>
                <a:lumOff val="0"/>
                <a:alphaOff val="-16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5: EKOSISTEM KEILMUAN ISLAM</a:t>
          </a:r>
          <a:endParaRPr lang="en-US" sz="1400" b="1" kern="1200" dirty="0">
            <a:effectLst/>
          </a:endParaRPr>
        </a:p>
      </dsp:txBody>
      <dsp:txXfrm rot="10800000">
        <a:off x="1733542" y="2097617"/>
        <a:ext cx="5979799" cy="403845"/>
      </dsp:txXfrm>
    </dsp:sp>
    <dsp:sp modelId="{605E6AA0-B05E-458C-904C-9DF31F422FDC}">
      <dsp:nvSpPr>
        <dsp:cNvPr id="0" name=""/>
        <dsp:cNvSpPr/>
      </dsp:nvSpPr>
      <dsp:spPr>
        <a:xfrm>
          <a:off x="1430658" y="2097617"/>
          <a:ext cx="403845" cy="403845"/>
        </a:xfrm>
        <a:prstGeom prst="ellipse">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A78F82CA-2E89-475C-97AD-2CF4D1877239}">
      <dsp:nvSpPr>
        <dsp:cNvPr id="0" name=""/>
        <dsp:cNvSpPr/>
      </dsp:nvSpPr>
      <dsp:spPr>
        <a:xfrm rot="10800000">
          <a:off x="1632581" y="2622013"/>
          <a:ext cx="6080760" cy="403845"/>
        </a:xfrm>
        <a:prstGeom prst="homePlate">
          <a:avLst/>
        </a:prstGeom>
        <a:gradFill rotWithShape="0">
          <a:gsLst>
            <a:gs pos="0">
              <a:schemeClr val="accent1">
                <a:alpha val="90000"/>
                <a:hueOff val="0"/>
                <a:satOff val="0"/>
                <a:lumOff val="0"/>
                <a:alphaOff val="-20000"/>
                <a:tint val="98000"/>
                <a:lumMod val="114000"/>
              </a:schemeClr>
            </a:gs>
            <a:gs pos="100000">
              <a:schemeClr val="accent1">
                <a:alpha val="90000"/>
                <a:hueOff val="0"/>
                <a:satOff val="0"/>
                <a:lumOff val="0"/>
                <a:alphaOff val="-20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6: PEMIKIRAN SAINTIFIK SAINTIS MUSLIM </a:t>
          </a:r>
          <a:endParaRPr lang="en-US" sz="1400" b="1" kern="1200" dirty="0">
            <a:effectLst/>
          </a:endParaRPr>
        </a:p>
      </dsp:txBody>
      <dsp:txXfrm rot="10800000">
        <a:off x="1733542" y="2622013"/>
        <a:ext cx="5979799" cy="403845"/>
      </dsp:txXfrm>
    </dsp:sp>
    <dsp:sp modelId="{DA5BADE1-D175-4AD4-9D87-F53F883529A6}">
      <dsp:nvSpPr>
        <dsp:cNvPr id="0" name=""/>
        <dsp:cNvSpPr/>
      </dsp:nvSpPr>
      <dsp:spPr>
        <a:xfrm>
          <a:off x="1430658" y="2622013"/>
          <a:ext cx="403845" cy="403845"/>
        </a:xfrm>
        <a:prstGeom prst="ellipse">
          <a:avLst/>
        </a:prstGeom>
        <a:blipFill>
          <a:blip xmlns:r="http://schemas.openxmlformats.org/officeDocument/2006/relationships" r:embed="rId6" cstate="print">
            <a:extLst>
              <a:ext uri="{28A0092B-C50C-407E-A947-70E740481C1C}">
                <a14:useLocalDpi xmlns:a14="http://schemas.microsoft.com/office/drawing/2010/main" val="0"/>
              </a:ext>
            </a:extLst>
          </a:blip>
          <a:srcRect/>
          <a:stretch>
            <a:fillRect l="-21000" r="-21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B05E971-FA2C-4454-A8EB-90CB79F9A029}">
      <dsp:nvSpPr>
        <dsp:cNvPr id="0" name=""/>
        <dsp:cNvSpPr/>
      </dsp:nvSpPr>
      <dsp:spPr>
        <a:xfrm rot="10800000">
          <a:off x="1632581" y="3146409"/>
          <a:ext cx="6080760" cy="403845"/>
        </a:xfrm>
        <a:prstGeom prst="homePlate">
          <a:avLst/>
        </a:prstGeom>
        <a:gradFill rotWithShape="0">
          <a:gsLst>
            <a:gs pos="0">
              <a:schemeClr val="accent1">
                <a:alpha val="90000"/>
                <a:hueOff val="0"/>
                <a:satOff val="0"/>
                <a:lumOff val="0"/>
                <a:alphaOff val="-24000"/>
                <a:tint val="98000"/>
                <a:lumMod val="114000"/>
              </a:schemeClr>
            </a:gs>
            <a:gs pos="100000">
              <a:schemeClr val="accent1">
                <a:alpha val="90000"/>
                <a:hueOff val="0"/>
                <a:satOff val="0"/>
                <a:lumOff val="0"/>
                <a:alphaOff val="-24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7: PERUBAHAN PARADIGMA PEMIKIRAN SAINTIS BARAT</a:t>
          </a:r>
          <a:endParaRPr lang="en-US" sz="1400" b="1" kern="1200" dirty="0">
            <a:effectLst/>
          </a:endParaRPr>
        </a:p>
      </dsp:txBody>
      <dsp:txXfrm rot="10800000">
        <a:off x="1733542" y="3146409"/>
        <a:ext cx="5979799" cy="403845"/>
      </dsp:txXfrm>
    </dsp:sp>
    <dsp:sp modelId="{B676AEA2-0C84-41F6-B730-813D528C294E}">
      <dsp:nvSpPr>
        <dsp:cNvPr id="0" name=""/>
        <dsp:cNvSpPr/>
      </dsp:nvSpPr>
      <dsp:spPr>
        <a:xfrm>
          <a:off x="1430658" y="3146409"/>
          <a:ext cx="403845" cy="403845"/>
        </a:xfrm>
        <a:prstGeom prst="ellipse">
          <a:avLst/>
        </a:prstGeom>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2D711DC3-F42B-4B8B-B78E-D9195146C499}">
      <dsp:nvSpPr>
        <dsp:cNvPr id="0" name=""/>
        <dsp:cNvSpPr/>
      </dsp:nvSpPr>
      <dsp:spPr>
        <a:xfrm rot="10800000">
          <a:off x="1632581" y="3670805"/>
          <a:ext cx="6080760" cy="403845"/>
        </a:xfrm>
        <a:prstGeom prst="homePlate">
          <a:avLst/>
        </a:prstGeom>
        <a:gradFill rotWithShape="0">
          <a:gsLst>
            <a:gs pos="0">
              <a:schemeClr val="accent1">
                <a:alpha val="90000"/>
                <a:hueOff val="0"/>
                <a:satOff val="0"/>
                <a:lumOff val="0"/>
                <a:alphaOff val="-28000"/>
                <a:tint val="98000"/>
                <a:lumMod val="114000"/>
              </a:schemeClr>
            </a:gs>
            <a:gs pos="100000">
              <a:schemeClr val="accent1">
                <a:alpha val="90000"/>
                <a:hueOff val="0"/>
                <a:satOff val="0"/>
                <a:lumOff val="0"/>
                <a:alphaOff val="-28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8: PEMODENAN SAINS &amp; TEKNOLOGI</a:t>
          </a:r>
          <a:endParaRPr lang="en-US" sz="1400" b="1" kern="1200" dirty="0">
            <a:effectLst/>
          </a:endParaRPr>
        </a:p>
      </dsp:txBody>
      <dsp:txXfrm rot="10800000">
        <a:off x="1733542" y="3670805"/>
        <a:ext cx="5979799" cy="403845"/>
      </dsp:txXfrm>
    </dsp:sp>
    <dsp:sp modelId="{3C1ADFF2-9D36-4B8B-8E4F-8807B4631CC1}">
      <dsp:nvSpPr>
        <dsp:cNvPr id="0" name=""/>
        <dsp:cNvSpPr/>
      </dsp:nvSpPr>
      <dsp:spPr>
        <a:xfrm>
          <a:off x="1430658" y="3670805"/>
          <a:ext cx="403845" cy="403845"/>
        </a:xfrm>
        <a:prstGeom prst="ellipse">
          <a:avLst/>
        </a:prstGeom>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E391BBF-002F-45A5-B205-92F09BE2E0E4}">
      <dsp:nvSpPr>
        <dsp:cNvPr id="0" name=""/>
        <dsp:cNvSpPr/>
      </dsp:nvSpPr>
      <dsp:spPr>
        <a:xfrm rot="10800000">
          <a:off x="1632581" y="4195201"/>
          <a:ext cx="6080760" cy="403845"/>
        </a:xfrm>
        <a:prstGeom prst="homePlate">
          <a:avLst/>
        </a:prstGeom>
        <a:gradFill rotWithShape="0">
          <a:gsLst>
            <a:gs pos="0">
              <a:schemeClr val="accent1">
                <a:alpha val="90000"/>
                <a:hueOff val="0"/>
                <a:satOff val="0"/>
                <a:lumOff val="0"/>
                <a:alphaOff val="-32000"/>
                <a:tint val="98000"/>
                <a:lumMod val="114000"/>
              </a:schemeClr>
            </a:gs>
            <a:gs pos="100000">
              <a:schemeClr val="accent1">
                <a:alpha val="90000"/>
                <a:hueOff val="0"/>
                <a:satOff val="0"/>
                <a:lumOff val="0"/>
                <a:alphaOff val="-32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9: REVOLUSI INDUSTRI &amp; KESANNYA TERHADAP KEMANUSIAAN</a:t>
          </a:r>
          <a:endParaRPr lang="en-US" sz="1400" b="1" kern="1200" dirty="0"/>
        </a:p>
      </dsp:txBody>
      <dsp:txXfrm rot="10800000">
        <a:off x="1733542" y="4195201"/>
        <a:ext cx="5979799" cy="403845"/>
      </dsp:txXfrm>
    </dsp:sp>
    <dsp:sp modelId="{A729C592-13A4-42E3-9CBB-EBAD46CEE75D}">
      <dsp:nvSpPr>
        <dsp:cNvPr id="0" name=""/>
        <dsp:cNvSpPr/>
      </dsp:nvSpPr>
      <dsp:spPr>
        <a:xfrm>
          <a:off x="1430658" y="4195201"/>
          <a:ext cx="403845" cy="403845"/>
        </a:xfrm>
        <a:prstGeom prst="ellipse">
          <a:avLst/>
        </a:prstGeom>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9BFC6490-B43C-4D5D-AEF2-BB40067B8719}">
      <dsp:nvSpPr>
        <dsp:cNvPr id="0" name=""/>
        <dsp:cNvSpPr/>
      </dsp:nvSpPr>
      <dsp:spPr>
        <a:xfrm rot="10800000">
          <a:off x="1632581" y="4719597"/>
          <a:ext cx="6080760" cy="403845"/>
        </a:xfrm>
        <a:prstGeom prst="homePlate">
          <a:avLst/>
        </a:prstGeom>
        <a:gradFill rotWithShape="0">
          <a:gsLst>
            <a:gs pos="0">
              <a:schemeClr val="accent1">
                <a:alpha val="90000"/>
                <a:hueOff val="0"/>
                <a:satOff val="0"/>
                <a:lumOff val="0"/>
                <a:alphaOff val="-36000"/>
                <a:tint val="98000"/>
                <a:lumMod val="114000"/>
              </a:schemeClr>
            </a:gs>
            <a:gs pos="100000">
              <a:schemeClr val="accent1">
                <a:alpha val="90000"/>
                <a:hueOff val="0"/>
                <a:satOff val="0"/>
                <a:lumOff val="0"/>
                <a:alphaOff val="-36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10: ETIKA &amp; NILAI DALAM PEMIKIRAN SAINS &amp; TEKNOLOGI</a:t>
          </a:r>
          <a:endParaRPr lang="en-US" sz="1400" b="1" kern="1200" dirty="0"/>
        </a:p>
      </dsp:txBody>
      <dsp:txXfrm rot="10800000">
        <a:off x="1733542" y="4719597"/>
        <a:ext cx="5979799" cy="403845"/>
      </dsp:txXfrm>
    </dsp:sp>
    <dsp:sp modelId="{902B784A-A02A-4ECE-B896-4FD63C9B0569}">
      <dsp:nvSpPr>
        <dsp:cNvPr id="0" name=""/>
        <dsp:cNvSpPr/>
      </dsp:nvSpPr>
      <dsp:spPr>
        <a:xfrm>
          <a:off x="1430658" y="4719597"/>
          <a:ext cx="403845" cy="403845"/>
        </a:xfrm>
        <a:prstGeom prst="ellipse">
          <a:avLst/>
        </a:prstGeom>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E191A45-E451-4D51-B11E-E453D2C75895}">
      <dsp:nvSpPr>
        <dsp:cNvPr id="0" name=""/>
        <dsp:cNvSpPr/>
      </dsp:nvSpPr>
      <dsp:spPr>
        <a:xfrm rot="10800000">
          <a:off x="1632581" y="5243992"/>
          <a:ext cx="6080760" cy="403845"/>
        </a:xfrm>
        <a:prstGeom prst="homePlate">
          <a:avLst/>
        </a:prstGeom>
        <a:gradFill rotWithShape="0">
          <a:gsLst>
            <a:gs pos="0">
              <a:schemeClr val="accent1">
                <a:alpha val="90000"/>
                <a:hueOff val="0"/>
                <a:satOff val="0"/>
                <a:lumOff val="0"/>
                <a:alphaOff val="-40000"/>
                <a:tint val="98000"/>
                <a:lumMod val="114000"/>
              </a:schemeClr>
            </a:gs>
            <a:gs pos="100000">
              <a:schemeClr val="accent1">
                <a:alpha val="90000"/>
                <a:hueOff val="0"/>
                <a:satOff val="0"/>
                <a:lumOff val="0"/>
                <a:alphaOff val="-40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11: MENGINSANKAN SAINS &amp; TEKNOLOGI</a:t>
          </a:r>
          <a:endParaRPr lang="en-US" sz="1400" b="1" kern="1200" dirty="0"/>
        </a:p>
      </dsp:txBody>
      <dsp:txXfrm rot="10800000">
        <a:off x="1733542" y="5243992"/>
        <a:ext cx="5979799" cy="403845"/>
      </dsp:txXfrm>
    </dsp:sp>
    <dsp:sp modelId="{5B852D7F-1F20-47A1-88C3-4A9A23213B5C}">
      <dsp:nvSpPr>
        <dsp:cNvPr id="0" name=""/>
        <dsp:cNvSpPr/>
      </dsp:nvSpPr>
      <dsp:spPr>
        <a:xfrm>
          <a:off x="1430658" y="5243992"/>
          <a:ext cx="403845" cy="403845"/>
        </a:xfrm>
        <a:prstGeom prst="ellipse">
          <a:avLst/>
        </a:prstGeom>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421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cs typeface="Times New Roman" panose="02020603050405020304" pitchFamily="18" charset="0"/>
              </a:defRPr>
            </a:lvl1pPr>
          </a:lstStyle>
          <a:p>
            <a:pPr>
              <a:defRPr/>
            </a:pPr>
            <a:fld id="{70302840-B637-4337-B09D-3924D35B78EE}" type="slidenum">
              <a:rPr lang="ar-SA" altLang="en-US"/>
              <a:pPr>
                <a:defRPr/>
              </a:pPr>
              <a:t>‹#›</a:t>
            </a:fld>
            <a:endParaRPr lang="en-US" altLang="en-US"/>
          </a:p>
        </p:txBody>
      </p:sp>
    </p:spTree>
    <p:extLst>
      <p:ext uri="{BB962C8B-B14F-4D97-AF65-F5344CB8AC3E}">
        <p14:creationId xmlns:p14="http://schemas.microsoft.com/office/powerpoint/2010/main" val="170964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3702BB7-E90A-4F14-849C-02A1E92EA0FC}" type="slidenum">
              <a:rPr lang="ar-SA" altLang="en-US" smtClean="0">
                <a:latin typeface="Times New Roman" panose="02020603050405020304" pitchFamily="18" charset="0"/>
              </a:rPr>
              <a:pPr/>
              <a:t>9</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092185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6B316B3-9179-4249-BA48-614BD8056B8E}" type="slidenum">
              <a:rPr lang="ar-SA" altLang="en-US" smtClean="0">
                <a:latin typeface="Times New Roman" panose="02020603050405020304" pitchFamily="18" charset="0"/>
              </a:rPr>
              <a:pPr/>
              <a:t>22</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622176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EB7F0C6-83CD-49DB-AB43-504FAC430887}" type="slidenum">
              <a:rPr lang="ar-SA" altLang="en-US" smtClean="0">
                <a:latin typeface="Times New Roman" panose="02020603050405020304" pitchFamily="18" charset="0"/>
              </a:rPr>
              <a:pPr/>
              <a:t>23</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780497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2C5176F-7F76-48C7-A010-81D771138458}" type="slidenum">
              <a:rPr lang="ar-SA" altLang="en-US"/>
              <a:pPr>
                <a:defRPr/>
              </a:pPr>
              <a:t>‹#›</a:t>
            </a:fld>
            <a:endParaRPr lang="en-US" altLang="en-US"/>
          </a:p>
        </p:txBody>
      </p:sp>
    </p:spTree>
    <p:extLst>
      <p:ext uri="{BB962C8B-B14F-4D97-AF65-F5344CB8AC3E}">
        <p14:creationId xmlns:p14="http://schemas.microsoft.com/office/powerpoint/2010/main" val="11722795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7"/>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E423EA-136E-4F06-992C-AC700773AC4C}" type="slidenum">
              <a:rPr lang="ar-SA" altLang="en-US"/>
              <a:pPr>
                <a:defRPr/>
              </a:pPr>
              <a:t>‹#›</a:t>
            </a:fld>
            <a:endParaRPr lang="en-US" altLang="en-US"/>
          </a:p>
        </p:txBody>
      </p:sp>
    </p:spTree>
    <p:extLst>
      <p:ext uri="{BB962C8B-B14F-4D97-AF65-F5344CB8AC3E}">
        <p14:creationId xmlns:p14="http://schemas.microsoft.com/office/powerpoint/2010/main" val="300322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2E164C7-EAC0-413A-8058-48D85D9C44D9}" type="slidenum">
              <a:rPr lang="ar-SA" altLang="en-US"/>
              <a:pPr>
                <a:defRPr/>
              </a:pPr>
              <a:t>‹#›</a:t>
            </a:fld>
            <a:endParaRPr lang="en-US" altLang="en-US"/>
          </a:p>
        </p:txBody>
      </p:sp>
    </p:spTree>
    <p:extLst>
      <p:ext uri="{BB962C8B-B14F-4D97-AF65-F5344CB8AC3E}">
        <p14:creationId xmlns:p14="http://schemas.microsoft.com/office/powerpoint/2010/main" val="1301811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674688" y="971550"/>
            <a:ext cx="600075"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smtClean="0">
                <a:solidFill>
                  <a:srgbClr val="EF53A5"/>
                </a:solidFill>
                <a:latin typeface="Arial" panose="020B0604020202020204" pitchFamily="34" charset="0"/>
              </a:rPr>
              <a:t>“</a:t>
            </a:r>
          </a:p>
        </p:txBody>
      </p:sp>
      <p:sp>
        <p:nvSpPr>
          <p:cNvPr id="6" name="TextBox 5"/>
          <p:cNvSpPr txBox="1">
            <a:spLocks noChangeArrowheads="1"/>
          </p:cNvSpPr>
          <p:nvPr/>
        </p:nvSpPr>
        <p:spPr bwMode="auto">
          <a:xfrm>
            <a:off x="6999288" y="2613025"/>
            <a:ext cx="601662"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smtClean="0">
                <a:solidFill>
                  <a:srgbClr val="EF53A5"/>
                </a:solidFill>
                <a:latin typeface="Arial" panose="020B0604020202020204" pitchFamily="34" charset="0"/>
              </a:rPr>
              <a:t>”</a:t>
            </a:r>
          </a:p>
        </p:txBody>
      </p:sp>
      <p:sp>
        <p:nvSpPr>
          <p:cNvPr id="2" name="Title 1"/>
          <p:cNvSpPr>
            <a:spLocks noGrp="1"/>
          </p:cNvSpPr>
          <p:nvPr>
            <p:ph type="title"/>
          </p:nvPr>
        </p:nvSpPr>
        <p:spPr>
          <a:xfrm>
            <a:off x="1181408" y="1447800"/>
            <a:ext cx="6001049"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448177" y="3771174"/>
            <a:ext cx="5461159" cy="342174"/>
          </a:xfrm>
        </p:spPr>
        <p:txBody>
          <a:bodyPr>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6D9325A4-4A62-4BD2-B090-60FD1396F2EE}" type="slidenum">
              <a:rPr lang="ar-SA" altLang="en-US"/>
              <a:pPr>
                <a:defRPr/>
              </a:pPr>
              <a:t>‹#›</a:t>
            </a:fld>
            <a:endParaRPr lang="en-US" altLang="en-US"/>
          </a:p>
        </p:txBody>
      </p:sp>
    </p:spTree>
    <p:extLst>
      <p:ext uri="{BB962C8B-B14F-4D97-AF65-F5344CB8AC3E}">
        <p14:creationId xmlns:p14="http://schemas.microsoft.com/office/powerpoint/2010/main" val="28255708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551A5F-5EA0-4882-AE7F-C00D3F7EADA8}" type="slidenum">
              <a:rPr lang="ar-SA" altLang="en-US"/>
              <a:pPr>
                <a:defRPr/>
              </a:pPr>
              <a:t>‹#›</a:t>
            </a:fld>
            <a:endParaRPr lang="en-US" altLang="en-US"/>
          </a:p>
        </p:txBody>
      </p:sp>
    </p:spTree>
    <p:extLst>
      <p:ext uri="{BB962C8B-B14F-4D97-AF65-F5344CB8AC3E}">
        <p14:creationId xmlns:p14="http://schemas.microsoft.com/office/powerpoint/2010/main" val="18871683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8"/>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489475" y="2667000"/>
            <a:ext cx="2196084"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2905586" y="2667000"/>
            <a:ext cx="2210671"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5344917" y="2667000"/>
            <a:ext cx="2199658"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Date Placeholder 3"/>
          <p:cNvSpPr>
            <a:spLocks noGrp="1"/>
          </p:cNvSpPr>
          <p:nvPr>
            <p:ph type="dt" sz="half" idx="18"/>
          </p:nvPr>
        </p:nvSpPr>
        <p:spPr/>
        <p:txBody>
          <a:bodyPr/>
          <a:lstStyle>
            <a:lvl1pPr>
              <a:defRPr/>
            </a:lvl1pPr>
          </a:lstStyle>
          <a:p>
            <a:pPr>
              <a:defRPr/>
            </a:pPr>
            <a:endParaRPr lang="en-US"/>
          </a:p>
        </p:txBody>
      </p:sp>
      <p:sp>
        <p:nvSpPr>
          <p:cNvPr id="12" name="Footer Placeholder 4"/>
          <p:cNvSpPr>
            <a:spLocks noGrp="1"/>
          </p:cNvSpPr>
          <p:nvPr>
            <p:ph type="ftr" sz="quarter" idx="19"/>
          </p:nvPr>
        </p:nvSpPr>
        <p:spPr/>
        <p:txBody>
          <a:bodyPr/>
          <a:lstStyle>
            <a:lvl1pPr>
              <a:defRPr/>
            </a:lvl1pPr>
          </a:lstStyle>
          <a:p>
            <a:pPr>
              <a:defRPr/>
            </a:pPr>
            <a:endParaRPr lang="en-US"/>
          </a:p>
        </p:txBody>
      </p:sp>
      <p:sp>
        <p:nvSpPr>
          <p:cNvPr id="13" name="Slide Number Placeholder 5"/>
          <p:cNvSpPr>
            <a:spLocks noGrp="1"/>
          </p:cNvSpPr>
          <p:nvPr>
            <p:ph type="sldNum" sz="quarter" idx="20"/>
          </p:nvPr>
        </p:nvSpPr>
        <p:spPr/>
        <p:txBody>
          <a:bodyPr/>
          <a:lstStyle>
            <a:lvl1pPr>
              <a:defRPr/>
            </a:lvl1pPr>
          </a:lstStyle>
          <a:p>
            <a:pPr>
              <a:defRPr/>
            </a:pPr>
            <a:fld id="{B4577C9C-0307-4FCB-AB37-C314B18B5868}" type="slidenum">
              <a:rPr lang="ar-SA" altLang="en-US"/>
              <a:pPr>
                <a:defRPr/>
              </a:pPr>
              <a:t>‹#›</a:t>
            </a:fld>
            <a:endParaRPr lang="en-US" altLang="en-US"/>
          </a:p>
        </p:txBody>
      </p:sp>
    </p:spTree>
    <p:extLst>
      <p:ext uri="{BB962C8B-B14F-4D97-AF65-F5344CB8AC3E}">
        <p14:creationId xmlns:p14="http://schemas.microsoft.com/office/powerpoint/2010/main" val="4764567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11"/>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21"/>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2" name="Text Placeholder 3"/>
          <p:cNvSpPr>
            <a:spLocks noGrp="1"/>
          </p:cNvSpPr>
          <p:nvPr>
            <p:ph type="body" sz="half" idx="18"/>
          </p:nvPr>
        </p:nvSpPr>
        <p:spPr>
          <a:xfrm>
            <a:off x="489475" y="4827212"/>
            <a:ext cx="2205612"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2"/>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3" name="Text Placeholder 3"/>
          <p:cNvSpPr>
            <a:spLocks noGrp="1"/>
          </p:cNvSpPr>
          <p:nvPr>
            <p:ph type="body" sz="half" idx="19"/>
          </p:nvPr>
        </p:nvSpPr>
        <p:spPr>
          <a:xfrm>
            <a:off x="2916776" y="4827211"/>
            <a:ext cx="2201378"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4" name="Text Placeholder 3"/>
          <p:cNvSpPr>
            <a:spLocks noGrp="1"/>
          </p:cNvSpPr>
          <p:nvPr>
            <p:ph type="body" sz="half" idx="20"/>
          </p:nvPr>
        </p:nvSpPr>
        <p:spPr>
          <a:xfrm>
            <a:off x="5344824" y="4827209"/>
            <a:ext cx="2202571"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5" name="Date Placeholder 3"/>
          <p:cNvSpPr>
            <a:spLocks noGrp="1"/>
          </p:cNvSpPr>
          <p:nvPr>
            <p:ph type="dt" sz="half" idx="23"/>
          </p:nvPr>
        </p:nvSpPr>
        <p:spPr/>
        <p:txBody>
          <a:bodyPr/>
          <a:lstStyle>
            <a:lvl1pPr>
              <a:defRPr/>
            </a:lvl1pPr>
          </a:lstStyle>
          <a:p>
            <a:pPr>
              <a:defRPr/>
            </a:pPr>
            <a:endParaRPr lang="en-US"/>
          </a:p>
        </p:txBody>
      </p:sp>
      <p:sp>
        <p:nvSpPr>
          <p:cNvPr id="16" name="Footer Placeholder 4"/>
          <p:cNvSpPr>
            <a:spLocks noGrp="1"/>
          </p:cNvSpPr>
          <p:nvPr>
            <p:ph type="ftr" sz="quarter" idx="24"/>
          </p:nvPr>
        </p:nvSpPr>
        <p:spPr/>
        <p:txBody>
          <a:bodyPr/>
          <a:lstStyle>
            <a:lvl1pPr>
              <a:defRPr/>
            </a:lvl1pPr>
          </a:lstStyle>
          <a:p>
            <a:pPr>
              <a:defRPr/>
            </a:pPr>
            <a:endParaRPr lang="en-US"/>
          </a:p>
        </p:txBody>
      </p:sp>
      <p:sp>
        <p:nvSpPr>
          <p:cNvPr id="17" name="Slide Number Placeholder 5"/>
          <p:cNvSpPr>
            <a:spLocks noGrp="1"/>
          </p:cNvSpPr>
          <p:nvPr>
            <p:ph type="sldNum" sz="quarter" idx="25"/>
          </p:nvPr>
        </p:nvSpPr>
        <p:spPr/>
        <p:txBody>
          <a:bodyPr/>
          <a:lstStyle>
            <a:lvl1pPr>
              <a:defRPr/>
            </a:lvl1pPr>
          </a:lstStyle>
          <a:p>
            <a:pPr>
              <a:defRPr/>
            </a:pPr>
            <a:fld id="{627AB66A-344D-43C3-995E-5114B0B9EAC8}" type="slidenum">
              <a:rPr lang="ar-SA" altLang="en-US"/>
              <a:pPr>
                <a:defRPr/>
              </a:pPr>
              <a:t>‹#›</a:t>
            </a:fld>
            <a:endParaRPr lang="en-US" altLang="en-US"/>
          </a:p>
        </p:txBody>
      </p:sp>
    </p:spTree>
    <p:extLst>
      <p:ext uri="{BB962C8B-B14F-4D97-AF65-F5344CB8AC3E}">
        <p14:creationId xmlns:p14="http://schemas.microsoft.com/office/powerpoint/2010/main" val="38990641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C1B937-9E43-44E9-80E0-53E4B02ABB6A}" type="slidenum">
              <a:rPr lang="ar-SA" altLang="en-US"/>
              <a:pPr>
                <a:defRPr/>
              </a:pPr>
              <a:t>‹#›</a:t>
            </a:fld>
            <a:endParaRPr lang="en-US" altLang="en-US"/>
          </a:p>
        </p:txBody>
      </p:sp>
    </p:spTree>
    <p:extLst>
      <p:ext uri="{BB962C8B-B14F-4D97-AF65-F5344CB8AC3E}">
        <p14:creationId xmlns:p14="http://schemas.microsoft.com/office/powerpoint/2010/main" val="8373590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6E17752-FEF8-46F1-820C-D0CC8464757B}" type="slidenum">
              <a:rPr lang="ar-SA" altLang="en-US"/>
              <a:pPr>
                <a:defRPr/>
              </a:pPr>
              <a:t>‹#›</a:t>
            </a:fld>
            <a:endParaRPr lang="en-US" altLang="en-US"/>
          </a:p>
        </p:txBody>
      </p:sp>
    </p:spTree>
    <p:extLst>
      <p:ext uri="{BB962C8B-B14F-4D97-AF65-F5344CB8AC3E}">
        <p14:creationId xmlns:p14="http://schemas.microsoft.com/office/powerpoint/2010/main" val="23434002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9"/>
            <a:ext cx="7056437" cy="690562"/>
          </a:xfrm>
        </p:spPr>
        <p:txBody>
          <a:bodyPr/>
          <a:lstStyle>
            <a:lvl1pPr algn="ctr">
              <a:defRPr sz="3600"/>
            </a:lvl1pPr>
          </a:lstStyle>
          <a:p>
            <a:r>
              <a:rPr lang="en-US" dirty="0" smtClean="0"/>
              <a:t>Click to edit Master title style</a:t>
            </a:r>
            <a:endParaRPr lang="en-US" dirty="0"/>
          </a:p>
        </p:txBody>
      </p:sp>
      <p:sp>
        <p:nvSpPr>
          <p:cNvPr id="3" name="Content Placeholder 2"/>
          <p:cNvSpPr>
            <a:spLocks noGrp="1"/>
          </p:cNvSpPr>
          <p:nvPr>
            <p:ph idx="1"/>
          </p:nvPr>
        </p:nvSpPr>
        <p:spPr>
          <a:xfrm>
            <a:off x="484188" y="1295400"/>
            <a:ext cx="8050212" cy="4953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53C953-1B59-4035-A4FA-49A81CBA51DD}" type="slidenum">
              <a:rPr lang="ar-SA" altLang="en-US"/>
              <a:pPr>
                <a:defRPr/>
              </a:pPr>
              <a:t>‹#›</a:t>
            </a:fld>
            <a:endParaRPr lang="en-US" altLang="en-US"/>
          </a:p>
        </p:txBody>
      </p:sp>
    </p:spTree>
    <p:extLst>
      <p:ext uri="{BB962C8B-B14F-4D97-AF65-F5344CB8AC3E}">
        <p14:creationId xmlns:p14="http://schemas.microsoft.com/office/powerpoint/2010/main" val="15852767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32CB1E-99F5-46B7-9DD1-58AD9A329E2E}" type="slidenum">
              <a:rPr lang="ar-SA" altLang="en-US"/>
              <a:pPr>
                <a:defRPr/>
              </a:pPr>
              <a:t>‹#›</a:t>
            </a:fld>
            <a:endParaRPr lang="en-US" altLang="en-US"/>
          </a:p>
        </p:txBody>
      </p:sp>
    </p:spTree>
    <p:extLst>
      <p:ext uri="{BB962C8B-B14F-4D97-AF65-F5344CB8AC3E}">
        <p14:creationId xmlns:p14="http://schemas.microsoft.com/office/powerpoint/2010/main" val="22754511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DD1C04-023E-4BA9-89C7-B6EAF2DCFB9F}" type="slidenum">
              <a:rPr lang="ar-SA" altLang="en-US"/>
              <a:pPr>
                <a:defRPr/>
              </a:pPr>
              <a:t>‹#›</a:t>
            </a:fld>
            <a:endParaRPr lang="en-US" altLang="en-US"/>
          </a:p>
        </p:txBody>
      </p:sp>
    </p:spTree>
    <p:extLst>
      <p:ext uri="{BB962C8B-B14F-4D97-AF65-F5344CB8AC3E}">
        <p14:creationId xmlns:p14="http://schemas.microsoft.com/office/powerpoint/2010/main" val="26428579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453D7F-3A38-4365-AB82-AD56B896EB5E}" type="slidenum">
              <a:rPr lang="ar-SA" altLang="en-US"/>
              <a:pPr>
                <a:defRPr/>
              </a:pPr>
              <a:t>‹#›</a:t>
            </a:fld>
            <a:endParaRPr lang="en-US" altLang="en-US"/>
          </a:p>
        </p:txBody>
      </p:sp>
    </p:spTree>
    <p:extLst>
      <p:ext uri="{BB962C8B-B14F-4D97-AF65-F5344CB8AC3E}">
        <p14:creationId xmlns:p14="http://schemas.microsoft.com/office/powerpoint/2010/main" val="967100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94EAD81-AB83-4E23-A5B2-64444F1D9C33}" type="slidenum">
              <a:rPr lang="ar-SA" altLang="en-US"/>
              <a:pPr>
                <a:defRPr/>
              </a:pPr>
              <a:t>‹#›</a:t>
            </a:fld>
            <a:endParaRPr lang="en-US" altLang="en-US"/>
          </a:p>
        </p:txBody>
      </p:sp>
    </p:spTree>
    <p:extLst>
      <p:ext uri="{BB962C8B-B14F-4D97-AF65-F5344CB8AC3E}">
        <p14:creationId xmlns:p14="http://schemas.microsoft.com/office/powerpoint/2010/main" val="40952006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700446C-76E7-45E4-A6BD-80BA6AD8AB29}" type="slidenum">
              <a:rPr lang="ar-SA" altLang="en-US"/>
              <a:pPr>
                <a:defRPr/>
              </a:pPr>
              <a:t>‹#›</a:t>
            </a:fld>
            <a:endParaRPr lang="en-US" altLang="en-US"/>
          </a:p>
        </p:txBody>
      </p:sp>
    </p:spTree>
    <p:extLst>
      <p:ext uri="{BB962C8B-B14F-4D97-AF65-F5344CB8AC3E}">
        <p14:creationId xmlns:p14="http://schemas.microsoft.com/office/powerpoint/2010/main" val="36578272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2" y="3129281"/>
            <a:ext cx="2551461"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52F3BE-91EB-449F-9330-3892E1D422A4}" type="slidenum">
              <a:rPr lang="ar-SA" altLang="en-US"/>
              <a:pPr>
                <a:defRPr/>
              </a:pPr>
              <a:t>‹#›</a:t>
            </a:fld>
            <a:endParaRPr lang="en-US" altLang="en-US"/>
          </a:p>
        </p:txBody>
      </p:sp>
    </p:spTree>
    <p:extLst>
      <p:ext uri="{BB962C8B-B14F-4D97-AF65-F5344CB8AC3E}">
        <p14:creationId xmlns:p14="http://schemas.microsoft.com/office/powerpoint/2010/main" val="15587235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FD46133-F670-486D-8279-9FCB4A59FFD0}" type="slidenum">
              <a:rPr lang="ar-SA" altLang="en-US"/>
              <a:pPr>
                <a:defRPr/>
              </a:pPr>
              <a:t>‹#›</a:t>
            </a:fld>
            <a:endParaRPr lang="en-US" altLang="en-US"/>
          </a:p>
        </p:txBody>
      </p:sp>
    </p:spTree>
    <p:extLst>
      <p:ext uri="{BB962C8B-B14F-4D97-AF65-F5344CB8AC3E}">
        <p14:creationId xmlns:p14="http://schemas.microsoft.com/office/powerpoint/2010/main" val="18371626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413" y="0"/>
            <a:ext cx="6858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bwMode="auto">
          <a:xfrm>
            <a:off x="484188" y="452438"/>
            <a:ext cx="7056437"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3" name="Text Placeholder 2"/>
          <p:cNvSpPr>
            <a:spLocks noGrp="1"/>
          </p:cNvSpPr>
          <p:nvPr>
            <p:ph type="body" idx="1"/>
          </p:nvPr>
        </p:nvSpPr>
        <p:spPr bwMode="auto">
          <a:xfrm>
            <a:off x="827088" y="2052638"/>
            <a:ext cx="6711950" cy="419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US"/>
          </a:p>
        </p:txBody>
      </p:sp>
      <p:sp>
        <p:nvSpPr>
          <p:cNvPr id="5" name="Footer Placeholder 4"/>
          <p:cNvSpPr>
            <a:spLocks noGrp="1"/>
          </p:cNvSpPr>
          <p:nvPr>
            <p:ph type="ftr" sz="quarter" idx="3"/>
          </p:nvPr>
        </p:nvSpPr>
        <p:spPr>
          <a:xfrm rot="5400000">
            <a:off x="6233318" y="3263107"/>
            <a:ext cx="3859213" cy="22860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p>
        </p:txBody>
      </p:sp>
      <p:sp>
        <p:nvSpPr>
          <p:cNvPr id="6"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E68A6090-0BF4-4D5C-BAA7-F6D151D04B62}" type="slidenum">
              <a:rPr lang="ar-SA"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968" r:id="rId1"/>
    <p:sldLayoutId id="2147483969" r:id="rId2"/>
    <p:sldLayoutId id="2147483970" r:id="rId3"/>
    <p:sldLayoutId id="2147483971" r:id="rId4"/>
    <p:sldLayoutId id="2147483972" r:id="rId5"/>
    <p:sldLayoutId id="2147483973" r:id="rId6"/>
    <p:sldLayoutId id="2147483974" r:id="rId7"/>
    <p:sldLayoutId id="2147483975" r:id="rId8"/>
    <p:sldLayoutId id="2147483976" r:id="rId9"/>
    <p:sldLayoutId id="2147483977" r:id="rId10"/>
    <p:sldLayoutId id="2147483978" r:id="rId11"/>
    <p:sldLayoutId id="2147483982" r:id="rId12"/>
    <p:sldLayoutId id="2147483979" r:id="rId13"/>
    <p:sldLayoutId id="2147483983" r:id="rId14"/>
    <p:sldLayoutId id="2147483984" r:id="rId15"/>
    <p:sldLayoutId id="2147483980" r:id="rId16"/>
    <p:sldLayoutId id="2147483981" r:id="rId17"/>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defTabSz="457200" rtl="0" eaLnBrk="0" fontAlgn="base" hangingPunct="0">
        <a:spcBef>
          <a:spcPct val="0"/>
        </a:spcBef>
        <a:spcAft>
          <a:spcPct val="0"/>
        </a:spcAft>
        <a:defRPr sz="4200" kern="1200">
          <a:solidFill>
            <a:schemeClr val="tx2"/>
          </a:solidFill>
          <a:latin typeface="+mj-lt"/>
          <a:ea typeface="+mj-ea"/>
          <a:cs typeface="+mj-cs"/>
        </a:defRPr>
      </a:lvl1pPr>
      <a:lvl2pPr algn="l" defTabSz="457200" rtl="0" eaLnBrk="0" fontAlgn="base" hangingPunct="0">
        <a:spcBef>
          <a:spcPct val="0"/>
        </a:spcBef>
        <a:spcAft>
          <a:spcPct val="0"/>
        </a:spcAft>
        <a:defRPr sz="4200">
          <a:solidFill>
            <a:schemeClr val="tx2"/>
          </a:solidFill>
          <a:latin typeface="Century Gothic" panose="020B0502020202020204" pitchFamily="34" charset="0"/>
        </a:defRPr>
      </a:lvl2pPr>
      <a:lvl3pPr algn="l" defTabSz="457200" rtl="0" eaLnBrk="0" fontAlgn="base" hangingPunct="0">
        <a:spcBef>
          <a:spcPct val="0"/>
        </a:spcBef>
        <a:spcAft>
          <a:spcPct val="0"/>
        </a:spcAft>
        <a:defRPr sz="4200">
          <a:solidFill>
            <a:schemeClr val="tx2"/>
          </a:solidFill>
          <a:latin typeface="Century Gothic" panose="020B0502020202020204" pitchFamily="34" charset="0"/>
        </a:defRPr>
      </a:lvl3pPr>
      <a:lvl4pPr algn="l" defTabSz="457200" rtl="0" eaLnBrk="0" fontAlgn="base" hangingPunct="0">
        <a:spcBef>
          <a:spcPct val="0"/>
        </a:spcBef>
        <a:spcAft>
          <a:spcPct val="0"/>
        </a:spcAft>
        <a:defRPr sz="4200">
          <a:solidFill>
            <a:schemeClr val="tx2"/>
          </a:solidFill>
          <a:latin typeface="Century Gothic" panose="020B0502020202020204" pitchFamily="34" charset="0"/>
        </a:defRPr>
      </a:lvl4pPr>
      <a:lvl5pPr algn="l" defTabSz="457200" rtl="0" eaLnBrk="0" fontAlgn="base" hangingPunct="0">
        <a:spcBef>
          <a:spcPct val="0"/>
        </a:spcBef>
        <a:spcAft>
          <a:spcPct val="0"/>
        </a:spcAft>
        <a:defRPr sz="4200">
          <a:solidFill>
            <a:schemeClr val="tx2"/>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rgbClr val="EF53A5"/>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EF53A5"/>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2362200" y="1524000"/>
            <a:ext cx="4876800" cy="1600200"/>
          </a:xfrm>
        </p:spPr>
        <p:txBody>
          <a:bodyPr rtlCol="0">
            <a:noAutofit/>
          </a:bodyPr>
          <a:lstStyle/>
          <a:p>
            <a:pPr algn="ctr" defTabSz="457207" eaLnBrk="1" fontAlgn="auto" hangingPunct="1">
              <a:spcAft>
                <a:spcPts val="0"/>
              </a:spcAft>
              <a:defRPr/>
            </a:pPr>
            <a:r>
              <a:rPr lang="en-US" sz="6000" b="1" dirty="0" smtClean="0">
                <a:solidFill>
                  <a:srgbClr val="FFC000"/>
                </a:solidFill>
                <a:effectLst>
                  <a:outerShdw blurRad="38100" dist="38100" dir="2700000" algn="tl">
                    <a:srgbClr val="000000">
                      <a:alpha val="43137"/>
                    </a:srgbClr>
                  </a:outerShdw>
                </a:effectLst>
              </a:rPr>
              <a:t>UICL 2302</a:t>
            </a:r>
            <a:endParaRPr lang="en-US" sz="6000" b="1" dirty="0">
              <a:solidFill>
                <a:srgbClr val="FFC000"/>
              </a:solidFill>
              <a:effectLst>
                <a:outerShdw blurRad="38100" dist="38100" dir="2700000" algn="tl">
                  <a:srgbClr val="000000">
                    <a:alpha val="43137"/>
                  </a:srgbClr>
                </a:outerShdw>
              </a:effectLst>
            </a:endParaRPr>
          </a:p>
        </p:txBody>
      </p:sp>
      <p:sp>
        <p:nvSpPr>
          <p:cNvPr id="4103" name="Rectangle 7"/>
          <p:cNvSpPr>
            <a:spLocks noGrp="1" noChangeArrowheads="1"/>
          </p:cNvSpPr>
          <p:nvPr>
            <p:ph type="subTitle" idx="1"/>
          </p:nvPr>
        </p:nvSpPr>
        <p:spPr>
          <a:xfrm>
            <a:off x="0" y="3352800"/>
            <a:ext cx="9144000" cy="914400"/>
          </a:xfrm>
        </p:spPr>
        <p:txBody>
          <a:bodyPr rtlCol="0">
            <a:normAutofit fontScale="92500"/>
          </a:bodyPr>
          <a:lstStyle/>
          <a:p>
            <a:pPr algn="ctr" defTabSz="457207" eaLnBrk="1" fontAlgn="auto" hangingPunct="1">
              <a:spcBef>
                <a:spcPts val="0"/>
              </a:spcBef>
              <a:spcAft>
                <a:spcPts val="0"/>
              </a:spcAft>
              <a:buClr>
                <a:schemeClr val="bg2">
                  <a:lumMod val="40000"/>
                  <a:lumOff val="60000"/>
                </a:schemeClr>
              </a:buClr>
              <a:buFont typeface="Arial"/>
              <a:buNone/>
              <a:defRPr/>
            </a:pPr>
            <a:r>
              <a:rPr lang="en-US" sz="4800" b="1" dirty="0" smtClean="0">
                <a:solidFill>
                  <a:srgbClr val="FFFF00"/>
                </a:solidFill>
                <a:effectLst>
                  <a:outerShdw blurRad="38100" dist="38100" dir="2700000" algn="tl">
                    <a:srgbClr val="000000"/>
                  </a:outerShdw>
                </a:effectLst>
              </a:rPr>
              <a:t>PEMIKIRAN SAINS &amp; TEKNOLOGI</a:t>
            </a:r>
            <a:endParaRPr lang="en-US" sz="4800" b="1" dirty="0">
              <a:solidFill>
                <a:srgbClr val="FFFF00"/>
              </a:solidFill>
              <a:effectLst>
                <a:outerShdw blurRad="38100" dist="38100" dir="2700000" algn="tl">
                  <a:srgbClr val="000000"/>
                </a:outerShdw>
              </a:effectLst>
            </a:endParaRPr>
          </a:p>
        </p:txBody>
      </p:sp>
      <p:sp>
        <p:nvSpPr>
          <p:cNvPr id="2" name="Slide Number Placeholder 1"/>
          <p:cNvSpPr>
            <a:spLocks noGrp="1"/>
          </p:cNvSpPr>
          <p:nvPr>
            <p:ph type="sldNum" sz="quarter" idx="12"/>
          </p:nvPr>
        </p:nvSpPr>
        <p:spPr/>
        <p:txBody>
          <a:bodyPr/>
          <a:lstStyle/>
          <a:p>
            <a:pPr>
              <a:defRPr/>
            </a:pPr>
            <a:fld id="{83275870-44D8-4D81-A3A3-7051B0269276}" type="slidenum">
              <a:rPr lang="ar-SA" altLang="en-US"/>
              <a:pPr>
                <a:defRPr/>
              </a:pPr>
              <a:t>1</a:t>
            </a:fld>
            <a:endParaRPr lang="en-US" altLang="en-US" dirty="0"/>
          </a:p>
        </p:txBody>
      </p:sp>
      <p:pic>
        <p:nvPicPr>
          <p:cNvPr id="6149"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4267200"/>
            <a:ext cx="479425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228600" y="1063625"/>
            <a:ext cx="8763000" cy="5184775"/>
          </a:xfrm>
        </p:spPr>
        <p:txBody>
          <a:bodyPr/>
          <a:lstStyle/>
          <a:p>
            <a:pPr marL="0" indent="0">
              <a:buNone/>
            </a:pPr>
            <a:r>
              <a:rPr lang="en-US" sz="3200" b="1" dirty="0" smtClean="0">
                <a:solidFill>
                  <a:srgbClr val="FFFF00"/>
                </a:solidFill>
              </a:rPr>
              <a:t>DEFINISI </a:t>
            </a:r>
            <a:r>
              <a:rPr lang="en-US" sz="3200" b="1" dirty="0">
                <a:solidFill>
                  <a:srgbClr val="FFFF00"/>
                </a:solidFill>
              </a:rPr>
              <a:t>ILMU</a:t>
            </a:r>
            <a:endParaRPr lang="en-GB" sz="3200" b="1" dirty="0">
              <a:solidFill>
                <a:srgbClr val="FFFF00"/>
              </a:solidFill>
            </a:endParaRPr>
          </a:p>
          <a:p>
            <a:r>
              <a:rPr lang="es-CO" sz="2400" dirty="0" err="1"/>
              <a:t>Persoalan</a:t>
            </a:r>
            <a:r>
              <a:rPr lang="es-CO" sz="2400" dirty="0"/>
              <a:t> </a:t>
            </a:r>
            <a:r>
              <a:rPr lang="es-CO" sz="2400" dirty="0" err="1"/>
              <a:t>berkaitan</a:t>
            </a:r>
            <a:r>
              <a:rPr lang="es-CO" sz="2400" dirty="0"/>
              <a:t> </a:t>
            </a:r>
            <a:r>
              <a:rPr lang="es-CO" sz="2400" dirty="0" err="1"/>
              <a:t>definisi</a:t>
            </a:r>
            <a:r>
              <a:rPr lang="es-CO" sz="2400" dirty="0"/>
              <a:t> </a:t>
            </a:r>
            <a:r>
              <a:rPr lang="es-CO" sz="2400" dirty="0" err="1"/>
              <a:t>ilmu</a:t>
            </a:r>
            <a:r>
              <a:rPr lang="es-CO" sz="2400" dirty="0"/>
              <a:t> </a:t>
            </a:r>
            <a:r>
              <a:rPr lang="es-CO" sz="2400" dirty="0" err="1" smtClean="0"/>
              <a:t>mendapat</a:t>
            </a:r>
            <a:r>
              <a:rPr lang="es-CO" sz="2400" dirty="0" smtClean="0"/>
              <a:t> </a:t>
            </a:r>
            <a:r>
              <a:rPr lang="es-CO" sz="2400" dirty="0" err="1"/>
              <a:t>perhatian</a:t>
            </a:r>
            <a:r>
              <a:rPr lang="es-CO" sz="2400" dirty="0"/>
              <a:t> yang </a:t>
            </a:r>
            <a:r>
              <a:rPr lang="es-CO" sz="2400" dirty="0" err="1"/>
              <a:t>meluas</a:t>
            </a:r>
            <a:r>
              <a:rPr lang="es-CO" sz="2400" dirty="0"/>
              <a:t> </a:t>
            </a:r>
            <a:r>
              <a:rPr lang="es-CO" sz="2400" dirty="0" err="1"/>
              <a:t>dalam</a:t>
            </a:r>
            <a:r>
              <a:rPr lang="es-CO" sz="2400" dirty="0"/>
              <a:t> </a:t>
            </a:r>
            <a:r>
              <a:rPr lang="es-CO" sz="2400" dirty="0" err="1"/>
              <a:t>kalangan</a:t>
            </a:r>
            <a:r>
              <a:rPr lang="es-CO" sz="2400" dirty="0"/>
              <a:t> </a:t>
            </a:r>
            <a:r>
              <a:rPr lang="es-CO" sz="2400" dirty="0" err="1"/>
              <a:t>ilmuwan</a:t>
            </a:r>
            <a:r>
              <a:rPr lang="es-CO" sz="2400" dirty="0"/>
              <a:t> sama </a:t>
            </a:r>
            <a:r>
              <a:rPr lang="es-CO" sz="2400" dirty="0" err="1"/>
              <a:t>ada</a:t>
            </a:r>
            <a:r>
              <a:rPr lang="es-CO" sz="2400" dirty="0"/>
              <a:t> </a:t>
            </a:r>
            <a:r>
              <a:rPr lang="es-CO" sz="2400" dirty="0" err="1"/>
              <a:t>Muslim</a:t>
            </a:r>
            <a:r>
              <a:rPr lang="es-CO" sz="2400" dirty="0"/>
              <a:t> </a:t>
            </a:r>
            <a:r>
              <a:rPr lang="es-CO" sz="2400" dirty="0" err="1"/>
              <a:t>mahupun</a:t>
            </a:r>
            <a:r>
              <a:rPr lang="es-CO" sz="2400" dirty="0"/>
              <a:t> non-</a:t>
            </a:r>
            <a:r>
              <a:rPr lang="es-CO" sz="2400" dirty="0" err="1"/>
              <a:t>Muslim</a:t>
            </a:r>
            <a:r>
              <a:rPr lang="es-CO" sz="2400" dirty="0"/>
              <a:t>.  Antara </a:t>
            </a:r>
            <a:r>
              <a:rPr lang="es-CO" sz="2400" dirty="0" err="1"/>
              <a:t>persoalan</a:t>
            </a:r>
            <a:r>
              <a:rPr lang="es-CO" sz="2400" dirty="0"/>
              <a:t> yang </a:t>
            </a:r>
            <a:r>
              <a:rPr lang="es-CO" sz="2400" dirty="0" err="1"/>
              <a:t>penting</a:t>
            </a:r>
            <a:r>
              <a:rPr lang="es-CO" sz="2400" dirty="0"/>
              <a:t> </a:t>
            </a:r>
            <a:r>
              <a:rPr lang="es-CO" sz="2400" dirty="0" err="1"/>
              <a:t>tentang</a:t>
            </a:r>
            <a:r>
              <a:rPr lang="es-CO" sz="2400" dirty="0"/>
              <a:t> </a:t>
            </a:r>
            <a:r>
              <a:rPr lang="es-CO" sz="2400" dirty="0" err="1"/>
              <a:t>ilmu</a:t>
            </a:r>
            <a:r>
              <a:rPr lang="es-CO" sz="2400" dirty="0"/>
              <a:t> </a:t>
            </a:r>
            <a:r>
              <a:rPr lang="es-CO" sz="2400" dirty="0" err="1"/>
              <a:t>ialah</a:t>
            </a:r>
            <a:r>
              <a:rPr lang="es-CO" sz="2400" dirty="0"/>
              <a:t> </a:t>
            </a:r>
            <a:r>
              <a:rPr lang="es-CO" sz="2400" dirty="0" err="1"/>
              <a:t>apakah</a:t>
            </a:r>
            <a:r>
              <a:rPr lang="es-CO" sz="2400" dirty="0"/>
              <a:t> yang </a:t>
            </a:r>
            <a:r>
              <a:rPr lang="es-CO" sz="2400" dirty="0" err="1"/>
              <a:t>dimaksudkan</a:t>
            </a:r>
            <a:r>
              <a:rPr lang="es-CO" sz="2400" dirty="0"/>
              <a:t> </a:t>
            </a:r>
            <a:r>
              <a:rPr lang="es-CO" sz="2400" dirty="0" err="1"/>
              <a:t>dengan</a:t>
            </a:r>
            <a:r>
              <a:rPr lang="es-CO" sz="2400" dirty="0"/>
              <a:t> </a:t>
            </a:r>
            <a:r>
              <a:rPr lang="es-CO" sz="2400" dirty="0" err="1"/>
              <a:t>ilmu</a:t>
            </a:r>
            <a:r>
              <a:rPr lang="es-CO" sz="2400" dirty="0"/>
              <a:t>?  </a:t>
            </a:r>
            <a:r>
              <a:rPr lang="es-CO" sz="2400" dirty="0" err="1"/>
              <a:t>Apakah</a:t>
            </a:r>
            <a:r>
              <a:rPr lang="es-CO" sz="2400" dirty="0"/>
              <a:t> </a:t>
            </a:r>
            <a:r>
              <a:rPr lang="es-CO" sz="2400" dirty="0" err="1"/>
              <a:t>ada</a:t>
            </a:r>
            <a:r>
              <a:rPr lang="es-CO" sz="2400" dirty="0"/>
              <a:t> </a:t>
            </a:r>
            <a:r>
              <a:rPr lang="es-CO" sz="2400" dirty="0" err="1"/>
              <a:t>sesuatu</a:t>
            </a:r>
            <a:r>
              <a:rPr lang="es-CO" sz="2400" dirty="0"/>
              <a:t> yang </a:t>
            </a:r>
            <a:r>
              <a:rPr lang="es-CO" sz="2400" dirty="0" err="1"/>
              <a:t>bukan</a:t>
            </a:r>
            <a:r>
              <a:rPr lang="es-CO" sz="2400" dirty="0"/>
              <a:t> </a:t>
            </a:r>
            <a:r>
              <a:rPr lang="es-CO" sz="2400" dirty="0" err="1"/>
              <a:t>ilmu</a:t>
            </a:r>
            <a:r>
              <a:rPr lang="es-CO" sz="2400" dirty="0"/>
              <a:t>?  </a:t>
            </a:r>
            <a:r>
              <a:rPr lang="es-CO" sz="2400" dirty="0" err="1"/>
              <a:t>Apakah</a:t>
            </a:r>
            <a:r>
              <a:rPr lang="es-CO" sz="2400" dirty="0"/>
              <a:t> </a:t>
            </a:r>
            <a:r>
              <a:rPr lang="es-CO" sz="2400" dirty="0" err="1"/>
              <a:t>ilmu</a:t>
            </a:r>
            <a:r>
              <a:rPr lang="es-CO" sz="2400" dirty="0"/>
              <a:t> sama </a:t>
            </a:r>
            <a:r>
              <a:rPr lang="es-CO" sz="2400" dirty="0" err="1"/>
              <a:t>dengan</a:t>
            </a:r>
            <a:r>
              <a:rPr lang="es-CO" sz="2400" dirty="0"/>
              <a:t> </a:t>
            </a:r>
            <a:r>
              <a:rPr lang="es-CO" sz="2400" dirty="0" err="1"/>
              <a:t>maklumat</a:t>
            </a:r>
            <a:r>
              <a:rPr lang="es-CO" sz="2400" dirty="0"/>
              <a:t>?  </a:t>
            </a:r>
            <a:endParaRPr lang="es-CO" sz="2400" dirty="0" smtClean="0"/>
          </a:p>
          <a:p>
            <a:r>
              <a:rPr lang="es-CO" sz="2400" dirty="0" err="1" smtClean="0"/>
              <a:t>Menurut</a:t>
            </a:r>
            <a:r>
              <a:rPr lang="es-CO" sz="2400" dirty="0" smtClean="0"/>
              <a:t> </a:t>
            </a:r>
            <a:r>
              <a:rPr lang="es-CO" sz="2400" dirty="0" err="1"/>
              <a:t>Wan</a:t>
            </a:r>
            <a:r>
              <a:rPr lang="es-CO" sz="2400" dirty="0"/>
              <a:t> </a:t>
            </a:r>
            <a:r>
              <a:rPr lang="es-CO" sz="2400" dirty="0" err="1"/>
              <a:t>Mohd</a:t>
            </a:r>
            <a:r>
              <a:rPr lang="es-CO" sz="2400" dirty="0"/>
              <a:t> </a:t>
            </a:r>
            <a:r>
              <a:rPr lang="es-CO" sz="2400" dirty="0" err="1"/>
              <a:t>Nor</a:t>
            </a:r>
            <a:r>
              <a:rPr lang="es-CO" sz="2400" dirty="0"/>
              <a:t> </a:t>
            </a:r>
            <a:r>
              <a:rPr lang="es-CO" sz="2400" dirty="0" err="1"/>
              <a:t>Wan</a:t>
            </a:r>
            <a:r>
              <a:rPr lang="es-CO" sz="2400" dirty="0"/>
              <a:t> </a:t>
            </a:r>
            <a:r>
              <a:rPr lang="es-CO" sz="2400" dirty="0" err="1" smtClean="0"/>
              <a:t>Daud</a:t>
            </a:r>
            <a:r>
              <a:rPr lang="es-CO" sz="2400" dirty="0" smtClean="0"/>
              <a:t>, </a:t>
            </a:r>
            <a:r>
              <a:rPr lang="es-CO" sz="2400" dirty="0" err="1"/>
              <a:t>soalan-soalan</a:t>
            </a:r>
            <a:r>
              <a:rPr lang="es-CO" sz="2400" dirty="0"/>
              <a:t> </a:t>
            </a:r>
            <a:r>
              <a:rPr lang="es-CO" sz="2400" dirty="0" err="1"/>
              <a:t>ini</a:t>
            </a:r>
            <a:r>
              <a:rPr lang="es-CO" sz="2400" dirty="0"/>
              <a:t> </a:t>
            </a:r>
            <a:r>
              <a:rPr lang="es-CO" sz="2400" dirty="0" err="1"/>
              <a:t>perlu</a:t>
            </a:r>
            <a:r>
              <a:rPr lang="es-CO" sz="2400" dirty="0"/>
              <a:t> </a:t>
            </a:r>
            <a:r>
              <a:rPr lang="es-CO" sz="2400" dirty="0" err="1"/>
              <a:t>ditanya</a:t>
            </a:r>
            <a:r>
              <a:rPr lang="es-CO" sz="2400" dirty="0"/>
              <a:t> dan </a:t>
            </a:r>
            <a:r>
              <a:rPr lang="es-CO" sz="2400" dirty="0" err="1"/>
              <a:t>dijawab</a:t>
            </a:r>
            <a:r>
              <a:rPr lang="es-CO" sz="2400" dirty="0"/>
              <a:t> </a:t>
            </a:r>
            <a:r>
              <a:rPr lang="es-CO" sz="2400" dirty="0" err="1"/>
              <a:t>dengan</a:t>
            </a:r>
            <a:r>
              <a:rPr lang="es-CO" sz="2400" dirty="0"/>
              <a:t> </a:t>
            </a:r>
            <a:r>
              <a:rPr lang="es-CO" sz="2400" dirty="0" err="1"/>
              <a:t>betul</a:t>
            </a:r>
            <a:r>
              <a:rPr lang="es-CO" sz="2400" dirty="0"/>
              <a:t> </a:t>
            </a:r>
            <a:r>
              <a:rPr lang="es-CO" sz="2400" dirty="0" err="1"/>
              <a:t>kerana</a:t>
            </a:r>
            <a:r>
              <a:rPr lang="es-CO" sz="2400" dirty="0"/>
              <a:t> </a:t>
            </a:r>
            <a:r>
              <a:rPr lang="es-CO" sz="2400" dirty="0" err="1"/>
              <a:t>kesilapan</a:t>
            </a:r>
            <a:r>
              <a:rPr lang="es-CO" sz="2400" dirty="0"/>
              <a:t> </a:t>
            </a:r>
            <a:r>
              <a:rPr lang="es-CO" sz="2400" dirty="0" err="1"/>
              <a:t>memahami</a:t>
            </a:r>
            <a:r>
              <a:rPr lang="es-CO" sz="2400" dirty="0"/>
              <a:t> </a:t>
            </a:r>
            <a:r>
              <a:rPr lang="es-CO" sz="2400" dirty="0" err="1"/>
              <a:t>pengertian</a:t>
            </a:r>
            <a:r>
              <a:rPr lang="es-CO" sz="2400" dirty="0"/>
              <a:t> </a:t>
            </a:r>
            <a:r>
              <a:rPr lang="es-CO" sz="2400" dirty="0" err="1"/>
              <a:t>ilmu</a:t>
            </a:r>
            <a:r>
              <a:rPr lang="es-CO" sz="2400" dirty="0"/>
              <a:t> </a:t>
            </a:r>
            <a:r>
              <a:rPr lang="es-CO" sz="2400" dirty="0" err="1"/>
              <a:t>akan</a:t>
            </a:r>
            <a:r>
              <a:rPr lang="es-CO" sz="2400" dirty="0"/>
              <a:t> </a:t>
            </a:r>
            <a:r>
              <a:rPr lang="es-CO" sz="2400" dirty="0" err="1"/>
              <a:t>menghasilkan</a:t>
            </a:r>
            <a:r>
              <a:rPr lang="es-CO" sz="2400" dirty="0"/>
              <a:t> </a:t>
            </a:r>
            <a:r>
              <a:rPr lang="es-CO" sz="2400" dirty="0" err="1"/>
              <a:t>usaha</a:t>
            </a:r>
            <a:r>
              <a:rPr lang="es-CO" sz="2400" dirty="0"/>
              <a:t> yang </a:t>
            </a:r>
            <a:r>
              <a:rPr lang="es-CO" sz="2400" dirty="0" err="1"/>
              <a:t>sia-sia</a:t>
            </a:r>
            <a:r>
              <a:rPr lang="es-CO" sz="2400" dirty="0"/>
              <a:t>, </a:t>
            </a:r>
            <a:r>
              <a:rPr lang="es-CO" sz="2400" dirty="0" err="1"/>
              <a:t>merugikan</a:t>
            </a:r>
            <a:r>
              <a:rPr lang="es-CO" sz="2400" dirty="0"/>
              <a:t>, dan </a:t>
            </a:r>
            <a:r>
              <a:rPr lang="es-CO" sz="2400" dirty="0" err="1"/>
              <a:t>merosakkan</a:t>
            </a:r>
            <a:r>
              <a:rPr lang="es-CO" sz="2400" dirty="0"/>
              <a:t>.  </a:t>
            </a:r>
            <a:r>
              <a:rPr lang="es-CO" sz="2400" b="1" dirty="0" err="1" smtClean="0"/>
              <a:t>Ilmu</a:t>
            </a:r>
            <a:r>
              <a:rPr lang="es-CO" sz="2400" b="1" dirty="0" smtClean="0"/>
              <a:t> </a:t>
            </a:r>
            <a:r>
              <a:rPr lang="es-CO" sz="2400" b="1" dirty="0" err="1"/>
              <a:t>walaupun</a:t>
            </a:r>
            <a:r>
              <a:rPr lang="es-CO" sz="2400" b="1" dirty="0"/>
              <a:t> </a:t>
            </a:r>
            <a:r>
              <a:rPr lang="es-CO" sz="2400" b="1" dirty="0" err="1"/>
              <a:t>susah</a:t>
            </a:r>
            <a:r>
              <a:rPr lang="es-CO" sz="2400" b="1" dirty="0"/>
              <a:t> </a:t>
            </a:r>
            <a:r>
              <a:rPr lang="es-CO" sz="2400" b="1" dirty="0" err="1"/>
              <a:t>ditakrifkan</a:t>
            </a:r>
            <a:r>
              <a:rPr lang="es-CO" sz="2400" b="1" dirty="0"/>
              <a:t>, </a:t>
            </a:r>
            <a:r>
              <a:rPr lang="es-CO" sz="2400" b="1" dirty="0" err="1"/>
              <a:t>tetapi</a:t>
            </a:r>
            <a:r>
              <a:rPr lang="es-CO" sz="2400" b="1" dirty="0"/>
              <a:t> </a:t>
            </a:r>
            <a:r>
              <a:rPr lang="es-CO" sz="2400" b="1" dirty="0" err="1"/>
              <a:t>maknanya</a:t>
            </a:r>
            <a:r>
              <a:rPr lang="es-CO" sz="2400" b="1" dirty="0"/>
              <a:t> </a:t>
            </a:r>
            <a:r>
              <a:rPr lang="es-CO" sz="2400" b="1" dirty="0" err="1"/>
              <a:t>tidak</a:t>
            </a:r>
            <a:r>
              <a:rPr lang="es-CO" sz="2400" b="1" dirty="0"/>
              <a:t> </a:t>
            </a:r>
            <a:r>
              <a:rPr lang="es-CO" sz="2400" b="1" dirty="0" err="1"/>
              <a:t>begitu</a:t>
            </a:r>
            <a:r>
              <a:rPr lang="es-CO" sz="2400" b="1" dirty="0"/>
              <a:t> </a:t>
            </a:r>
            <a:r>
              <a:rPr lang="es-CO" sz="2400" b="1" dirty="0" err="1"/>
              <a:t>susah</a:t>
            </a:r>
            <a:r>
              <a:rPr lang="es-CO" sz="2400" b="1" dirty="0"/>
              <a:t> </a:t>
            </a:r>
            <a:r>
              <a:rPr lang="es-CO" sz="2400" b="1" dirty="0" err="1"/>
              <a:t>untuk</a:t>
            </a:r>
            <a:r>
              <a:rPr lang="es-CO" sz="2400" b="1" dirty="0"/>
              <a:t> </a:t>
            </a:r>
            <a:r>
              <a:rPr lang="es-CO" sz="2400" b="1" dirty="0" err="1"/>
              <a:t>difahami</a:t>
            </a:r>
            <a:r>
              <a:rPr lang="es-CO" sz="2400" b="1" dirty="0" smtClean="0"/>
              <a:t>.</a:t>
            </a:r>
            <a:endParaRPr lang="en-GB" sz="2400"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10</a:t>
            </a:fld>
            <a:endParaRPr lang="en-US" altLang="en-US"/>
          </a:p>
        </p:txBody>
      </p:sp>
    </p:spTree>
    <p:extLst>
      <p:ext uri="{BB962C8B-B14F-4D97-AF65-F5344CB8AC3E}">
        <p14:creationId xmlns:p14="http://schemas.microsoft.com/office/powerpoint/2010/main" val="20842227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err="1"/>
              <a:t>Umumnya</a:t>
            </a:r>
            <a:r>
              <a:rPr lang="en-GB" sz="2800" dirty="0"/>
              <a:t> </a:t>
            </a:r>
            <a:r>
              <a:rPr lang="en-GB" sz="2800" dirty="0" err="1"/>
              <a:t>istilah</a:t>
            </a:r>
            <a:r>
              <a:rPr lang="en-GB" sz="2800" dirty="0"/>
              <a:t> </a:t>
            </a:r>
            <a:r>
              <a:rPr lang="en-GB" sz="2800" dirty="0" err="1"/>
              <a:t>ilmu</a:t>
            </a:r>
            <a:r>
              <a:rPr lang="en-GB" sz="2800" dirty="0"/>
              <a:t> </a:t>
            </a:r>
            <a:r>
              <a:rPr lang="en-GB" sz="2800" dirty="0" err="1"/>
              <a:t>dalam</a:t>
            </a:r>
            <a:r>
              <a:rPr lang="en-GB" sz="2800" dirty="0"/>
              <a:t> </a:t>
            </a:r>
            <a:r>
              <a:rPr lang="en-GB" sz="2800" dirty="0" err="1"/>
              <a:t>Kamus</a:t>
            </a:r>
            <a:r>
              <a:rPr lang="en-GB" sz="2800" dirty="0"/>
              <a:t> </a:t>
            </a:r>
            <a:r>
              <a:rPr lang="en-GB" sz="2800" dirty="0" err="1"/>
              <a:t>Inggeris</a:t>
            </a:r>
            <a:r>
              <a:rPr lang="en-GB" sz="2800" dirty="0"/>
              <a:t> </a:t>
            </a:r>
            <a:r>
              <a:rPr lang="en-GB" sz="2800" dirty="0" err="1"/>
              <a:t>disebut</a:t>
            </a:r>
            <a:r>
              <a:rPr lang="en-GB" sz="2800" dirty="0"/>
              <a:t> </a:t>
            </a:r>
            <a:r>
              <a:rPr lang="en-GB" sz="2800" dirty="0" err="1"/>
              <a:t>sebagai</a:t>
            </a:r>
            <a:r>
              <a:rPr lang="en-GB" sz="2800" dirty="0"/>
              <a:t> ‘</a:t>
            </a:r>
            <a:r>
              <a:rPr lang="en-GB" sz="2800" b="1" dirty="0"/>
              <a:t>knowledge</a:t>
            </a:r>
            <a:r>
              <a:rPr lang="en-GB" sz="2800" dirty="0"/>
              <a:t>’ </a:t>
            </a:r>
            <a:r>
              <a:rPr lang="en-GB" sz="2800" dirty="0" err="1"/>
              <a:t>dan</a:t>
            </a:r>
            <a:r>
              <a:rPr lang="en-GB" sz="2800" dirty="0"/>
              <a:t> </a:t>
            </a:r>
            <a:r>
              <a:rPr lang="en-GB" sz="2800" b="1" dirty="0"/>
              <a:t>‘science’ </a:t>
            </a:r>
            <a:r>
              <a:rPr lang="en-GB" sz="2800" dirty="0"/>
              <a:t>yang </a:t>
            </a:r>
            <a:r>
              <a:rPr lang="en-GB" sz="2800" dirty="0" err="1"/>
              <a:t>diterjemah</a:t>
            </a:r>
            <a:r>
              <a:rPr lang="en-GB" sz="2800" dirty="0"/>
              <a:t> </a:t>
            </a:r>
            <a:r>
              <a:rPr lang="en-GB" sz="2800" dirty="0" err="1"/>
              <a:t>dalam</a:t>
            </a:r>
            <a:r>
              <a:rPr lang="en-GB" sz="2800" dirty="0"/>
              <a:t> </a:t>
            </a:r>
            <a:r>
              <a:rPr lang="en-GB" sz="2800" dirty="0" err="1"/>
              <a:t>bahasa</a:t>
            </a:r>
            <a:r>
              <a:rPr lang="en-GB" sz="2800" dirty="0"/>
              <a:t> </a:t>
            </a:r>
            <a:r>
              <a:rPr lang="en-GB" sz="2800" dirty="0" err="1"/>
              <a:t>Melayu</a:t>
            </a:r>
            <a:r>
              <a:rPr lang="en-GB" sz="2800" dirty="0"/>
              <a:t> </a:t>
            </a:r>
            <a:r>
              <a:rPr lang="en-GB" sz="2800" dirty="0" err="1"/>
              <a:t>sebagai</a:t>
            </a:r>
            <a:r>
              <a:rPr lang="en-GB" sz="2800" dirty="0"/>
              <a:t> </a:t>
            </a:r>
            <a:r>
              <a:rPr lang="en-GB" sz="2800" dirty="0" err="1"/>
              <a:t>tahu</a:t>
            </a:r>
            <a:r>
              <a:rPr lang="en-GB" sz="2800" dirty="0"/>
              <a:t>, </a:t>
            </a:r>
            <a:r>
              <a:rPr lang="en-GB" sz="2800" dirty="0" err="1"/>
              <a:t>pengetahuan</a:t>
            </a:r>
            <a:r>
              <a:rPr lang="en-GB" sz="2800" dirty="0"/>
              <a:t>, </a:t>
            </a:r>
            <a:r>
              <a:rPr lang="en-GB" sz="2800" dirty="0" err="1"/>
              <a:t>dan</a:t>
            </a:r>
            <a:r>
              <a:rPr lang="en-GB" sz="2800" dirty="0"/>
              <a:t> </a:t>
            </a:r>
            <a:r>
              <a:rPr lang="en-GB" sz="2800" dirty="0" err="1"/>
              <a:t>kepandaian</a:t>
            </a:r>
            <a:r>
              <a:rPr lang="en-GB" sz="2800" dirty="0"/>
              <a:t>.  </a:t>
            </a:r>
            <a:endParaRPr lang="en-GB" sz="2800" dirty="0" smtClean="0"/>
          </a:p>
          <a:p>
            <a:r>
              <a:rPr lang="en-GB" sz="2800" dirty="0" err="1" smtClean="0"/>
              <a:t>Secara</a:t>
            </a:r>
            <a:r>
              <a:rPr lang="en-GB" sz="2800" dirty="0" smtClean="0"/>
              <a:t> </a:t>
            </a:r>
            <a:r>
              <a:rPr lang="en-GB" sz="2800" dirty="0" err="1"/>
              <a:t>etimologinya</a:t>
            </a:r>
            <a:r>
              <a:rPr lang="en-GB" sz="2800" dirty="0"/>
              <a:t>, kata </a:t>
            </a:r>
            <a:r>
              <a:rPr lang="en-GB" sz="2800" dirty="0" err="1"/>
              <a:t>ilmu</a:t>
            </a:r>
            <a:r>
              <a:rPr lang="en-GB" sz="2800" dirty="0"/>
              <a:t> </a:t>
            </a:r>
            <a:r>
              <a:rPr lang="en-GB" sz="2800" dirty="0" err="1"/>
              <a:t>berasal</a:t>
            </a:r>
            <a:r>
              <a:rPr lang="en-GB" sz="2800" dirty="0"/>
              <a:t> </a:t>
            </a:r>
            <a:r>
              <a:rPr lang="en-GB" sz="2800" dirty="0" err="1"/>
              <a:t>daripada</a:t>
            </a:r>
            <a:r>
              <a:rPr lang="en-GB" sz="2800" dirty="0"/>
              <a:t> </a:t>
            </a:r>
            <a:r>
              <a:rPr lang="en-GB" sz="2800" dirty="0" err="1"/>
              <a:t>bahasa</a:t>
            </a:r>
            <a:r>
              <a:rPr lang="en-GB" sz="2800" dirty="0"/>
              <a:t> Arab “</a:t>
            </a:r>
            <a:r>
              <a:rPr lang="en-GB" sz="2800" dirty="0" err="1"/>
              <a:t>alima</a:t>
            </a:r>
            <a:r>
              <a:rPr lang="en-GB" sz="2800" dirty="0"/>
              <a:t>, </a:t>
            </a:r>
            <a:r>
              <a:rPr lang="en-GB" sz="2800" dirty="0" err="1"/>
              <a:t>ya’lamu</a:t>
            </a:r>
            <a:r>
              <a:rPr lang="en-GB" sz="2800" dirty="0"/>
              <a:t>, </a:t>
            </a:r>
            <a:r>
              <a:rPr lang="en-GB" sz="2800" dirty="0" err="1"/>
              <a:t>ilman</a:t>
            </a:r>
            <a:r>
              <a:rPr lang="en-GB" sz="2800" dirty="0"/>
              <a:t>”. </a:t>
            </a:r>
            <a:r>
              <a:rPr lang="en-GB" sz="2800" dirty="0" err="1" smtClean="0"/>
              <a:t>Justeru</a:t>
            </a:r>
            <a:r>
              <a:rPr lang="en-GB" sz="2800" dirty="0"/>
              <a:t>, </a:t>
            </a:r>
            <a:r>
              <a:rPr lang="en-GB" sz="2800" dirty="0" err="1"/>
              <a:t>ilmu</a:t>
            </a:r>
            <a:r>
              <a:rPr lang="en-GB" sz="2800" dirty="0"/>
              <a:t> </a:t>
            </a:r>
            <a:r>
              <a:rPr lang="en-GB" sz="2800" dirty="0" err="1"/>
              <a:t>adalah</a:t>
            </a:r>
            <a:r>
              <a:rPr lang="en-GB" sz="2800" dirty="0"/>
              <a:t> kata </a:t>
            </a:r>
            <a:r>
              <a:rPr lang="en-GB" sz="2800" dirty="0" err="1"/>
              <a:t>benda</a:t>
            </a:r>
            <a:r>
              <a:rPr lang="en-GB" sz="2800" dirty="0"/>
              <a:t> </a:t>
            </a:r>
            <a:r>
              <a:rPr lang="en-GB" sz="2800" dirty="0" err="1"/>
              <a:t>abstrak</a:t>
            </a:r>
            <a:r>
              <a:rPr lang="en-GB" sz="2800" dirty="0"/>
              <a:t> </a:t>
            </a:r>
            <a:r>
              <a:rPr lang="en-GB" sz="2800" dirty="0" err="1"/>
              <a:t>daripada</a:t>
            </a:r>
            <a:r>
              <a:rPr lang="en-GB" sz="2800" dirty="0"/>
              <a:t> kata </a:t>
            </a:r>
            <a:r>
              <a:rPr lang="en-GB" sz="2800" dirty="0" err="1"/>
              <a:t>kerja</a:t>
            </a:r>
            <a:r>
              <a:rPr lang="en-GB" sz="2800" dirty="0"/>
              <a:t> “</a:t>
            </a:r>
            <a:r>
              <a:rPr lang="en-GB" sz="2800" dirty="0" err="1"/>
              <a:t>alima</a:t>
            </a:r>
            <a:r>
              <a:rPr lang="en-GB" sz="2800" dirty="0"/>
              <a:t>” yang </a:t>
            </a:r>
            <a:r>
              <a:rPr lang="en-GB" sz="2800" dirty="0" err="1"/>
              <a:t>meletakkannya</a:t>
            </a:r>
            <a:r>
              <a:rPr lang="en-GB" sz="2800" dirty="0"/>
              <a:t> </a:t>
            </a:r>
            <a:r>
              <a:rPr lang="en-GB" sz="2800" dirty="0" err="1"/>
              <a:t>antara</a:t>
            </a:r>
            <a:r>
              <a:rPr lang="en-GB" sz="2800" dirty="0"/>
              <a:t> “</a:t>
            </a:r>
            <a:r>
              <a:rPr lang="en-GB" sz="2800" dirty="0" err="1"/>
              <a:t>alim</a:t>
            </a:r>
            <a:r>
              <a:rPr lang="en-GB" sz="2800" dirty="0"/>
              <a:t>” (yang </a:t>
            </a:r>
            <a:r>
              <a:rPr lang="en-GB" sz="2800" dirty="0" err="1"/>
              <a:t>mengetahui</a:t>
            </a:r>
            <a:r>
              <a:rPr lang="en-GB" sz="2800" dirty="0"/>
              <a:t>) </a:t>
            </a:r>
            <a:r>
              <a:rPr lang="en-GB" sz="2800" dirty="0" err="1"/>
              <a:t>dan</a:t>
            </a:r>
            <a:r>
              <a:rPr lang="en-GB" sz="2800" dirty="0"/>
              <a:t> </a:t>
            </a:r>
            <a:r>
              <a:rPr lang="en-GB" sz="2800" dirty="0" err="1"/>
              <a:t>ma’lum</a:t>
            </a:r>
            <a:r>
              <a:rPr lang="en-GB" sz="2800" dirty="0"/>
              <a:t> (yang </a:t>
            </a:r>
            <a:r>
              <a:rPr lang="en-GB" sz="2800" dirty="0" err="1"/>
              <a:t>diketahui</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11</a:t>
            </a:fld>
            <a:endParaRPr lang="en-US" altLang="en-US"/>
          </a:p>
        </p:txBody>
      </p:sp>
    </p:spTree>
    <p:extLst>
      <p:ext uri="{BB962C8B-B14F-4D97-AF65-F5344CB8AC3E}">
        <p14:creationId xmlns:p14="http://schemas.microsoft.com/office/powerpoint/2010/main" val="30092464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a:xfrm>
            <a:off x="152400" y="1063625"/>
            <a:ext cx="8610600" cy="5184775"/>
          </a:xfrm>
        </p:spPr>
        <p:txBody>
          <a:bodyPr/>
          <a:lstStyle/>
          <a:p>
            <a:r>
              <a:rPr lang="en-GB" sz="2400" dirty="0"/>
              <a:t>S. M. </a:t>
            </a:r>
            <a:r>
              <a:rPr lang="en-GB" sz="2400" b="1" dirty="0" err="1"/>
              <a:t>Naquib</a:t>
            </a:r>
            <a:r>
              <a:rPr lang="en-GB" sz="2400" b="1" dirty="0"/>
              <a:t> Al-</a:t>
            </a:r>
            <a:r>
              <a:rPr lang="en-GB" sz="2400" b="1" dirty="0" err="1"/>
              <a:t>Attas</a:t>
            </a:r>
            <a:r>
              <a:rPr lang="en-GB" sz="2400" b="1" dirty="0"/>
              <a:t> </a:t>
            </a:r>
            <a:r>
              <a:rPr lang="en-GB" sz="2400" dirty="0"/>
              <a:t>(1975: 154) </a:t>
            </a:r>
            <a:r>
              <a:rPr lang="en-GB" sz="2400" dirty="0" err="1" smtClean="0"/>
              <a:t>mentakrifkan</a:t>
            </a:r>
            <a:r>
              <a:rPr lang="en-GB" sz="2400" dirty="0" smtClean="0"/>
              <a:t> </a:t>
            </a:r>
            <a:r>
              <a:rPr lang="en-GB" sz="2400" dirty="0" err="1"/>
              <a:t>ilmu</a:t>
            </a:r>
            <a:r>
              <a:rPr lang="en-GB" sz="2400" dirty="0"/>
              <a:t> </a:t>
            </a:r>
            <a:r>
              <a:rPr lang="en-GB" sz="2400" dirty="0" err="1"/>
              <a:t>sebagai</a:t>
            </a:r>
            <a:r>
              <a:rPr lang="en-GB" sz="2400" dirty="0"/>
              <a:t> </a:t>
            </a:r>
            <a:r>
              <a:rPr lang="en-GB" sz="2400" b="1" dirty="0" err="1"/>
              <a:t>ketibaan</a:t>
            </a:r>
            <a:r>
              <a:rPr lang="en-GB" sz="2400" b="1" dirty="0"/>
              <a:t> </a:t>
            </a:r>
            <a:r>
              <a:rPr lang="en-GB" sz="2400" b="1" dirty="0" err="1"/>
              <a:t>sesuatu</a:t>
            </a:r>
            <a:r>
              <a:rPr lang="en-GB" sz="2400" b="1" dirty="0"/>
              <a:t> </a:t>
            </a:r>
            <a:r>
              <a:rPr lang="en-GB" sz="2400" b="1" dirty="0" err="1"/>
              <a:t>makna</a:t>
            </a:r>
            <a:r>
              <a:rPr lang="en-GB" sz="2400" b="1" dirty="0"/>
              <a:t> </a:t>
            </a:r>
            <a:r>
              <a:rPr lang="en-GB" sz="2400" b="1" dirty="0" err="1"/>
              <a:t>hasil</a:t>
            </a:r>
            <a:r>
              <a:rPr lang="en-GB" sz="2400" b="1" dirty="0"/>
              <a:t> </a:t>
            </a:r>
            <a:r>
              <a:rPr lang="en-GB" sz="2400" b="1" dirty="0" err="1"/>
              <a:t>daripada</a:t>
            </a:r>
            <a:r>
              <a:rPr lang="en-GB" sz="2400" b="1" dirty="0"/>
              <a:t> </a:t>
            </a:r>
            <a:r>
              <a:rPr lang="en-GB" sz="2400" b="1" dirty="0" err="1"/>
              <a:t>maklumat</a:t>
            </a:r>
            <a:r>
              <a:rPr lang="en-GB" sz="2400" b="1" dirty="0"/>
              <a:t> yang </a:t>
            </a:r>
            <a:r>
              <a:rPr lang="en-GB" sz="2400" b="1" dirty="0" err="1"/>
              <a:t>benar</a:t>
            </a:r>
            <a:r>
              <a:rPr lang="en-GB" sz="2400" b="1" dirty="0"/>
              <a:t> </a:t>
            </a:r>
            <a:r>
              <a:rPr lang="en-GB" sz="2400" b="1" dirty="0" err="1"/>
              <a:t>ke</a:t>
            </a:r>
            <a:r>
              <a:rPr lang="en-GB" sz="2400" b="1" dirty="0"/>
              <a:t> </a:t>
            </a:r>
            <a:r>
              <a:rPr lang="en-GB" sz="2400" b="1" dirty="0" err="1"/>
              <a:t>dalam</a:t>
            </a:r>
            <a:r>
              <a:rPr lang="en-GB" sz="2400" b="1" dirty="0"/>
              <a:t> </a:t>
            </a:r>
            <a:r>
              <a:rPr lang="en-GB" sz="2400" b="1" dirty="0" err="1"/>
              <a:t>diri</a:t>
            </a:r>
            <a:r>
              <a:rPr lang="en-GB" sz="2400" b="1" dirty="0"/>
              <a:t> </a:t>
            </a:r>
            <a:r>
              <a:rPr lang="en-GB" sz="2400" b="1" dirty="0" err="1"/>
              <a:t>seseorang</a:t>
            </a:r>
            <a:r>
              <a:rPr lang="en-GB" sz="2400" dirty="0"/>
              <a:t>.  </a:t>
            </a:r>
            <a:r>
              <a:rPr lang="en-GB" sz="2400" dirty="0" err="1"/>
              <a:t>Kebenaran</a:t>
            </a:r>
            <a:r>
              <a:rPr lang="en-GB" sz="2400" dirty="0"/>
              <a:t> </a:t>
            </a:r>
            <a:r>
              <a:rPr lang="en-GB" sz="2400" dirty="0" err="1"/>
              <a:t>sesuatu</a:t>
            </a:r>
            <a:r>
              <a:rPr lang="en-GB" sz="2400" dirty="0"/>
              <a:t> </a:t>
            </a:r>
            <a:r>
              <a:rPr lang="en-GB" sz="2400" dirty="0" err="1"/>
              <a:t>ilmu</a:t>
            </a:r>
            <a:r>
              <a:rPr lang="en-GB" sz="2400" dirty="0"/>
              <a:t> </a:t>
            </a:r>
            <a:r>
              <a:rPr lang="en-GB" sz="2400" dirty="0" err="1"/>
              <a:t>itu</a:t>
            </a:r>
            <a:r>
              <a:rPr lang="en-GB" sz="2400" dirty="0"/>
              <a:t> </a:t>
            </a:r>
            <a:r>
              <a:rPr lang="en-GB" sz="2400" dirty="0" err="1"/>
              <a:t>adalah</a:t>
            </a:r>
            <a:r>
              <a:rPr lang="en-GB" sz="2400" dirty="0"/>
              <a:t> </a:t>
            </a:r>
            <a:r>
              <a:rPr lang="en-GB" sz="2400" dirty="0" err="1"/>
              <a:t>apabila</a:t>
            </a:r>
            <a:r>
              <a:rPr lang="en-GB" sz="2400" dirty="0"/>
              <a:t> </a:t>
            </a:r>
            <a:r>
              <a:rPr lang="en-GB" sz="2400" dirty="0" err="1"/>
              <a:t>merujuk</a:t>
            </a:r>
            <a:r>
              <a:rPr lang="en-GB" sz="2400" dirty="0"/>
              <a:t> </a:t>
            </a:r>
            <a:r>
              <a:rPr lang="en-GB" sz="2400" dirty="0" err="1"/>
              <a:t>kepada</a:t>
            </a:r>
            <a:r>
              <a:rPr lang="en-GB" sz="2400" dirty="0"/>
              <a:t> Allah </a:t>
            </a:r>
            <a:r>
              <a:rPr lang="en-GB" sz="2400" dirty="0" err="1"/>
              <a:t>sebagai</a:t>
            </a:r>
            <a:r>
              <a:rPr lang="en-GB" sz="2400" dirty="0"/>
              <a:t> </a:t>
            </a:r>
            <a:r>
              <a:rPr lang="en-GB" sz="2400" dirty="0" err="1"/>
              <a:t>sumber</a:t>
            </a:r>
            <a:r>
              <a:rPr lang="en-GB" sz="2400" dirty="0"/>
              <a:t> </a:t>
            </a:r>
            <a:r>
              <a:rPr lang="en-GB" sz="2400" dirty="0" err="1"/>
              <a:t>asal</a:t>
            </a:r>
            <a:r>
              <a:rPr lang="en-GB" sz="2400" dirty="0"/>
              <a:t> </a:t>
            </a:r>
            <a:r>
              <a:rPr lang="en-GB" sz="2400" dirty="0" err="1"/>
              <a:t>segala</a:t>
            </a:r>
            <a:r>
              <a:rPr lang="en-GB" sz="2400" dirty="0"/>
              <a:t> </a:t>
            </a:r>
            <a:r>
              <a:rPr lang="en-GB" sz="2400" dirty="0" err="1"/>
              <a:t>ilmu</a:t>
            </a:r>
            <a:r>
              <a:rPr lang="en-GB" sz="2400" dirty="0"/>
              <a:t>.  </a:t>
            </a:r>
            <a:endParaRPr lang="en-GB" sz="2400" dirty="0" smtClean="0"/>
          </a:p>
          <a:p>
            <a:r>
              <a:rPr lang="en-GB" sz="2400" dirty="0" err="1" smtClean="0"/>
              <a:t>Takrifan</a:t>
            </a:r>
            <a:r>
              <a:rPr lang="en-GB" sz="2400" dirty="0" smtClean="0"/>
              <a:t> </a:t>
            </a:r>
            <a:r>
              <a:rPr lang="en-GB" sz="2400" dirty="0" err="1"/>
              <a:t>tersebut</a:t>
            </a:r>
            <a:r>
              <a:rPr lang="en-GB" sz="2400" dirty="0"/>
              <a:t> </a:t>
            </a:r>
            <a:r>
              <a:rPr lang="en-GB" sz="2400" dirty="0" err="1"/>
              <a:t>menunjukkan</a:t>
            </a:r>
            <a:r>
              <a:rPr lang="en-GB" sz="2400" dirty="0"/>
              <a:t> </a:t>
            </a:r>
            <a:r>
              <a:rPr lang="en-GB" sz="2400" dirty="0" err="1" smtClean="0"/>
              <a:t>bahawa</a:t>
            </a:r>
            <a:r>
              <a:rPr lang="en-GB" sz="2400" dirty="0" smtClean="0"/>
              <a:t> </a:t>
            </a:r>
            <a:r>
              <a:rPr lang="en-GB" sz="2400" b="1" dirty="0" err="1" smtClean="0"/>
              <a:t>autoriti</a:t>
            </a:r>
            <a:r>
              <a:rPr lang="en-GB" sz="2400" b="1" dirty="0" smtClean="0"/>
              <a:t> </a:t>
            </a:r>
            <a:r>
              <a:rPr lang="en-GB" sz="2400" b="1" dirty="0" err="1"/>
              <a:t>ilmu</a:t>
            </a:r>
            <a:r>
              <a:rPr lang="en-GB" sz="2400" b="1" dirty="0"/>
              <a:t> </a:t>
            </a:r>
            <a:r>
              <a:rPr lang="en-GB" sz="2400" b="1" dirty="0" err="1"/>
              <a:t>adalah</a:t>
            </a:r>
            <a:r>
              <a:rPr lang="en-GB" sz="2400" b="1" dirty="0"/>
              <a:t> di </a:t>
            </a:r>
            <a:r>
              <a:rPr lang="en-GB" sz="2400" b="1" dirty="0" err="1"/>
              <a:t>bawah</a:t>
            </a:r>
            <a:r>
              <a:rPr lang="en-GB" sz="2400" b="1" dirty="0"/>
              <a:t> </a:t>
            </a:r>
            <a:r>
              <a:rPr lang="en-GB" sz="2400" b="1" dirty="0" err="1"/>
              <a:t>kekuasaan</a:t>
            </a:r>
            <a:r>
              <a:rPr lang="en-GB" sz="2400" b="1" dirty="0"/>
              <a:t> Allah </a:t>
            </a:r>
            <a:r>
              <a:rPr lang="en-GB" sz="2400" b="1" dirty="0" err="1"/>
              <a:t>sebagai</a:t>
            </a:r>
            <a:r>
              <a:rPr lang="en-GB" sz="2400" b="1" dirty="0"/>
              <a:t> </a:t>
            </a:r>
            <a:r>
              <a:rPr lang="en-GB" sz="2400" b="1" dirty="0" err="1"/>
              <a:t>sumber</a:t>
            </a:r>
            <a:r>
              <a:rPr lang="en-GB" sz="2400" b="1" dirty="0"/>
              <a:t> </a:t>
            </a:r>
            <a:r>
              <a:rPr lang="en-GB" sz="2400" b="1" dirty="0" err="1"/>
              <a:t>sebenar</a:t>
            </a:r>
            <a:r>
              <a:rPr lang="en-GB" sz="2400" b="1" dirty="0"/>
              <a:t> </a:t>
            </a:r>
            <a:r>
              <a:rPr lang="en-GB" sz="2400" b="1" dirty="0" err="1"/>
              <a:t>ilmu</a:t>
            </a:r>
            <a:r>
              <a:rPr lang="en-GB" sz="2400" b="1" dirty="0"/>
              <a:t>.</a:t>
            </a:r>
            <a:r>
              <a:rPr lang="en-GB" sz="2400" dirty="0"/>
              <a:t>  </a:t>
            </a:r>
            <a:r>
              <a:rPr lang="en-GB" sz="2400" dirty="0" smtClean="0"/>
              <a:t>Allah </a:t>
            </a:r>
            <a:r>
              <a:rPr lang="en-GB" sz="2400" dirty="0"/>
              <a:t>S.W.T </a:t>
            </a:r>
            <a:r>
              <a:rPr lang="en-GB" sz="2400" dirty="0" err="1"/>
              <a:t>selaku</a:t>
            </a:r>
            <a:r>
              <a:rPr lang="en-GB" sz="2400" dirty="0"/>
              <a:t> </a:t>
            </a:r>
            <a:r>
              <a:rPr lang="en-GB" sz="2400" dirty="0" err="1"/>
              <a:t>Pencipta</a:t>
            </a:r>
            <a:r>
              <a:rPr lang="en-GB" sz="2400" dirty="0"/>
              <a:t> </a:t>
            </a:r>
            <a:r>
              <a:rPr lang="en-GB" sz="2400" dirty="0" err="1"/>
              <a:t>sekalian</a:t>
            </a:r>
            <a:r>
              <a:rPr lang="en-GB" sz="2400" dirty="0"/>
              <a:t> </a:t>
            </a:r>
            <a:r>
              <a:rPr lang="en-GB" sz="2400" dirty="0" err="1"/>
              <a:t>alam</a:t>
            </a:r>
            <a:r>
              <a:rPr lang="en-GB" sz="2400" dirty="0"/>
              <a:t> </a:t>
            </a:r>
            <a:r>
              <a:rPr lang="en-GB" sz="2400" dirty="0" err="1"/>
              <a:t>bersifat</a:t>
            </a:r>
            <a:r>
              <a:rPr lang="en-GB" sz="2400" dirty="0"/>
              <a:t> </a:t>
            </a:r>
            <a:r>
              <a:rPr lang="en-GB" sz="2400" dirty="0" err="1"/>
              <a:t>Maha</a:t>
            </a:r>
            <a:r>
              <a:rPr lang="en-GB" sz="2400" dirty="0"/>
              <a:t> </a:t>
            </a:r>
            <a:r>
              <a:rPr lang="en-GB" sz="2400" dirty="0" err="1"/>
              <a:t>luas</a:t>
            </a:r>
            <a:r>
              <a:rPr lang="en-GB" sz="2400" dirty="0"/>
              <a:t> </a:t>
            </a:r>
            <a:r>
              <a:rPr lang="en-GB" sz="2400" dirty="0" err="1"/>
              <a:t>ilmu</a:t>
            </a:r>
            <a:r>
              <a:rPr lang="en-GB" sz="2400" dirty="0"/>
              <a:t> </a:t>
            </a:r>
            <a:r>
              <a:rPr lang="en-GB" sz="2400" dirty="0" err="1"/>
              <a:t>pengetahuan</a:t>
            </a:r>
            <a:r>
              <a:rPr lang="en-GB" sz="2400" dirty="0"/>
              <a:t>-Nya.  </a:t>
            </a:r>
            <a:r>
              <a:rPr lang="en-GB" sz="2400" dirty="0" err="1"/>
              <a:t>Dialah</a:t>
            </a:r>
            <a:r>
              <a:rPr lang="en-GB" sz="2400" dirty="0"/>
              <a:t> Yang </a:t>
            </a:r>
            <a:r>
              <a:rPr lang="en-GB" sz="2400" dirty="0" err="1"/>
              <a:t>Maha</a:t>
            </a:r>
            <a:r>
              <a:rPr lang="en-GB" sz="2400" dirty="0"/>
              <a:t> </a:t>
            </a:r>
            <a:r>
              <a:rPr lang="en-GB" sz="2400" dirty="0" err="1"/>
              <a:t>Mengetahui</a:t>
            </a:r>
            <a:r>
              <a:rPr lang="en-GB" sz="2400" dirty="0"/>
              <a:t> </a:t>
            </a:r>
            <a:r>
              <a:rPr lang="en-GB" sz="2400" dirty="0" err="1"/>
              <a:t>hakikat</a:t>
            </a:r>
            <a:r>
              <a:rPr lang="en-GB" sz="2400" dirty="0"/>
              <a:t> </a:t>
            </a:r>
            <a:r>
              <a:rPr lang="en-GB" sz="2400" dirty="0" err="1"/>
              <a:t>segala</a:t>
            </a:r>
            <a:r>
              <a:rPr lang="en-GB" sz="2400" dirty="0"/>
              <a:t> </a:t>
            </a:r>
            <a:r>
              <a:rPr lang="en-GB" sz="2400" dirty="0" err="1"/>
              <a:t>ilmu</a:t>
            </a:r>
            <a:r>
              <a:rPr lang="en-GB" sz="2400" dirty="0"/>
              <a:t> </a:t>
            </a:r>
            <a:r>
              <a:rPr lang="en-GB" sz="2400" dirty="0" err="1"/>
              <a:t>dan</a:t>
            </a:r>
            <a:r>
              <a:rPr lang="en-GB" sz="2400" dirty="0"/>
              <a:t> </a:t>
            </a:r>
            <a:r>
              <a:rPr lang="en-GB" sz="2400" dirty="0" err="1" smtClean="0"/>
              <a:t>makna</a:t>
            </a:r>
            <a:r>
              <a:rPr lang="en-GB" sz="2400" dirty="0" smtClean="0"/>
              <a:t> </a:t>
            </a:r>
            <a:r>
              <a:rPr lang="en-GB" sz="2400" dirty="0" err="1"/>
              <a:t>sesuatu</a:t>
            </a:r>
            <a:r>
              <a:rPr lang="en-GB" sz="2400" dirty="0"/>
              <a:t> yang </a:t>
            </a:r>
            <a:r>
              <a:rPr lang="en-GB" sz="2400" dirty="0" err="1"/>
              <a:t>dikurniakan</a:t>
            </a:r>
            <a:r>
              <a:rPr lang="en-GB" sz="2400" dirty="0"/>
              <a:t> </a:t>
            </a:r>
            <a:r>
              <a:rPr lang="en-GB" sz="2400" dirty="0" err="1"/>
              <a:t>kepada</a:t>
            </a:r>
            <a:r>
              <a:rPr lang="en-GB" sz="2400" dirty="0"/>
              <a:t> </a:t>
            </a:r>
            <a:r>
              <a:rPr lang="en-GB" sz="2400" dirty="0" err="1"/>
              <a:t>sesiapa</a:t>
            </a:r>
            <a:r>
              <a:rPr lang="en-GB" sz="2400" dirty="0"/>
              <a:t> yang </a:t>
            </a:r>
            <a:r>
              <a:rPr lang="en-GB" sz="2400" dirty="0" err="1"/>
              <a:t>dikehendaki</a:t>
            </a:r>
            <a:r>
              <a:rPr lang="en-GB" sz="2400" dirty="0"/>
              <a:t> </a:t>
            </a:r>
            <a:r>
              <a:rPr lang="en-GB" sz="2400" dirty="0" err="1"/>
              <a:t>oleh</a:t>
            </a:r>
            <a:r>
              <a:rPr lang="en-GB" sz="2400" dirty="0"/>
              <a:t>-Nya.  </a:t>
            </a:r>
            <a:r>
              <a:rPr lang="en-GB" sz="2400" dirty="0" err="1"/>
              <a:t>Penjelasan</a:t>
            </a:r>
            <a:r>
              <a:rPr lang="en-GB" sz="2400" dirty="0"/>
              <a:t> </a:t>
            </a:r>
            <a:r>
              <a:rPr lang="en-GB" sz="2400" dirty="0" err="1" smtClean="0"/>
              <a:t>ini</a:t>
            </a:r>
            <a:r>
              <a:rPr lang="en-GB" sz="2400" dirty="0" smtClean="0"/>
              <a:t> </a:t>
            </a:r>
            <a:r>
              <a:rPr lang="en-GB" sz="2400" dirty="0" err="1"/>
              <a:t>menunjukkan</a:t>
            </a:r>
            <a:r>
              <a:rPr lang="en-GB" sz="2400" dirty="0"/>
              <a:t> </a:t>
            </a:r>
            <a:r>
              <a:rPr lang="en-GB" sz="2400" dirty="0" err="1"/>
              <a:t>bahawa</a:t>
            </a:r>
            <a:r>
              <a:rPr lang="en-GB" sz="2400" dirty="0"/>
              <a:t> </a:t>
            </a:r>
            <a:r>
              <a:rPr lang="en-GB" sz="2400" dirty="0" err="1"/>
              <a:t>konsep</a:t>
            </a:r>
            <a:r>
              <a:rPr lang="en-GB" sz="2400" dirty="0"/>
              <a:t> </a:t>
            </a:r>
            <a:r>
              <a:rPr lang="en-GB" sz="2400" dirty="0" err="1"/>
              <a:t>ilmu</a:t>
            </a:r>
            <a:r>
              <a:rPr lang="en-GB" sz="2400" dirty="0"/>
              <a:t> </a:t>
            </a:r>
            <a:r>
              <a:rPr lang="en-GB" sz="2400" dirty="0" err="1"/>
              <a:t>menekankan</a:t>
            </a:r>
            <a:r>
              <a:rPr lang="en-GB" sz="2400" dirty="0"/>
              <a:t> </a:t>
            </a:r>
            <a:r>
              <a:rPr lang="en-GB" sz="2400" dirty="0" err="1"/>
              <a:t>makna</a:t>
            </a:r>
            <a:r>
              <a:rPr lang="en-GB" sz="2400" dirty="0"/>
              <a:t> </a:t>
            </a:r>
            <a:r>
              <a:rPr lang="en-GB" sz="2400" dirty="0" err="1"/>
              <a:t>kebenaran</a:t>
            </a:r>
            <a:r>
              <a:rPr lang="en-GB" sz="2400" dirty="0"/>
              <a:t> </a:t>
            </a:r>
            <a:r>
              <a:rPr lang="en-GB" sz="2400" dirty="0" err="1"/>
              <a:t>dan</a:t>
            </a:r>
            <a:r>
              <a:rPr lang="en-GB" sz="2400" dirty="0"/>
              <a:t> </a:t>
            </a:r>
            <a:r>
              <a:rPr lang="en-GB" sz="2400" dirty="0" err="1"/>
              <a:t>bukannya</a:t>
            </a:r>
            <a:r>
              <a:rPr lang="en-GB" sz="2400" dirty="0"/>
              <a:t> </a:t>
            </a:r>
            <a:r>
              <a:rPr lang="en-GB" sz="2400" dirty="0" err="1"/>
              <a:t>kepalsuan</a:t>
            </a:r>
            <a:r>
              <a:rPr lang="en-GB" sz="2400" dirty="0"/>
              <a:t> </a:t>
            </a:r>
            <a:r>
              <a:rPr lang="en-GB" sz="2400" dirty="0" err="1"/>
              <a:t>kepada</a:t>
            </a:r>
            <a:r>
              <a:rPr lang="en-GB" sz="2400" dirty="0"/>
              <a:t> </a:t>
            </a:r>
            <a:r>
              <a:rPr lang="en-GB" sz="2400" dirty="0" err="1"/>
              <a:t>jiwa</a:t>
            </a:r>
            <a:r>
              <a:rPr lang="en-GB" sz="2400" dirty="0"/>
              <a:t> </a:t>
            </a:r>
            <a:r>
              <a:rPr lang="en-GB" sz="2400" dirty="0" err="1"/>
              <a:t>seseorang</a:t>
            </a:r>
            <a:r>
              <a:rPr lang="en-GB" sz="24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12</a:t>
            </a:fld>
            <a:endParaRPr lang="en-US" altLang="en-US"/>
          </a:p>
        </p:txBody>
      </p:sp>
    </p:spTree>
    <p:extLst>
      <p:ext uri="{BB962C8B-B14F-4D97-AF65-F5344CB8AC3E}">
        <p14:creationId xmlns:p14="http://schemas.microsoft.com/office/powerpoint/2010/main" val="1951230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sz="2400" dirty="0"/>
              <a:t>Dari </a:t>
            </a:r>
            <a:r>
              <a:rPr lang="en-GB" sz="2400" dirty="0" err="1"/>
              <a:t>segi</a:t>
            </a:r>
            <a:r>
              <a:rPr lang="en-GB" sz="2400" dirty="0"/>
              <a:t> </a:t>
            </a:r>
            <a:r>
              <a:rPr lang="en-GB" sz="2400" dirty="0" err="1"/>
              <a:t>falsafah</a:t>
            </a:r>
            <a:r>
              <a:rPr lang="en-GB" sz="2400" dirty="0"/>
              <a:t>, </a:t>
            </a:r>
            <a:r>
              <a:rPr lang="en-GB" sz="2400" b="1" dirty="0" err="1" smtClean="0"/>
              <a:t>ilmu</a:t>
            </a:r>
            <a:r>
              <a:rPr lang="en-GB" sz="2400" b="1" dirty="0" smtClean="0"/>
              <a:t> </a:t>
            </a:r>
            <a:r>
              <a:rPr lang="en-GB" sz="2400" b="1" dirty="0" err="1" smtClean="0"/>
              <a:t>merupakan</a:t>
            </a:r>
            <a:r>
              <a:rPr lang="en-GB" sz="2400" b="1" dirty="0" smtClean="0"/>
              <a:t> </a:t>
            </a:r>
            <a:r>
              <a:rPr lang="en-GB" sz="2400" b="1" dirty="0" err="1" smtClean="0"/>
              <a:t>kumpulan</a:t>
            </a:r>
            <a:r>
              <a:rPr lang="en-GB" sz="2400" b="1" dirty="0" smtClean="0"/>
              <a:t> </a:t>
            </a:r>
            <a:r>
              <a:rPr lang="en-GB" sz="2400" b="1" dirty="0" err="1" smtClean="0"/>
              <a:t>pengetahuan</a:t>
            </a:r>
            <a:r>
              <a:rPr lang="en-GB" sz="2400" b="1" dirty="0" smtClean="0"/>
              <a:t> yang </a:t>
            </a:r>
            <a:r>
              <a:rPr lang="en-GB" sz="2400" b="1" dirty="0" err="1" smtClean="0"/>
              <a:t>mempunyai</a:t>
            </a:r>
            <a:r>
              <a:rPr lang="en-GB" sz="2400" b="1" dirty="0" smtClean="0"/>
              <a:t> </a:t>
            </a:r>
            <a:r>
              <a:rPr lang="en-GB" sz="2400" b="1" dirty="0" err="1" smtClean="0"/>
              <a:t>ciri-ciri</a:t>
            </a:r>
            <a:r>
              <a:rPr lang="en-GB" sz="2400" b="1" dirty="0" smtClean="0"/>
              <a:t> </a:t>
            </a:r>
            <a:r>
              <a:rPr lang="en-GB" sz="2400" b="1" dirty="0" err="1" smtClean="0"/>
              <a:t>tertentu</a:t>
            </a:r>
            <a:r>
              <a:rPr lang="en-GB" sz="2400" b="1" dirty="0" smtClean="0"/>
              <a:t> </a:t>
            </a:r>
            <a:r>
              <a:rPr lang="en-GB" sz="2400" b="1" dirty="0"/>
              <a:t>yang </a:t>
            </a:r>
            <a:r>
              <a:rPr lang="en-GB" sz="2400" b="1" dirty="0" err="1" smtClean="0"/>
              <a:t>membezakannya</a:t>
            </a:r>
            <a:r>
              <a:rPr lang="en-GB" sz="2400" b="1" dirty="0" smtClean="0"/>
              <a:t> </a:t>
            </a:r>
            <a:r>
              <a:rPr lang="en-GB" sz="2400" b="1" dirty="0" err="1"/>
              <a:t>daripada</a:t>
            </a:r>
            <a:r>
              <a:rPr lang="en-GB" sz="2400" b="1" dirty="0"/>
              <a:t> yang lain. </a:t>
            </a:r>
            <a:endParaRPr lang="en-GB" sz="2400" b="1" dirty="0" smtClean="0"/>
          </a:p>
          <a:p>
            <a:r>
              <a:rPr lang="en-GB" sz="2400" dirty="0" err="1" smtClean="0"/>
              <a:t>Menurut</a:t>
            </a:r>
            <a:r>
              <a:rPr lang="en-GB" sz="2400" dirty="0" smtClean="0"/>
              <a:t> </a:t>
            </a:r>
            <a:r>
              <a:rPr lang="en-GB" sz="2400" dirty="0" err="1"/>
              <a:t>Jujun</a:t>
            </a:r>
            <a:r>
              <a:rPr lang="en-GB" sz="2400" dirty="0"/>
              <a:t> </a:t>
            </a:r>
            <a:r>
              <a:rPr lang="en-GB" sz="2400" dirty="0" err="1" smtClean="0"/>
              <a:t>Suriasumantri</a:t>
            </a:r>
            <a:r>
              <a:rPr lang="en-GB" sz="2400" dirty="0" smtClean="0"/>
              <a:t>, </a:t>
            </a:r>
            <a:r>
              <a:rPr lang="en-GB" sz="2400" dirty="0" err="1"/>
              <a:t>ciri-ciri</a:t>
            </a:r>
            <a:r>
              <a:rPr lang="en-GB" sz="2400" dirty="0"/>
              <a:t> </a:t>
            </a:r>
            <a:r>
              <a:rPr lang="en-GB" sz="2400" dirty="0" err="1"/>
              <a:t>keilmuan</a:t>
            </a:r>
            <a:r>
              <a:rPr lang="en-GB" sz="2400" dirty="0"/>
              <a:t> </a:t>
            </a:r>
            <a:r>
              <a:rPr lang="en-GB" sz="2400" dirty="0" err="1"/>
              <a:t>ini</a:t>
            </a:r>
            <a:r>
              <a:rPr lang="en-GB" sz="2400" dirty="0"/>
              <a:t> </a:t>
            </a:r>
            <a:r>
              <a:rPr lang="en-GB" sz="2400" dirty="0" err="1"/>
              <a:t>didasarkan</a:t>
            </a:r>
            <a:r>
              <a:rPr lang="en-GB" sz="2400" dirty="0"/>
              <a:t> </a:t>
            </a:r>
            <a:r>
              <a:rPr lang="en-GB" sz="2400" dirty="0" err="1"/>
              <a:t>pada</a:t>
            </a:r>
            <a:r>
              <a:rPr lang="en-GB" sz="2400" dirty="0"/>
              <a:t> </a:t>
            </a:r>
            <a:r>
              <a:rPr lang="en-GB" sz="2400" dirty="0" err="1"/>
              <a:t>tiga</a:t>
            </a:r>
            <a:r>
              <a:rPr lang="en-GB" sz="2400" dirty="0"/>
              <a:t> </a:t>
            </a:r>
            <a:r>
              <a:rPr lang="en-GB" sz="2400" dirty="0" err="1"/>
              <a:t>jawapan</a:t>
            </a:r>
            <a:r>
              <a:rPr lang="en-GB" sz="2400" dirty="0"/>
              <a:t> yang </a:t>
            </a:r>
            <a:r>
              <a:rPr lang="en-GB" sz="2400" dirty="0" err="1"/>
              <a:t>diberikan</a:t>
            </a:r>
            <a:r>
              <a:rPr lang="en-GB" sz="2400" dirty="0"/>
              <a:t> </a:t>
            </a:r>
            <a:r>
              <a:rPr lang="en-GB" sz="2400" dirty="0" err="1"/>
              <a:t>kepada</a:t>
            </a:r>
            <a:r>
              <a:rPr lang="en-GB" sz="2400" dirty="0"/>
              <a:t> </a:t>
            </a:r>
            <a:r>
              <a:rPr lang="en-GB" sz="2400" b="1" dirty="0" err="1"/>
              <a:t>tiga</a:t>
            </a:r>
            <a:r>
              <a:rPr lang="en-GB" sz="2400" b="1" dirty="0"/>
              <a:t> </a:t>
            </a:r>
            <a:r>
              <a:rPr lang="en-GB" sz="2400" b="1" dirty="0" err="1"/>
              <a:t>persoalan</a:t>
            </a:r>
            <a:r>
              <a:rPr lang="en-GB" sz="2400" b="1" dirty="0"/>
              <a:t> </a:t>
            </a:r>
            <a:r>
              <a:rPr lang="en-GB" sz="2400" b="1" dirty="0" err="1"/>
              <a:t>pokok</a:t>
            </a:r>
            <a:r>
              <a:rPr lang="en-GB" sz="2400" dirty="0"/>
              <a:t>, </a:t>
            </a:r>
            <a:r>
              <a:rPr lang="en-GB" sz="2400" dirty="0" err="1"/>
              <a:t>iaitu</a:t>
            </a:r>
            <a:r>
              <a:rPr lang="en-GB" sz="2400" dirty="0"/>
              <a:t>: </a:t>
            </a:r>
            <a:r>
              <a:rPr lang="en-GB" sz="2400" dirty="0" err="1"/>
              <a:t>apakah</a:t>
            </a:r>
            <a:r>
              <a:rPr lang="en-GB" sz="2400" dirty="0"/>
              <a:t> yang </a:t>
            </a:r>
            <a:r>
              <a:rPr lang="en-GB" sz="2400" dirty="0" err="1"/>
              <a:t>ingin</a:t>
            </a:r>
            <a:r>
              <a:rPr lang="en-GB" sz="2400" dirty="0"/>
              <a:t> </a:t>
            </a:r>
            <a:r>
              <a:rPr lang="en-GB" sz="2400" dirty="0" err="1"/>
              <a:t>kita</a:t>
            </a:r>
            <a:r>
              <a:rPr lang="en-GB" sz="2400" dirty="0"/>
              <a:t> </a:t>
            </a:r>
            <a:r>
              <a:rPr lang="en-GB" sz="2400" dirty="0" err="1"/>
              <a:t>ketahui</a:t>
            </a:r>
            <a:r>
              <a:rPr lang="en-GB" sz="2400" dirty="0"/>
              <a:t>? </a:t>
            </a:r>
            <a:r>
              <a:rPr lang="en-GB" sz="2400" dirty="0" err="1"/>
              <a:t>bagaimanakah</a:t>
            </a:r>
            <a:r>
              <a:rPr lang="en-GB" sz="2400" dirty="0"/>
              <a:t> </a:t>
            </a:r>
            <a:r>
              <a:rPr lang="en-GB" sz="2400" dirty="0" err="1"/>
              <a:t>kita</a:t>
            </a:r>
            <a:r>
              <a:rPr lang="en-GB" sz="2400" dirty="0"/>
              <a:t> </a:t>
            </a:r>
            <a:r>
              <a:rPr lang="en-GB" sz="2400" dirty="0" err="1"/>
              <a:t>memperolehi</a:t>
            </a:r>
            <a:r>
              <a:rPr lang="en-GB" sz="2400" dirty="0"/>
              <a:t> </a:t>
            </a:r>
            <a:r>
              <a:rPr lang="en-GB" sz="2400" dirty="0" err="1"/>
              <a:t>pengetahuan</a:t>
            </a:r>
            <a:r>
              <a:rPr lang="en-GB" sz="2400" dirty="0"/>
              <a:t>? </a:t>
            </a:r>
            <a:r>
              <a:rPr lang="en-GB" sz="2400" dirty="0" err="1"/>
              <a:t>dan</a:t>
            </a:r>
            <a:r>
              <a:rPr lang="en-GB" sz="2400" dirty="0"/>
              <a:t> </a:t>
            </a:r>
            <a:r>
              <a:rPr lang="en-GB" sz="2400" dirty="0" err="1"/>
              <a:t>apakah</a:t>
            </a:r>
            <a:r>
              <a:rPr lang="en-GB" sz="2400" dirty="0"/>
              <a:t> </a:t>
            </a:r>
            <a:r>
              <a:rPr lang="en-GB" sz="2400" dirty="0" err="1"/>
              <a:t>nilai</a:t>
            </a:r>
            <a:r>
              <a:rPr lang="en-GB" sz="2400" dirty="0"/>
              <a:t> </a:t>
            </a:r>
            <a:r>
              <a:rPr lang="en-GB" sz="2400" dirty="0" err="1"/>
              <a:t>pengetahuan</a:t>
            </a:r>
            <a:r>
              <a:rPr lang="en-GB" sz="2400" dirty="0"/>
              <a:t> </a:t>
            </a:r>
            <a:r>
              <a:rPr lang="en-GB" sz="2400" dirty="0" err="1"/>
              <a:t>tersebut</a:t>
            </a:r>
            <a:r>
              <a:rPr lang="en-GB" sz="2400" dirty="0"/>
              <a:t> </a:t>
            </a:r>
            <a:r>
              <a:rPr lang="en-GB" sz="2400" dirty="0" err="1"/>
              <a:t>bagi</a:t>
            </a:r>
            <a:r>
              <a:rPr lang="en-GB" sz="2400" dirty="0"/>
              <a:t> </a:t>
            </a:r>
            <a:r>
              <a:rPr lang="en-GB" sz="2400" dirty="0" err="1"/>
              <a:t>kita</a:t>
            </a:r>
            <a:r>
              <a:rPr lang="en-GB" sz="2400" dirty="0"/>
              <a:t>?  </a:t>
            </a:r>
            <a:r>
              <a:rPr lang="en-GB" sz="2400" dirty="0" err="1"/>
              <a:t>Persoalan</a:t>
            </a:r>
            <a:r>
              <a:rPr lang="en-GB" sz="2400" dirty="0"/>
              <a:t> </a:t>
            </a:r>
            <a:r>
              <a:rPr lang="en-GB" sz="2400" dirty="0" err="1"/>
              <a:t>pertama</a:t>
            </a:r>
            <a:r>
              <a:rPr lang="en-GB" sz="2400" dirty="0"/>
              <a:t> </a:t>
            </a:r>
            <a:r>
              <a:rPr lang="en-GB" sz="2400" dirty="0" err="1"/>
              <a:t>merujuk</a:t>
            </a:r>
            <a:r>
              <a:rPr lang="en-GB" sz="2400" dirty="0"/>
              <a:t> </a:t>
            </a:r>
            <a:r>
              <a:rPr lang="en-GB" sz="2400" dirty="0" err="1"/>
              <a:t>kepada</a:t>
            </a:r>
            <a:r>
              <a:rPr lang="en-GB" sz="2400" dirty="0"/>
              <a:t> </a:t>
            </a:r>
            <a:r>
              <a:rPr lang="en-GB" sz="2400" b="1" dirty="0" err="1"/>
              <a:t>teori</a:t>
            </a:r>
            <a:r>
              <a:rPr lang="en-GB" sz="2400" b="1" dirty="0"/>
              <a:t> </a:t>
            </a:r>
            <a:r>
              <a:rPr lang="en-GB" sz="2400" b="1" dirty="0" err="1"/>
              <a:t>ontologi</a:t>
            </a:r>
            <a:r>
              <a:rPr lang="en-GB" sz="2400" b="1" dirty="0"/>
              <a:t> </a:t>
            </a:r>
            <a:r>
              <a:rPr lang="en-GB" sz="2400" dirty="0"/>
              <a:t>(</a:t>
            </a:r>
            <a:r>
              <a:rPr lang="en-GB" sz="2400" dirty="0" err="1"/>
              <a:t>teori</a:t>
            </a:r>
            <a:r>
              <a:rPr lang="en-GB" sz="2400" dirty="0"/>
              <a:t> </a:t>
            </a:r>
            <a:r>
              <a:rPr lang="en-GB" sz="2400" dirty="0" err="1"/>
              <a:t>wujud</a:t>
            </a:r>
            <a:r>
              <a:rPr lang="en-GB" sz="2400" dirty="0"/>
              <a:t>), </a:t>
            </a:r>
            <a:r>
              <a:rPr lang="en-GB" sz="2400" dirty="0" err="1"/>
              <a:t>manakala</a:t>
            </a:r>
            <a:r>
              <a:rPr lang="en-GB" sz="2400" dirty="0"/>
              <a:t> </a:t>
            </a:r>
            <a:r>
              <a:rPr lang="en-GB" sz="2400" dirty="0" err="1"/>
              <a:t>persoalan</a:t>
            </a:r>
            <a:r>
              <a:rPr lang="en-GB" sz="2400" dirty="0"/>
              <a:t> </a:t>
            </a:r>
            <a:r>
              <a:rPr lang="en-GB" sz="2400" dirty="0" err="1"/>
              <a:t>kedua</a:t>
            </a:r>
            <a:r>
              <a:rPr lang="en-GB" sz="2400" dirty="0"/>
              <a:t> </a:t>
            </a:r>
            <a:r>
              <a:rPr lang="en-GB" sz="2400" dirty="0" err="1"/>
              <a:t>merujuk</a:t>
            </a:r>
            <a:r>
              <a:rPr lang="en-GB" sz="2400" dirty="0"/>
              <a:t> </a:t>
            </a:r>
            <a:r>
              <a:rPr lang="en-GB" sz="2400" dirty="0" err="1"/>
              <a:t>kepada</a:t>
            </a:r>
            <a:r>
              <a:rPr lang="en-GB" sz="2400" dirty="0"/>
              <a:t> </a:t>
            </a:r>
            <a:r>
              <a:rPr lang="en-GB" sz="2400" b="1" dirty="0" err="1"/>
              <a:t>epistemologi</a:t>
            </a:r>
            <a:r>
              <a:rPr lang="en-GB" sz="2400" b="1" dirty="0"/>
              <a:t> (</a:t>
            </a:r>
            <a:r>
              <a:rPr lang="en-GB" sz="2400" b="1" dirty="0" err="1"/>
              <a:t>teori</a:t>
            </a:r>
            <a:r>
              <a:rPr lang="en-GB" sz="2400" b="1" dirty="0"/>
              <a:t> </a:t>
            </a:r>
            <a:r>
              <a:rPr lang="en-GB" sz="2400" b="1" dirty="0" err="1"/>
              <a:t>ilmu</a:t>
            </a:r>
            <a:r>
              <a:rPr lang="en-GB" sz="2400" b="1" dirty="0"/>
              <a:t>)</a:t>
            </a:r>
            <a:r>
              <a:rPr lang="en-GB" sz="2400" dirty="0"/>
              <a:t>, </a:t>
            </a:r>
            <a:r>
              <a:rPr lang="en-GB" sz="2400" dirty="0" err="1"/>
              <a:t>dan</a:t>
            </a:r>
            <a:r>
              <a:rPr lang="en-GB" sz="2400" dirty="0"/>
              <a:t> </a:t>
            </a:r>
            <a:r>
              <a:rPr lang="en-GB" sz="2400" dirty="0" err="1"/>
              <a:t>persoalan</a:t>
            </a:r>
            <a:r>
              <a:rPr lang="en-GB" sz="2400" dirty="0"/>
              <a:t> </a:t>
            </a:r>
            <a:r>
              <a:rPr lang="en-GB" sz="2400" dirty="0" err="1"/>
              <a:t>ketiga</a:t>
            </a:r>
            <a:r>
              <a:rPr lang="en-GB" sz="2400" dirty="0"/>
              <a:t> pula </a:t>
            </a:r>
            <a:r>
              <a:rPr lang="en-GB" sz="2400" dirty="0" err="1"/>
              <a:t>merujuk</a:t>
            </a:r>
            <a:r>
              <a:rPr lang="en-GB" sz="2400" dirty="0"/>
              <a:t> </a:t>
            </a:r>
            <a:r>
              <a:rPr lang="en-GB" sz="2400" dirty="0" err="1"/>
              <a:t>kepada</a:t>
            </a:r>
            <a:r>
              <a:rPr lang="en-GB" sz="2400" dirty="0"/>
              <a:t> </a:t>
            </a:r>
            <a:r>
              <a:rPr lang="en-GB" sz="2400" b="1" dirty="0" err="1"/>
              <a:t>aksiologi</a:t>
            </a:r>
            <a:r>
              <a:rPr lang="en-GB" sz="2400" b="1" dirty="0"/>
              <a:t> (</a:t>
            </a:r>
            <a:r>
              <a:rPr lang="en-GB" sz="2400" b="1" dirty="0" err="1"/>
              <a:t>teori</a:t>
            </a:r>
            <a:r>
              <a:rPr lang="en-GB" sz="2400" b="1" dirty="0"/>
              <a:t> </a:t>
            </a:r>
            <a:r>
              <a:rPr lang="en-GB" sz="2400" b="1" dirty="0" err="1"/>
              <a:t>nilai</a:t>
            </a:r>
            <a:r>
              <a:rPr lang="en-GB" sz="2400" b="1" dirty="0"/>
              <a:t>)</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13</a:t>
            </a:fld>
            <a:endParaRPr lang="en-US" altLang="en-US"/>
          </a:p>
        </p:txBody>
      </p:sp>
    </p:spTree>
    <p:extLst>
      <p:ext uri="{BB962C8B-B14F-4D97-AF65-F5344CB8AC3E}">
        <p14:creationId xmlns:p14="http://schemas.microsoft.com/office/powerpoint/2010/main" val="542982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sz="2800" dirty="0" err="1"/>
              <a:t>Kalangan</a:t>
            </a:r>
            <a:r>
              <a:rPr lang="en-GB" sz="2800" dirty="0"/>
              <a:t> </a:t>
            </a:r>
            <a:r>
              <a:rPr lang="en-GB" sz="2800" dirty="0" err="1"/>
              <a:t>masyarakat</a:t>
            </a:r>
            <a:r>
              <a:rPr lang="en-GB" sz="2800" dirty="0"/>
              <a:t> Barat yang </a:t>
            </a:r>
            <a:r>
              <a:rPr lang="en-GB" sz="2800" dirty="0" err="1"/>
              <a:t>telah</a:t>
            </a:r>
            <a:r>
              <a:rPr lang="en-GB" sz="2800" dirty="0"/>
              <a:t> </a:t>
            </a:r>
            <a:r>
              <a:rPr lang="en-GB" sz="2800" dirty="0" err="1"/>
              <a:t>melepaskan</a:t>
            </a:r>
            <a:r>
              <a:rPr lang="en-GB" sz="2800" dirty="0"/>
              <a:t> </a:t>
            </a:r>
            <a:r>
              <a:rPr lang="en-GB" sz="2800" dirty="0" err="1"/>
              <a:t>diri</a:t>
            </a:r>
            <a:r>
              <a:rPr lang="en-GB" sz="2800" dirty="0"/>
              <a:t> </a:t>
            </a:r>
            <a:r>
              <a:rPr lang="en-GB" sz="2800" dirty="0" err="1"/>
              <a:t>daripada</a:t>
            </a:r>
            <a:r>
              <a:rPr lang="en-GB" sz="2800" dirty="0"/>
              <a:t> </a:t>
            </a:r>
            <a:r>
              <a:rPr lang="en-GB" sz="2800" dirty="0" err="1"/>
              <a:t>ikatan</a:t>
            </a:r>
            <a:r>
              <a:rPr lang="en-GB" sz="2800" dirty="0"/>
              <a:t> </a:t>
            </a:r>
            <a:r>
              <a:rPr lang="en-GB" sz="2800" dirty="0" err="1"/>
              <a:t>ajaran</a:t>
            </a:r>
            <a:r>
              <a:rPr lang="en-GB" sz="2800" dirty="0"/>
              <a:t> Kristian </a:t>
            </a:r>
            <a:r>
              <a:rPr lang="en-GB" sz="2800" dirty="0" err="1"/>
              <a:t>melihat</a:t>
            </a:r>
            <a:r>
              <a:rPr lang="en-GB" sz="2800" dirty="0"/>
              <a:t> </a:t>
            </a:r>
            <a:r>
              <a:rPr lang="en-GB" sz="2800" dirty="0" err="1"/>
              <a:t>bahawa</a:t>
            </a:r>
            <a:r>
              <a:rPr lang="en-GB" sz="2800" dirty="0"/>
              <a:t> </a:t>
            </a:r>
            <a:r>
              <a:rPr lang="en-GB" sz="2800" b="1" dirty="0" err="1"/>
              <a:t>ilmu</a:t>
            </a:r>
            <a:r>
              <a:rPr lang="en-GB" sz="2800" b="1" dirty="0"/>
              <a:t> </a:t>
            </a:r>
            <a:r>
              <a:rPr lang="en-GB" sz="2800" b="1" dirty="0" err="1"/>
              <a:t>hanya</a:t>
            </a:r>
            <a:r>
              <a:rPr lang="en-GB" sz="2800" b="1" dirty="0"/>
              <a:t> </a:t>
            </a:r>
            <a:r>
              <a:rPr lang="en-GB" sz="2800" b="1" dirty="0" smtClean="0"/>
              <a:t> </a:t>
            </a:r>
            <a:r>
              <a:rPr lang="en-GB" sz="2800" b="1" dirty="0" err="1"/>
              <a:t>kegiatan</a:t>
            </a:r>
            <a:r>
              <a:rPr lang="en-GB" sz="2800" b="1" dirty="0"/>
              <a:t> </a:t>
            </a:r>
            <a:r>
              <a:rPr lang="en-GB" sz="2800" b="1" dirty="0" err="1"/>
              <a:t>bersifat</a:t>
            </a:r>
            <a:r>
              <a:rPr lang="en-GB" sz="2800" b="1" dirty="0"/>
              <a:t> </a:t>
            </a:r>
            <a:r>
              <a:rPr lang="en-GB" sz="2800" b="1" dirty="0" err="1"/>
              <a:t>akal</a:t>
            </a:r>
            <a:r>
              <a:rPr lang="en-GB" sz="2800" b="1" dirty="0"/>
              <a:t> </a:t>
            </a:r>
            <a:r>
              <a:rPr lang="en-GB" sz="2800" b="1" dirty="0" err="1"/>
              <a:t>semata-mata</a:t>
            </a:r>
            <a:r>
              <a:rPr lang="en-GB" sz="2800" dirty="0"/>
              <a:t>.  </a:t>
            </a:r>
            <a:endParaRPr lang="en-GB" sz="2800" dirty="0" smtClean="0"/>
          </a:p>
          <a:p>
            <a:r>
              <a:rPr lang="en-GB" sz="2800" dirty="0" err="1" smtClean="0"/>
              <a:t>Berpunca</a:t>
            </a:r>
            <a:r>
              <a:rPr lang="en-GB" sz="2800" dirty="0" smtClean="0"/>
              <a:t> </a:t>
            </a:r>
            <a:r>
              <a:rPr lang="en-GB" sz="2800" dirty="0" err="1"/>
              <a:t>daripada</a:t>
            </a:r>
            <a:r>
              <a:rPr lang="en-GB" sz="2800" dirty="0"/>
              <a:t> </a:t>
            </a:r>
            <a:r>
              <a:rPr lang="en-GB" sz="2800" dirty="0" err="1"/>
              <a:t>aktiviti</a:t>
            </a:r>
            <a:r>
              <a:rPr lang="en-GB" sz="2800" dirty="0"/>
              <a:t> </a:t>
            </a:r>
            <a:r>
              <a:rPr lang="en-GB" sz="2800" dirty="0" err="1"/>
              <a:t>akal</a:t>
            </a:r>
            <a:r>
              <a:rPr lang="en-GB" sz="2800" dirty="0"/>
              <a:t> yang </a:t>
            </a:r>
            <a:r>
              <a:rPr lang="en-GB" sz="2800" dirty="0" err="1"/>
              <a:t>berfikir</a:t>
            </a:r>
            <a:r>
              <a:rPr lang="en-GB" sz="2800" dirty="0"/>
              <a:t> </a:t>
            </a:r>
            <a:r>
              <a:rPr lang="en-GB" sz="2800" dirty="0" err="1"/>
              <a:t>inilah</a:t>
            </a:r>
            <a:r>
              <a:rPr lang="en-GB" sz="2800" dirty="0"/>
              <a:t> </a:t>
            </a:r>
            <a:r>
              <a:rPr lang="en-GB" sz="2800" dirty="0" err="1"/>
              <a:t>lahirnya</a:t>
            </a:r>
            <a:r>
              <a:rPr lang="en-GB" sz="2800" dirty="0"/>
              <a:t> </a:t>
            </a:r>
            <a:r>
              <a:rPr lang="en-GB" sz="2800" dirty="0" err="1"/>
              <a:t>ilmu</a:t>
            </a:r>
            <a:r>
              <a:rPr lang="en-GB" sz="2800" dirty="0"/>
              <a:t>.  Akal </a:t>
            </a:r>
            <a:r>
              <a:rPr lang="en-GB" sz="2800" dirty="0" err="1"/>
              <a:t>manusia</a:t>
            </a:r>
            <a:r>
              <a:rPr lang="en-GB" sz="2800" dirty="0"/>
              <a:t> </a:t>
            </a:r>
            <a:r>
              <a:rPr lang="en-GB" sz="2800" dirty="0" err="1"/>
              <a:t>inilah</a:t>
            </a:r>
            <a:r>
              <a:rPr lang="en-GB" sz="2800" dirty="0"/>
              <a:t> yang </a:t>
            </a:r>
            <a:r>
              <a:rPr lang="en-GB" sz="2800" dirty="0" err="1"/>
              <a:t>menyimpan</a:t>
            </a:r>
            <a:r>
              <a:rPr lang="en-GB" sz="2800" dirty="0"/>
              <a:t> </a:t>
            </a:r>
            <a:r>
              <a:rPr lang="en-GB" sz="2800" dirty="0" err="1"/>
              <a:t>segala</a:t>
            </a:r>
            <a:r>
              <a:rPr lang="en-GB" sz="2800" dirty="0"/>
              <a:t> </a:t>
            </a:r>
            <a:r>
              <a:rPr lang="en-GB" sz="2800" dirty="0" err="1"/>
              <a:t>maklumat</a:t>
            </a:r>
            <a:r>
              <a:rPr lang="en-GB" sz="2800" dirty="0"/>
              <a:t> </a:t>
            </a:r>
            <a:r>
              <a:rPr lang="en-GB" sz="2800" dirty="0" err="1"/>
              <a:t>serta</a:t>
            </a:r>
            <a:r>
              <a:rPr lang="en-GB" sz="2800" dirty="0"/>
              <a:t> </a:t>
            </a:r>
            <a:r>
              <a:rPr lang="en-GB" sz="2800" dirty="0" err="1"/>
              <a:t>pengalaman</a:t>
            </a:r>
            <a:r>
              <a:rPr lang="en-GB" sz="2800" dirty="0"/>
              <a:t> </a:t>
            </a:r>
            <a:r>
              <a:rPr lang="en-GB" sz="2800" dirty="0" err="1"/>
              <a:t>insan</a:t>
            </a:r>
            <a:r>
              <a:rPr lang="en-GB" sz="2800" dirty="0"/>
              <a:t>, </a:t>
            </a:r>
            <a:r>
              <a:rPr lang="en-GB" sz="2800" dirty="0" err="1"/>
              <a:t>kemudian</a:t>
            </a:r>
            <a:r>
              <a:rPr lang="en-GB" sz="2800" dirty="0"/>
              <a:t> </a:t>
            </a:r>
            <a:r>
              <a:rPr lang="en-GB" sz="2800" dirty="0" err="1"/>
              <a:t>memprosesnya</a:t>
            </a:r>
            <a:r>
              <a:rPr lang="en-GB" sz="2800" dirty="0"/>
              <a:t> </a:t>
            </a:r>
            <a:r>
              <a:rPr lang="en-GB" sz="2800" dirty="0" err="1"/>
              <a:t>dan</a:t>
            </a:r>
            <a:r>
              <a:rPr lang="en-GB" sz="2800" dirty="0"/>
              <a:t> </a:t>
            </a:r>
            <a:r>
              <a:rPr lang="en-GB" sz="2800" dirty="0" err="1"/>
              <a:t>seterusnya</a:t>
            </a:r>
            <a:r>
              <a:rPr lang="en-GB" sz="2800" dirty="0"/>
              <a:t> </a:t>
            </a:r>
            <a:r>
              <a:rPr lang="en-GB" sz="2800" dirty="0" err="1"/>
              <a:t>menganalisis</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14</a:t>
            </a:fld>
            <a:endParaRPr lang="en-US" altLang="en-US"/>
          </a:p>
        </p:txBody>
      </p:sp>
    </p:spTree>
    <p:extLst>
      <p:ext uri="{BB962C8B-B14F-4D97-AF65-F5344CB8AC3E}">
        <p14:creationId xmlns:p14="http://schemas.microsoft.com/office/powerpoint/2010/main" val="752707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b="1" dirty="0"/>
              <a:t>Islam </a:t>
            </a:r>
            <a:r>
              <a:rPr lang="en-GB" b="1" dirty="0" err="1"/>
              <a:t>menuntut</a:t>
            </a:r>
            <a:r>
              <a:rPr lang="en-GB" b="1" dirty="0"/>
              <a:t> </a:t>
            </a:r>
            <a:r>
              <a:rPr lang="en-GB" b="1" dirty="0" err="1"/>
              <a:t>supaya</a:t>
            </a:r>
            <a:r>
              <a:rPr lang="en-GB" b="1" dirty="0"/>
              <a:t> </a:t>
            </a:r>
            <a:r>
              <a:rPr lang="en-GB" b="1" dirty="0" err="1"/>
              <a:t>ilmu</a:t>
            </a:r>
            <a:r>
              <a:rPr lang="en-GB" b="1" dirty="0"/>
              <a:t> </a:t>
            </a:r>
            <a:r>
              <a:rPr lang="en-GB" b="1" dirty="0" err="1"/>
              <a:t>dan</a:t>
            </a:r>
            <a:r>
              <a:rPr lang="en-GB" b="1" dirty="0"/>
              <a:t> </a:t>
            </a:r>
            <a:r>
              <a:rPr lang="en-GB" b="1" dirty="0" err="1"/>
              <a:t>pemikiran</a:t>
            </a:r>
            <a:r>
              <a:rPr lang="en-GB" b="1" dirty="0"/>
              <a:t> </a:t>
            </a:r>
            <a:r>
              <a:rPr lang="en-GB" b="1" dirty="0" err="1"/>
              <a:t>manusia</a:t>
            </a:r>
            <a:r>
              <a:rPr lang="en-GB" b="1" dirty="0"/>
              <a:t> </a:t>
            </a:r>
            <a:r>
              <a:rPr lang="en-GB" b="1" dirty="0" err="1"/>
              <a:t>disepadukan</a:t>
            </a:r>
            <a:r>
              <a:rPr lang="en-GB" b="1" dirty="0"/>
              <a:t> </a:t>
            </a:r>
            <a:r>
              <a:rPr lang="en-GB" dirty="0" err="1"/>
              <a:t>bertujuan</a:t>
            </a:r>
            <a:r>
              <a:rPr lang="en-GB" dirty="0"/>
              <a:t> </a:t>
            </a:r>
            <a:r>
              <a:rPr lang="en-GB" dirty="0" err="1"/>
              <a:t>membolehkan</a:t>
            </a:r>
            <a:r>
              <a:rPr lang="en-GB" dirty="0"/>
              <a:t> orang </a:t>
            </a:r>
            <a:r>
              <a:rPr lang="en-GB" dirty="0" err="1"/>
              <a:t>berilmu</a:t>
            </a:r>
            <a:r>
              <a:rPr lang="en-GB" dirty="0"/>
              <a:t> – para </a:t>
            </a:r>
            <a:r>
              <a:rPr lang="en-GB" dirty="0" err="1"/>
              <a:t>sarjana</a:t>
            </a:r>
            <a:r>
              <a:rPr lang="en-GB" dirty="0"/>
              <a:t>, </a:t>
            </a:r>
            <a:r>
              <a:rPr lang="en-GB" dirty="0" err="1"/>
              <a:t>pemikir</a:t>
            </a:r>
            <a:r>
              <a:rPr lang="en-GB" dirty="0"/>
              <a:t>, </a:t>
            </a:r>
            <a:r>
              <a:rPr lang="en-GB" dirty="0" err="1"/>
              <a:t>ahli</a:t>
            </a:r>
            <a:r>
              <a:rPr lang="en-GB" dirty="0"/>
              <a:t> </a:t>
            </a:r>
            <a:r>
              <a:rPr lang="en-GB" dirty="0" err="1"/>
              <a:t>sains</a:t>
            </a:r>
            <a:r>
              <a:rPr lang="en-GB" dirty="0"/>
              <a:t>, </a:t>
            </a:r>
            <a:r>
              <a:rPr lang="en-GB" dirty="0" err="1"/>
              <a:t>cendekiawan</a:t>
            </a:r>
            <a:r>
              <a:rPr lang="en-GB" dirty="0"/>
              <a:t> </a:t>
            </a:r>
            <a:r>
              <a:rPr lang="en-GB" dirty="0" err="1"/>
              <a:t>dan</a:t>
            </a:r>
            <a:r>
              <a:rPr lang="en-GB" dirty="0"/>
              <a:t> </a:t>
            </a:r>
            <a:r>
              <a:rPr lang="en-GB" dirty="0" err="1"/>
              <a:t>ulama</a:t>
            </a:r>
            <a:r>
              <a:rPr lang="en-GB" dirty="0"/>
              <a:t> </a:t>
            </a:r>
            <a:r>
              <a:rPr lang="en-GB" dirty="0" err="1"/>
              <a:t>mengembangkan</a:t>
            </a:r>
            <a:r>
              <a:rPr lang="en-GB" dirty="0"/>
              <a:t> </a:t>
            </a:r>
            <a:r>
              <a:rPr lang="en-GB" dirty="0" err="1" smtClean="0"/>
              <a:t>diri</a:t>
            </a:r>
            <a:r>
              <a:rPr lang="en-GB" dirty="0" smtClean="0"/>
              <a:t>, </a:t>
            </a:r>
            <a:r>
              <a:rPr lang="en-GB" dirty="0" err="1" smtClean="0"/>
              <a:t>masyarakat</a:t>
            </a:r>
            <a:r>
              <a:rPr lang="en-GB" dirty="0" smtClean="0"/>
              <a:t> </a:t>
            </a:r>
            <a:r>
              <a:rPr lang="en-GB" dirty="0" err="1"/>
              <a:t>dan</a:t>
            </a:r>
            <a:r>
              <a:rPr lang="en-GB" dirty="0"/>
              <a:t> </a:t>
            </a:r>
            <a:r>
              <a:rPr lang="en-GB" dirty="0" err="1"/>
              <a:t>alam</a:t>
            </a:r>
            <a:r>
              <a:rPr lang="en-GB" dirty="0"/>
              <a:t> </a:t>
            </a:r>
            <a:r>
              <a:rPr lang="en-GB" dirty="0" err="1" smtClean="0"/>
              <a:t>sekitar</a:t>
            </a:r>
            <a:r>
              <a:rPr lang="en-GB" dirty="0" smtClean="0"/>
              <a:t> </a:t>
            </a:r>
            <a:r>
              <a:rPr lang="en-GB" dirty="0" err="1"/>
              <a:t>sebagai</a:t>
            </a:r>
            <a:r>
              <a:rPr lang="en-GB" dirty="0"/>
              <a:t> </a:t>
            </a:r>
            <a:r>
              <a:rPr lang="en-GB" dirty="0" err="1"/>
              <a:t>usaha</a:t>
            </a:r>
            <a:r>
              <a:rPr lang="en-GB" dirty="0"/>
              <a:t> </a:t>
            </a:r>
            <a:r>
              <a:rPr lang="en-GB" dirty="0" err="1"/>
              <a:t>pengabdian</a:t>
            </a:r>
            <a:r>
              <a:rPr lang="en-GB" dirty="0"/>
              <a:t> </a:t>
            </a:r>
            <a:r>
              <a:rPr lang="en-GB" dirty="0" err="1"/>
              <a:t>diri</a:t>
            </a:r>
            <a:r>
              <a:rPr lang="en-GB" dirty="0"/>
              <a:t> </a:t>
            </a:r>
            <a:r>
              <a:rPr lang="en-GB" dirty="0" err="1"/>
              <a:t>kepada</a:t>
            </a:r>
            <a:r>
              <a:rPr lang="en-GB" dirty="0"/>
              <a:t> Allah </a:t>
            </a:r>
            <a:r>
              <a:rPr lang="en-GB" dirty="0" err="1"/>
              <a:t>dan</a:t>
            </a:r>
            <a:r>
              <a:rPr lang="en-GB" dirty="0"/>
              <a:t> </a:t>
            </a:r>
            <a:r>
              <a:rPr lang="en-GB" dirty="0" err="1"/>
              <a:t>penyempurnaan</a:t>
            </a:r>
            <a:r>
              <a:rPr lang="en-GB" dirty="0"/>
              <a:t> </a:t>
            </a:r>
            <a:r>
              <a:rPr lang="en-GB" dirty="0" err="1" smtClean="0"/>
              <a:t>amanah</a:t>
            </a:r>
            <a:r>
              <a:rPr lang="en-GB" dirty="0" smtClean="0"/>
              <a:t> </a:t>
            </a:r>
            <a:r>
              <a:rPr lang="en-GB" dirty="0" err="1"/>
              <a:t>sebagai</a:t>
            </a:r>
            <a:r>
              <a:rPr lang="en-GB" dirty="0"/>
              <a:t> </a:t>
            </a:r>
            <a:r>
              <a:rPr lang="en-GB" dirty="0" err="1"/>
              <a:t>khalifah</a:t>
            </a:r>
            <a:r>
              <a:rPr lang="en-GB" dirty="0"/>
              <a:t>.  </a:t>
            </a:r>
            <a:r>
              <a:rPr lang="en-GB" dirty="0" err="1"/>
              <a:t>Aplikasi</a:t>
            </a:r>
            <a:r>
              <a:rPr lang="en-GB" dirty="0"/>
              <a:t> </a:t>
            </a:r>
            <a:r>
              <a:rPr lang="en-GB" dirty="0" err="1"/>
              <a:t>ilmu</a:t>
            </a:r>
            <a:r>
              <a:rPr lang="en-GB" dirty="0"/>
              <a:t> </a:t>
            </a:r>
            <a:r>
              <a:rPr lang="en-GB" dirty="0" err="1"/>
              <a:t>itu</a:t>
            </a:r>
            <a:r>
              <a:rPr lang="en-GB" dirty="0"/>
              <a:t> pula </a:t>
            </a:r>
            <a:r>
              <a:rPr lang="en-GB" dirty="0" err="1"/>
              <a:t>hendaklah</a:t>
            </a:r>
            <a:r>
              <a:rPr lang="en-GB" dirty="0"/>
              <a:t> </a:t>
            </a:r>
            <a:r>
              <a:rPr lang="en-GB" dirty="0" err="1"/>
              <a:t>sesuai</a:t>
            </a:r>
            <a:r>
              <a:rPr lang="en-GB" dirty="0"/>
              <a:t> </a:t>
            </a:r>
            <a:r>
              <a:rPr lang="en-GB" dirty="0" err="1"/>
              <a:t>dengan</a:t>
            </a:r>
            <a:r>
              <a:rPr lang="en-GB" dirty="0"/>
              <a:t> </a:t>
            </a:r>
            <a:r>
              <a:rPr lang="en-GB" dirty="0" err="1"/>
              <a:t>kehendak</a:t>
            </a:r>
            <a:r>
              <a:rPr lang="en-GB" dirty="0"/>
              <a:t> Allah </a:t>
            </a:r>
            <a:r>
              <a:rPr lang="en-GB" dirty="0" err="1"/>
              <a:t>sebagaimana</a:t>
            </a:r>
            <a:r>
              <a:rPr lang="en-GB" dirty="0"/>
              <a:t> </a:t>
            </a:r>
            <a:r>
              <a:rPr lang="en-GB" dirty="0" err="1"/>
              <a:t>ditegaskan</a:t>
            </a:r>
            <a:r>
              <a:rPr lang="en-GB" dirty="0"/>
              <a:t> </a:t>
            </a:r>
            <a:r>
              <a:rPr lang="en-GB" dirty="0" err="1"/>
              <a:t>dalam</a:t>
            </a:r>
            <a:r>
              <a:rPr lang="en-GB" dirty="0"/>
              <a:t> </a:t>
            </a:r>
            <a:r>
              <a:rPr lang="en-GB" dirty="0" err="1"/>
              <a:t>ayat</a:t>
            </a:r>
            <a:r>
              <a:rPr lang="en-GB" dirty="0"/>
              <a:t>-Nya [al-</a:t>
            </a:r>
            <a:r>
              <a:rPr lang="en-GB" dirty="0" err="1"/>
              <a:t>Baqarah</a:t>
            </a:r>
            <a:r>
              <a:rPr lang="en-GB" dirty="0"/>
              <a:t>: 269] yang </a:t>
            </a:r>
            <a:r>
              <a:rPr lang="en-GB" dirty="0" err="1"/>
              <a:t>bermaksud</a:t>
            </a:r>
            <a:r>
              <a:rPr lang="en-GB" dirty="0"/>
              <a:t>:</a:t>
            </a:r>
          </a:p>
          <a:p>
            <a:r>
              <a:rPr lang="en-GB" dirty="0"/>
              <a:t>“</a:t>
            </a:r>
            <a:r>
              <a:rPr lang="en-GB" dirty="0" err="1"/>
              <a:t>Ia</a:t>
            </a:r>
            <a:r>
              <a:rPr lang="en-GB" dirty="0"/>
              <a:t> </a:t>
            </a:r>
            <a:r>
              <a:rPr lang="en-GB" dirty="0" err="1"/>
              <a:t>memberi</a:t>
            </a:r>
            <a:r>
              <a:rPr lang="en-GB" dirty="0"/>
              <a:t> </a:t>
            </a:r>
            <a:r>
              <a:rPr lang="en-GB" dirty="0" err="1"/>
              <a:t>hikmat</a:t>
            </a:r>
            <a:r>
              <a:rPr lang="en-GB" dirty="0"/>
              <a:t> </a:t>
            </a:r>
            <a:r>
              <a:rPr lang="en-GB" dirty="0" err="1"/>
              <a:t>kebijaksanaan</a:t>
            </a:r>
            <a:r>
              <a:rPr lang="en-GB" dirty="0"/>
              <a:t> [</a:t>
            </a:r>
            <a:r>
              <a:rPr lang="en-GB" dirty="0" err="1"/>
              <a:t>ilmu</a:t>
            </a:r>
            <a:r>
              <a:rPr lang="en-GB" dirty="0"/>
              <a:t> yang </a:t>
            </a:r>
            <a:r>
              <a:rPr lang="en-GB" dirty="0" err="1"/>
              <a:t>berguna</a:t>
            </a:r>
            <a:r>
              <a:rPr lang="en-GB" dirty="0"/>
              <a:t>] </a:t>
            </a:r>
            <a:r>
              <a:rPr lang="en-GB" dirty="0" err="1"/>
              <a:t>kepada</a:t>
            </a:r>
            <a:r>
              <a:rPr lang="en-GB" dirty="0"/>
              <a:t> </a:t>
            </a:r>
            <a:r>
              <a:rPr lang="en-GB" dirty="0" err="1"/>
              <a:t>sesiapa</a:t>
            </a:r>
            <a:r>
              <a:rPr lang="en-GB" dirty="0"/>
              <a:t> yang </a:t>
            </a:r>
            <a:r>
              <a:rPr lang="en-GB" dirty="0" err="1"/>
              <a:t>dikehendaki</a:t>
            </a:r>
            <a:r>
              <a:rPr lang="en-GB" dirty="0"/>
              <a:t>-Nya (</a:t>
            </a:r>
            <a:r>
              <a:rPr lang="en-GB" dirty="0" err="1"/>
              <a:t>menurut</a:t>
            </a:r>
            <a:r>
              <a:rPr lang="en-GB" dirty="0"/>
              <a:t> </a:t>
            </a:r>
            <a:r>
              <a:rPr lang="en-GB" dirty="0" err="1"/>
              <a:t>aturan</a:t>
            </a:r>
            <a:r>
              <a:rPr lang="en-GB" dirty="0"/>
              <a:t> yang </a:t>
            </a:r>
            <a:r>
              <a:rPr lang="en-GB" dirty="0" err="1"/>
              <a:t>ditentukan</a:t>
            </a:r>
            <a:r>
              <a:rPr lang="en-GB" dirty="0"/>
              <a:t>-Nya). Dan </a:t>
            </a:r>
            <a:r>
              <a:rPr lang="en-GB" dirty="0" err="1"/>
              <a:t>sesiapa</a:t>
            </a:r>
            <a:r>
              <a:rPr lang="en-GB" dirty="0"/>
              <a:t> yang </a:t>
            </a:r>
            <a:r>
              <a:rPr lang="en-GB" dirty="0" err="1"/>
              <a:t>diberikan</a:t>
            </a:r>
            <a:r>
              <a:rPr lang="en-GB" dirty="0"/>
              <a:t> </a:t>
            </a:r>
            <a:r>
              <a:rPr lang="en-GB" dirty="0" err="1"/>
              <a:t>hikmat</a:t>
            </a:r>
            <a:r>
              <a:rPr lang="en-GB" dirty="0"/>
              <a:t> </a:t>
            </a:r>
            <a:r>
              <a:rPr lang="en-GB" dirty="0" err="1"/>
              <a:t>itu</a:t>
            </a:r>
            <a:r>
              <a:rPr lang="en-GB" dirty="0"/>
              <a:t> </a:t>
            </a:r>
            <a:r>
              <a:rPr lang="en-GB" dirty="0" err="1"/>
              <a:t>maka</a:t>
            </a:r>
            <a:r>
              <a:rPr lang="en-GB" dirty="0"/>
              <a:t> </a:t>
            </a:r>
            <a:r>
              <a:rPr lang="en-GB" dirty="0" err="1"/>
              <a:t>sesungguhnya</a:t>
            </a:r>
            <a:r>
              <a:rPr lang="en-GB" dirty="0"/>
              <a:t> </a:t>
            </a:r>
            <a:r>
              <a:rPr lang="en-GB" dirty="0" err="1"/>
              <a:t>ia</a:t>
            </a:r>
            <a:r>
              <a:rPr lang="en-GB" dirty="0"/>
              <a:t> </a:t>
            </a:r>
            <a:r>
              <a:rPr lang="en-GB" dirty="0" err="1"/>
              <a:t>telah</a:t>
            </a:r>
            <a:r>
              <a:rPr lang="en-GB" dirty="0"/>
              <a:t> </a:t>
            </a:r>
            <a:r>
              <a:rPr lang="en-GB" dirty="0" err="1"/>
              <a:t>diberikan</a:t>
            </a:r>
            <a:r>
              <a:rPr lang="en-GB" dirty="0"/>
              <a:t> </a:t>
            </a:r>
            <a:r>
              <a:rPr lang="en-GB" dirty="0" err="1"/>
              <a:t>kebaikan</a:t>
            </a:r>
            <a:r>
              <a:rPr lang="en-GB" dirty="0"/>
              <a:t> yang </a:t>
            </a:r>
            <a:r>
              <a:rPr lang="en-GB" dirty="0" err="1"/>
              <a:t>banyak</a:t>
            </a:r>
            <a:r>
              <a:rPr lang="en-GB" dirty="0"/>
              <a:t>. Dan </a:t>
            </a:r>
            <a:r>
              <a:rPr lang="en-GB" dirty="0" err="1"/>
              <a:t>tiadalah</a:t>
            </a:r>
            <a:r>
              <a:rPr lang="en-GB" dirty="0"/>
              <a:t> yang </a:t>
            </a:r>
            <a:r>
              <a:rPr lang="en-GB" dirty="0" err="1"/>
              <a:t>dapat</a:t>
            </a:r>
            <a:r>
              <a:rPr lang="en-GB" dirty="0"/>
              <a:t> </a:t>
            </a:r>
            <a:r>
              <a:rPr lang="en-GB" dirty="0" err="1"/>
              <a:t>mengambil</a:t>
            </a:r>
            <a:r>
              <a:rPr lang="en-GB" dirty="0"/>
              <a:t> </a:t>
            </a:r>
            <a:r>
              <a:rPr lang="en-GB" dirty="0" err="1"/>
              <a:t>pengajaran</a:t>
            </a:r>
            <a:r>
              <a:rPr lang="en-GB" dirty="0"/>
              <a:t> (</a:t>
            </a:r>
            <a:r>
              <a:rPr lang="en-GB" dirty="0" err="1"/>
              <a:t>dan</a:t>
            </a:r>
            <a:r>
              <a:rPr lang="en-GB" dirty="0"/>
              <a:t> </a:t>
            </a:r>
            <a:r>
              <a:rPr lang="en-GB" dirty="0" err="1"/>
              <a:t>peringatan</a:t>
            </a:r>
            <a:r>
              <a:rPr lang="en-GB" dirty="0"/>
              <a:t>) </a:t>
            </a:r>
            <a:r>
              <a:rPr lang="en-GB" dirty="0" err="1"/>
              <a:t>melainkan</a:t>
            </a:r>
            <a:r>
              <a:rPr lang="en-GB" dirty="0"/>
              <a:t> orang-orang yang </a:t>
            </a:r>
            <a:r>
              <a:rPr lang="en-GB" dirty="0" err="1"/>
              <a:t>menggunakan</a:t>
            </a:r>
            <a:r>
              <a:rPr lang="en-GB" dirty="0"/>
              <a:t> </a:t>
            </a:r>
            <a:r>
              <a:rPr lang="en-GB" dirty="0" err="1"/>
              <a:t>akal</a:t>
            </a:r>
            <a:r>
              <a:rPr lang="en-GB" dirty="0"/>
              <a:t> </a:t>
            </a:r>
            <a:r>
              <a:rPr lang="en-GB" dirty="0" err="1"/>
              <a:t>fikirannya</a:t>
            </a:r>
            <a:r>
              <a:rPr lang="en-GB"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15</a:t>
            </a:fld>
            <a:endParaRPr lang="en-US" altLang="en-US"/>
          </a:p>
        </p:txBody>
      </p:sp>
    </p:spTree>
    <p:extLst>
      <p:ext uri="{BB962C8B-B14F-4D97-AF65-F5344CB8AC3E}">
        <p14:creationId xmlns:p14="http://schemas.microsoft.com/office/powerpoint/2010/main" val="35383667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ms-MY" sz="2800" b="1" dirty="0"/>
              <a:t>Islam meletakkan martabat ilmu pengetahuan yang tertinggi ialah mengenal Allah</a:t>
            </a:r>
            <a:r>
              <a:rPr lang="ms-MY" sz="2800" dirty="0"/>
              <a:t> dengan sebenar-benar pengenalan yang membawa kepada keyakinan dan mampu meletakkan manusia ke tahap yang tinggi dari segi nilai dan kedudukannya. </a:t>
            </a:r>
            <a:endParaRPr lang="ms-MY" sz="2800" dirty="0" smtClean="0"/>
          </a:p>
          <a:p>
            <a:r>
              <a:rPr lang="ms-MY" sz="2800" dirty="0" smtClean="0"/>
              <a:t>Justeru, </a:t>
            </a:r>
            <a:r>
              <a:rPr lang="ms-MY" sz="2800" b="1" dirty="0" smtClean="0"/>
              <a:t>pengertian </a:t>
            </a:r>
            <a:r>
              <a:rPr lang="ms-MY" sz="2800" b="1" dirty="0"/>
              <a:t>berilmu pengetahuan ialah mencari keredaan Allah </a:t>
            </a:r>
            <a:r>
              <a:rPr lang="ms-MY" sz="2800" dirty="0"/>
              <a:t>kerana tiada keselamatan dan kebahagiaan yang hakiki melainkan terletak dalam keredaan Allah jua</a:t>
            </a:r>
            <a:r>
              <a:rPr lang="ms-MY"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16</a:t>
            </a:fld>
            <a:endParaRPr lang="en-US" altLang="en-US"/>
          </a:p>
        </p:txBody>
      </p:sp>
    </p:spTree>
    <p:extLst>
      <p:ext uri="{BB962C8B-B14F-4D97-AF65-F5344CB8AC3E}">
        <p14:creationId xmlns:p14="http://schemas.microsoft.com/office/powerpoint/2010/main" val="2835532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a:xfrm>
            <a:off x="228600" y="1295400"/>
            <a:ext cx="8686800" cy="4953000"/>
          </a:xfrm>
        </p:spPr>
        <p:txBody>
          <a:bodyPr/>
          <a:lstStyle/>
          <a:p>
            <a:r>
              <a:rPr lang="en-GB" sz="3200" b="1" dirty="0" err="1"/>
              <a:t>Kesimpulannya</a:t>
            </a:r>
            <a:r>
              <a:rPr lang="en-GB" sz="3200" b="1" dirty="0"/>
              <a:t>,</a:t>
            </a:r>
            <a:r>
              <a:rPr lang="en-GB" sz="3200" dirty="0"/>
              <a:t> </a:t>
            </a:r>
            <a:r>
              <a:rPr lang="en-GB" sz="3200" dirty="0" err="1"/>
              <a:t>ilmu</a:t>
            </a:r>
            <a:r>
              <a:rPr lang="en-GB" sz="3200" dirty="0"/>
              <a:t> </a:t>
            </a:r>
            <a:r>
              <a:rPr lang="en-GB" sz="3200" dirty="0" err="1"/>
              <a:t>merupakan</a:t>
            </a:r>
            <a:r>
              <a:rPr lang="en-GB" sz="3200" dirty="0"/>
              <a:t> </a:t>
            </a:r>
            <a:r>
              <a:rPr lang="en-GB" sz="3200" dirty="0" err="1"/>
              <a:t>suatu</a:t>
            </a:r>
            <a:r>
              <a:rPr lang="en-GB" sz="3200" dirty="0"/>
              <a:t> </a:t>
            </a:r>
            <a:r>
              <a:rPr lang="en-GB" sz="3200" dirty="0" err="1"/>
              <a:t>sistem</a:t>
            </a:r>
            <a:r>
              <a:rPr lang="en-GB" sz="3200" dirty="0"/>
              <a:t> yang </a:t>
            </a:r>
            <a:r>
              <a:rPr lang="en-GB" sz="3200" dirty="0" err="1"/>
              <a:t>menghasilkan</a:t>
            </a:r>
            <a:r>
              <a:rPr lang="en-GB" sz="3200" dirty="0"/>
              <a:t> </a:t>
            </a:r>
            <a:r>
              <a:rPr lang="en-GB" sz="3200" dirty="0" err="1"/>
              <a:t>kebenaran</a:t>
            </a:r>
            <a:r>
              <a:rPr lang="en-GB" sz="3200" dirty="0"/>
              <a:t> </a:t>
            </a:r>
            <a:r>
              <a:rPr lang="en-GB" sz="3200" dirty="0" err="1"/>
              <a:t>dan</a:t>
            </a:r>
            <a:r>
              <a:rPr lang="en-GB" sz="3200" dirty="0"/>
              <a:t> </a:t>
            </a:r>
            <a:r>
              <a:rPr lang="en-GB" sz="3200" dirty="0" err="1"/>
              <a:t>salah</a:t>
            </a:r>
            <a:r>
              <a:rPr lang="en-GB" sz="3200" dirty="0"/>
              <a:t> </a:t>
            </a:r>
            <a:r>
              <a:rPr lang="en-GB" sz="3200" dirty="0" err="1"/>
              <a:t>satu</a:t>
            </a:r>
            <a:r>
              <a:rPr lang="en-GB" sz="3200" dirty="0"/>
              <a:t> </a:t>
            </a:r>
            <a:r>
              <a:rPr lang="en-GB" sz="3200" dirty="0" err="1"/>
              <a:t>daripada</a:t>
            </a:r>
            <a:r>
              <a:rPr lang="en-GB" sz="3200" dirty="0"/>
              <a:t> </a:t>
            </a:r>
            <a:r>
              <a:rPr lang="en-GB" sz="3200" dirty="0" err="1"/>
              <a:t>usaha</a:t>
            </a:r>
            <a:r>
              <a:rPr lang="en-GB" sz="3200" dirty="0"/>
              <a:t> </a:t>
            </a:r>
            <a:r>
              <a:rPr lang="en-GB" sz="3200" dirty="0" err="1"/>
              <a:t>manusia</a:t>
            </a:r>
            <a:r>
              <a:rPr lang="en-GB" sz="3200" dirty="0"/>
              <a:t> </a:t>
            </a:r>
            <a:r>
              <a:rPr lang="en-GB" sz="3200" dirty="0" err="1"/>
              <a:t>untuk</a:t>
            </a:r>
            <a:r>
              <a:rPr lang="en-GB" sz="3200" dirty="0"/>
              <a:t> </a:t>
            </a:r>
            <a:r>
              <a:rPr lang="en-GB" sz="3200" dirty="0" err="1"/>
              <a:t>memperadabkan</a:t>
            </a:r>
            <a:r>
              <a:rPr lang="en-GB" sz="3200" dirty="0"/>
              <a:t> </a:t>
            </a:r>
            <a:r>
              <a:rPr lang="en-GB" sz="3200" dirty="0" err="1"/>
              <a:t>dirinya</a:t>
            </a:r>
            <a:r>
              <a:rPr lang="en-GB" sz="3200" dirty="0"/>
              <a:t> (</a:t>
            </a:r>
            <a:r>
              <a:rPr lang="en-GB" sz="3200" dirty="0" err="1"/>
              <a:t>memajukan</a:t>
            </a:r>
            <a:r>
              <a:rPr lang="en-GB" sz="3200" dirty="0"/>
              <a:t> </a:t>
            </a:r>
            <a:r>
              <a:rPr lang="en-GB" sz="3200" dirty="0" err="1"/>
              <a:t>tingkat</a:t>
            </a:r>
            <a:r>
              <a:rPr lang="en-GB" sz="3200" dirty="0"/>
              <a:t> </a:t>
            </a:r>
            <a:r>
              <a:rPr lang="en-GB" sz="3200" dirty="0" err="1"/>
              <a:t>kehidupan</a:t>
            </a:r>
            <a:r>
              <a:rPr lang="en-GB" sz="3200" dirty="0"/>
              <a:t> </a:t>
            </a:r>
            <a:r>
              <a:rPr lang="en-GB" sz="3200" dirty="0" err="1"/>
              <a:t>manusia</a:t>
            </a:r>
            <a:r>
              <a:rPr lang="en-GB" sz="3200" dirty="0"/>
              <a:t> </a:t>
            </a:r>
            <a:r>
              <a:rPr lang="en-GB" sz="3200" dirty="0" err="1"/>
              <a:t>daripada</a:t>
            </a:r>
            <a:r>
              <a:rPr lang="en-GB" sz="3200" dirty="0"/>
              <a:t> </a:t>
            </a:r>
            <a:r>
              <a:rPr lang="en-GB" sz="3200" dirty="0" err="1"/>
              <a:t>aspek</a:t>
            </a:r>
            <a:r>
              <a:rPr lang="en-GB" sz="3200" dirty="0"/>
              <a:t> </a:t>
            </a:r>
            <a:r>
              <a:rPr lang="en-GB" sz="3200" dirty="0" err="1"/>
              <a:t>jasmani</a:t>
            </a:r>
            <a:r>
              <a:rPr lang="en-GB" sz="3200" dirty="0"/>
              <a:t> </a:t>
            </a:r>
            <a:r>
              <a:rPr lang="en-GB" sz="3200" dirty="0" err="1"/>
              <a:t>dan</a:t>
            </a:r>
            <a:r>
              <a:rPr lang="en-GB" sz="3200" dirty="0"/>
              <a:t> </a:t>
            </a:r>
            <a:r>
              <a:rPr lang="en-GB" sz="3200" dirty="0" err="1"/>
              <a:t>rohani</a:t>
            </a:r>
            <a:r>
              <a:rPr lang="en-GB" sz="3200" dirty="0" smtClean="0"/>
              <a:t>).</a:t>
            </a:r>
          </a:p>
          <a:p>
            <a:r>
              <a:rPr lang="en-GB" sz="3200" dirty="0" err="1" smtClean="0"/>
              <a:t>Ilmu</a:t>
            </a:r>
            <a:r>
              <a:rPr lang="en-GB" sz="3200" dirty="0" smtClean="0"/>
              <a:t> </a:t>
            </a:r>
            <a:r>
              <a:rPr lang="en-GB" sz="3200" dirty="0" err="1"/>
              <a:t>juga</a:t>
            </a:r>
            <a:r>
              <a:rPr lang="en-GB" sz="3200" dirty="0"/>
              <a:t> </a:t>
            </a:r>
            <a:r>
              <a:rPr lang="en-GB" sz="3200" dirty="0" err="1"/>
              <a:t>meliputi</a:t>
            </a:r>
            <a:r>
              <a:rPr lang="en-GB" sz="3200" dirty="0"/>
              <a:t> </a:t>
            </a:r>
            <a:r>
              <a:rPr lang="en-GB" sz="3200" dirty="0" err="1"/>
              <a:t>pengetahuan</a:t>
            </a:r>
            <a:r>
              <a:rPr lang="en-GB" sz="3200" dirty="0"/>
              <a:t> </a:t>
            </a:r>
            <a:r>
              <a:rPr lang="en-GB" sz="3200" dirty="0" err="1"/>
              <a:t>dan</a:t>
            </a:r>
            <a:r>
              <a:rPr lang="en-GB" sz="3200" dirty="0"/>
              <a:t> </a:t>
            </a:r>
            <a:r>
              <a:rPr lang="en-GB" sz="3200" dirty="0" err="1"/>
              <a:t>cara</a:t>
            </a:r>
            <a:r>
              <a:rPr lang="en-GB" sz="3200" dirty="0"/>
              <a:t> yang </a:t>
            </a:r>
            <a:r>
              <a:rPr lang="en-GB" sz="3200" dirty="0" err="1"/>
              <a:t>dikembangkan</a:t>
            </a:r>
            <a:r>
              <a:rPr lang="en-GB" sz="3200" dirty="0"/>
              <a:t> </a:t>
            </a:r>
            <a:r>
              <a:rPr lang="en-GB" sz="3200" dirty="0" err="1"/>
              <a:t>oleh</a:t>
            </a:r>
            <a:r>
              <a:rPr lang="en-GB" sz="3200" dirty="0"/>
              <a:t> </a:t>
            </a:r>
            <a:r>
              <a:rPr lang="en-GB" sz="3200" dirty="0" err="1"/>
              <a:t>manusia</a:t>
            </a:r>
            <a:r>
              <a:rPr lang="en-GB" sz="3200" dirty="0"/>
              <a:t> </a:t>
            </a:r>
            <a:r>
              <a:rPr lang="en-GB" sz="3200" dirty="0" err="1"/>
              <a:t>untuk</a:t>
            </a:r>
            <a:r>
              <a:rPr lang="en-GB" sz="3200" dirty="0"/>
              <a:t> </a:t>
            </a:r>
            <a:r>
              <a:rPr lang="en-GB" sz="3200" dirty="0" err="1"/>
              <a:t>mencapai</a:t>
            </a:r>
            <a:r>
              <a:rPr lang="en-GB" sz="3200" dirty="0"/>
              <a:t> </a:t>
            </a:r>
            <a:r>
              <a:rPr lang="en-GB" sz="3200" dirty="0" err="1"/>
              <a:t>tujuan</a:t>
            </a:r>
            <a:r>
              <a:rPr lang="en-GB" sz="3200" dirty="0"/>
              <a:t> </a:t>
            </a:r>
            <a:r>
              <a:rPr lang="en-GB" sz="3200" dirty="0" err="1"/>
              <a:t>tersebut</a:t>
            </a:r>
            <a:r>
              <a:rPr lang="en-GB" sz="3200" dirty="0" smtClean="0"/>
              <a:t>.</a:t>
            </a:r>
            <a:endParaRPr lang="en-GB" sz="32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17</a:t>
            </a:fld>
            <a:endParaRPr lang="en-US" altLang="en-US"/>
          </a:p>
        </p:txBody>
      </p:sp>
    </p:spTree>
    <p:extLst>
      <p:ext uri="{BB962C8B-B14F-4D97-AF65-F5344CB8AC3E}">
        <p14:creationId xmlns:p14="http://schemas.microsoft.com/office/powerpoint/2010/main" val="35655851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sz="3200" b="1" dirty="0" smtClean="0">
                <a:solidFill>
                  <a:srgbClr val="FFFF00"/>
                </a:solidFill>
              </a:rPr>
              <a:t>KONSEP </a:t>
            </a:r>
            <a:r>
              <a:rPr lang="en-US" sz="3200" b="1" dirty="0">
                <a:solidFill>
                  <a:srgbClr val="FFFF00"/>
                </a:solidFill>
              </a:rPr>
              <a:t>KETAMADUNAN</a:t>
            </a:r>
            <a:endParaRPr lang="en-GB" sz="3200" dirty="0">
              <a:solidFill>
                <a:srgbClr val="FFFF00"/>
              </a:solidFill>
            </a:endParaRPr>
          </a:p>
          <a:p>
            <a:r>
              <a:rPr lang="en-GB" sz="2800" dirty="0" err="1"/>
              <a:t>Dalam</a:t>
            </a:r>
            <a:r>
              <a:rPr lang="en-GB" sz="2800" dirty="0"/>
              <a:t> </a:t>
            </a:r>
            <a:r>
              <a:rPr lang="en-GB" sz="2800" dirty="0" err="1"/>
              <a:t>bahasa</a:t>
            </a:r>
            <a:r>
              <a:rPr lang="en-GB" sz="2800" dirty="0"/>
              <a:t> Arab, </a:t>
            </a:r>
            <a:r>
              <a:rPr lang="en-GB" sz="2800" dirty="0" err="1"/>
              <a:t>beberapa</a:t>
            </a:r>
            <a:r>
              <a:rPr lang="en-GB" sz="2800" dirty="0"/>
              <a:t> </a:t>
            </a:r>
            <a:r>
              <a:rPr lang="en-GB" sz="2800" dirty="0" err="1"/>
              <a:t>istilah</a:t>
            </a:r>
            <a:r>
              <a:rPr lang="en-GB" sz="2800" dirty="0"/>
              <a:t> yang </a:t>
            </a:r>
            <a:r>
              <a:rPr lang="en-GB" sz="2800" dirty="0" err="1"/>
              <a:t>sering</a:t>
            </a:r>
            <a:r>
              <a:rPr lang="en-GB" sz="2800" dirty="0"/>
              <a:t> </a:t>
            </a:r>
            <a:r>
              <a:rPr lang="en-GB" sz="2800" dirty="0" err="1"/>
              <a:t>diguna</a:t>
            </a:r>
            <a:r>
              <a:rPr lang="en-GB" sz="2800" dirty="0"/>
              <a:t> </a:t>
            </a:r>
            <a:r>
              <a:rPr lang="en-GB" sz="2800" dirty="0" err="1"/>
              <a:t>ialah</a:t>
            </a:r>
            <a:r>
              <a:rPr lang="en-GB" sz="2800" dirty="0"/>
              <a:t> </a:t>
            </a:r>
            <a:r>
              <a:rPr lang="en-GB" sz="2800" b="1" i="1" dirty="0" err="1"/>
              <a:t>tamaddun</a:t>
            </a:r>
            <a:r>
              <a:rPr lang="en-GB" sz="2800" b="1" i="1" dirty="0"/>
              <a:t>, </a:t>
            </a:r>
            <a:r>
              <a:rPr lang="en-GB" sz="2800" b="1" i="1" dirty="0" err="1"/>
              <a:t>umran</a:t>
            </a:r>
            <a:r>
              <a:rPr lang="en-GB" sz="2800" b="1" i="1" dirty="0"/>
              <a:t>, </a:t>
            </a:r>
            <a:r>
              <a:rPr lang="en-GB" sz="2800" b="1" i="1" dirty="0" err="1"/>
              <a:t>hadharah</a:t>
            </a:r>
            <a:r>
              <a:rPr lang="en-GB" sz="2800" b="1" i="1" dirty="0"/>
              <a:t> </a:t>
            </a:r>
            <a:r>
              <a:rPr lang="en-GB" sz="2800" dirty="0" err="1"/>
              <a:t>dan</a:t>
            </a:r>
            <a:r>
              <a:rPr lang="en-GB" sz="2800" b="1" dirty="0"/>
              <a:t> </a:t>
            </a:r>
            <a:r>
              <a:rPr lang="en-GB" sz="2800" b="1" i="1" dirty="0" err="1"/>
              <a:t>madaniyah</a:t>
            </a:r>
            <a:r>
              <a:rPr lang="en-GB" sz="2800" i="1" dirty="0"/>
              <a:t>. </a:t>
            </a:r>
            <a:r>
              <a:rPr lang="en-GB" sz="2800" dirty="0" err="1"/>
              <a:t>Manakala</a:t>
            </a:r>
            <a:r>
              <a:rPr lang="en-GB" sz="2800" dirty="0"/>
              <a:t> </a:t>
            </a:r>
            <a:r>
              <a:rPr lang="en-GB" sz="2800" dirty="0" err="1"/>
              <a:t>istilah</a:t>
            </a:r>
            <a:r>
              <a:rPr lang="en-GB" sz="2800" dirty="0"/>
              <a:t> </a:t>
            </a:r>
            <a:r>
              <a:rPr lang="en-GB" sz="2800" dirty="0" err="1"/>
              <a:t>Inggeris</a:t>
            </a:r>
            <a:r>
              <a:rPr lang="en-GB" sz="2800" dirty="0"/>
              <a:t>, </a:t>
            </a:r>
            <a:r>
              <a:rPr lang="en-GB" sz="2800" dirty="0" err="1"/>
              <a:t>tamadun</a:t>
            </a:r>
            <a:r>
              <a:rPr lang="en-GB" sz="2800" dirty="0"/>
              <a:t> </a:t>
            </a:r>
            <a:r>
              <a:rPr lang="en-GB" sz="2800" dirty="0" err="1"/>
              <a:t>dikenali</a:t>
            </a:r>
            <a:r>
              <a:rPr lang="en-GB" sz="2800" dirty="0"/>
              <a:t> </a:t>
            </a:r>
            <a:r>
              <a:rPr lang="en-GB" sz="2800" dirty="0" err="1"/>
              <a:t>dengan</a:t>
            </a:r>
            <a:r>
              <a:rPr lang="en-GB" sz="2800" dirty="0"/>
              <a:t> </a:t>
            </a:r>
            <a:r>
              <a:rPr lang="en-GB" sz="2800" b="1" i="1" dirty="0"/>
              <a:t>civilisation</a:t>
            </a:r>
            <a:r>
              <a:rPr lang="en-GB" sz="2800" dirty="0"/>
              <a:t>.  </a:t>
            </a:r>
            <a:r>
              <a:rPr lang="en-GB" sz="2800" dirty="0" err="1"/>
              <a:t>Sementara</a:t>
            </a:r>
            <a:r>
              <a:rPr lang="en-GB" sz="2800" dirty="0"/>
              <a:t> </a:t>
            </a:r>
            <a:r>
              <a:rPr lang="en-GB" sz="2800" dirty="0" err="1"/>
              <a:t>dalam</a:t>
            </a:r>
            <a:r>
              <a:rPr lang="en-GB" sz="2800" dirty="0"/>
              <a:t> </a:t>
            </a:r>
            <a:r>
              <a:rPr lang="en-GB" sz="2800" dirty="0" err="1"/>
              <a:t>bahasa</a:t>
            </a:r>
            <a:r>
              <a:rPr lang="en-GB" sz="2800" dirty="0"/>
              <a:t> </a:t>
            </a:r>
            <a:r>
              <a:rPr lang="en-GB" sz="2800" dirty="0" err="1"/>
              <a:t>Melayu</a:t>
            </a:r>
            <a:r>
              <a:rPr lang="en-GB" sz="2800" dirty="0"/>
              <a:t> </a:t>
            </a:r>
            <a:r>
              <a:rPr lang="en-GB" sz="2800" dirty="0" err="1"/>
              <a:t>diistilahkan</a:t>
            </a:r>
            <a:r>
              <a:rPr lang="en-GB" sz="2800" dirty="0"/>
              <a:t> </a:t>
            </a:r>
            <a:r>
              <a:rPr lang="en-GB" sz="2800" dirty="0" err="1"/>
              <a:t>dengan</a:t>
            </a:r>
            <a:r>
              <a:rPr lang="en-GB" sz="2800" dirty="0"/>
              <a:t> </a:t>
            </a:r>
            <a:r>
              <a:rPr lang="en-GB" sz="2800" b="1" i="1" dirty="0" err="1"/>
              <a:t>peradaban</a:t>
            </a:r>
            <a:r>
              <a:rPr lang="en-GB" sz="2800" dirty="0"/>
              <a:t>. </a:t>
            </a:r>
            <a:endParaRPr lang="en-GB" sz="2800" dirty="0" smtClean="0"/>
          </a:p>
          <a:p>
            <a:r>
              <a:rPr lang="en-GB" sz="2800" dirty="0" err="1" smtClean="0"/>
              <a:t>Kesemua</a:t>
            </a:r>
            <a:r>
              <a:rPr lang="en-GB" sz="2800" dirty="0" smtClean="0"/>
              <a:t> </a:t>
            </a:r>
            <a:r>
              <a:rPr lang="en-GB" sz="2800" dirty="0" err="1"/>
              <a:t>istilah</a:t>
            </a:r>
            <a:r>
              <a:rPr lang="en-GB" sz="2800" dirty="0"/>
              <a:t> </a:t>
            </a:r>
            <a:r>
              <a:rPr lang="en-GB" sz="2800" dirty="0" err="1"/>
              <a:t>ini</a:t>
            </a:r>
            <a:r>
              <a:rPr lang="en-GB" sz="2800" dirty="0"/>
              <a:t> </a:t>
            </a:r>
            <a:r>
              <a:rPr lang="en-GB" sz="2800" dirty="0" err="1"/>
              <a:t>secara</a:t>
            </a:r>
            <a:r>
              <a:rPr lang="en-GB" sz="2800" dirty="0"/>
              <a:t> literal </a:t>
            </a:r>
            <a:r>
              <a:rPr lang="en-GB" sz="2800" dirty="0" err="1"/>
              <a:t>umumnya</a:t>
            </a:r>
            <a:r>
              <a:rPr lang="en-GB" sz="2800" dirty="0"/>
              <a:t> </a:t>
            </a:r>
            <a:r>
              <a:rPr lang="en-GB" sz="2800" dirty="0" err="1"/>
              <a:t>membawa</a:t>
            </a:r>
            <a:r>
              <a:rPr lang="en-GB" sz="2800" dirty="0"/>
              <a:t> </a:t>
            </a:r>
            <a:r>
              <a:rPr lang="en-GB" sz="2800" dirty="0" err="1"/>
              <a:t>makna</a:t>
            </a:r>
            <a:r>
              <a:rPr lang="en-GB" sz="2800" dirty="0"/>
              <a:t> </a:t>
            </a:r>
            <a:r>
              <a:rPr lang="en-GB" sz="2800" b="1" dirty="0" err="1"/>
              <a:t>maju</a:t>
            </a:r>
            <a:r>
              <a:rPr lang="en-GB" sz="2800" b="1" dirty="0"/>
              <a:t> </a:t>
            </a:r>
            <a:r>
              <a:rPr lang="en-GB" sz="2800" b="1" dirty="0" err="1"/>
              <a:t>atau</a:t>
            </a:r>
            <a:r>
              <a:rPr lang="en-GB" sz="2800" b="1" dirty="0"/>
              <a:t> </a:t>
            </a:r>
            <a:r>
              <a:rPr lang="en-GB" sz="2800" b="1" dirty="0" err="1"/>
              <a:t>kemajuan</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18</a:t>
            </a:fld>
            <a:endParaRPr lang="en-US" altLang="en-US"/>
          </a:p>
        </p:txBody>
      </p:sp>
    </p:spTree>
    <p:extLst>
      <p:ext uri="{BB962C8B-B14F-4D97-AF65-F5344CB8AC3E}">
        <p14:creationId xmlns:p14="http://schemas.microsoft.com/office/powerpoint/2010/main" val="21352258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err="1" smtClean="0">
                <a:solidFill>
                  <a:srgbClr val="FFFF00"/>
                </a:solidFill>
              </a:rPr>
              <a:t>Tamadun</a:t>
            </a:r>
            <a:r>
              <a:rPr lang="en-GB" sz="2400" dirty="0" smtClean="0">
                <a:solidFill>
                  <a:srgbClr val="FFFF00"/>
                </a:solidFill>
              </a:rPr>
              <a:t> </a:t>
            </a:r>
            <a:r>
              <a:rPr lang="en-GB" sz="2400" dirty="0" err="1">
                <a:solidFill>
                  <a:srgbClr val="FFFF00"/>
                </a:solidFill>
              </a:rPr>
              <a:t>boleh</a:t>
            </a:r>
            <a:r>
              <a:rPr lang="en-GB" sz="2400" dirty="0">
                <a:solidFill>
                  <a:srgbClr val="FFFF00"/>
                </a:solidFill>
              </a:rPr>
              <a:t> </a:t>
            </a:r>
            <a:r>
              <a:rPr lang="en-GB" sz="2400" dirty="0" err="1" smtClean="0">
                <a:solidFill>
                  <a:srgbClr val="FFFF00"/>
                </a:solidFill>
              </a:rPr>
              <a:t>disimpulkan</a:t>
            </a:r>
            <a:r>
              <a:rPr lang="en-GB" sz="2400" dirty="0" smtClean="0">
                <a:solidFill>
                  <a:srgbClr val="FFFF00"/>
                </a:solidFill>
              </a:rPr>
              <a:t> </a:t>
            </a:r>
            <a:r>
              <a:rPr lang="en-GB" sz="2400" dirty="0" err="1" smtClean="0">
                <a:solidFill>
                  <a:srgbClr val="FFFF00"/>
                </a:solidFill>
              </a:rPr>
              <a:t>sebagai</a:t>
            </a:r>
            <a:r>
              <a:rPr lang="en-GB" sz="2400" dirty="0" smtClean="0">
                <a:solidFill>
                  <a:srgbClr val="FFFF00"/>
                </a:solidFill>
              </a:rPr>
              <a:t>;</a:t>
            </a:r>
            <a:endParaRPr lang="en-GB" sz="2400" dirty="0">
              <a:solidFill>
                <a:srgbClr val="FFFF00"/>
              </a:solidFill>
            </a:endParaRPr>
          </a:p>
        </p:txBody>
      </p:sp>
      <p:sp>
        <p:nvSpPr>
          <p:cNvPr id="3" name="Content Placeholder 2"/>
          <p:cNvSpPr>
            <a:spLocks noGrp="1"/>
          </p:cNvSpPr>
          <p:nvPr>
            <p:ph idx="1"/>
          </p:nvPr>
        </p:nvSpPr>
        <p:spPr>
          <a:xfrm>
            <a:off x="484188" y="1295400"/>
            <a:ext cx="8050212" cy="5334000"/>
          </a:xfrm>
        </p:spPr>
        <p:txBody>
          <a:bodyPr/>
          <a:lstStyle/>
          <a:p>
            <a:pPr marL="457200" indent="-457200">
              <a:buFont typeface="+mj-lt"/>
              <a:buAutoNum type="arabicParenR"/>
            </a:pPr>
            <a:r>
              <a:rPr lang="en-GB" dirty="0" err="1" smtClean="0"/>
              <a:t>Suatu</a:t>
            </a:r>
            <a:r>
              <a:rPr lang="en-GB" dirty="0" smtClean="0"/>
              <a:t> </a:t>
            </a:r>
            <a:r>
              <a:rPr lang="en-GB" dirty="0" err="1"/>
              <a:t>tingkat</a:t>
            </a:r>
            <a:r>
              <a:rPr lang="en-GB" dirty="0"/>
              <a:t> </a:t>
            </a:r>
            <a:r>
              <a:rPr lang="en-GB" dirty="0" err="1"/>
              <a:t>kemajuan</a:t>
            </a:r>
            <a:r>
              <a:rPr lang="en-GB" dirty="0"/>
              <a:t> </a:t>
            </a:r>
            <a:r>
              <a:rPr lang="en-GB" dirty="0" err="1"/>
              <a:t>atau</a:t>
            </a:r>
            <a:r>
              <a:rPr lang="en-GB" dirty="0"/>
              <a:t> </a:t>
            </a:r>
            <a:r>
              <a:rPr lang="en-GB" dirty="0" err="1"/>
              <a:t>pencapaian</a:t>
            </a:r>
            <a:r>
              <a:rPr lang="en-GB" dirty="0"/>
              <a:t> </a:t>
            </a:r>
            <a:r>
              <a:rPr lang="en-GB" dirty="0" err="1"/>
              <a:t>manusia</a:t>
            </a:r>
            <a:r>
              <a:rPr lang="en-GB" dirty="0"/>
              <a:t> </a:t>
            </a:r>
            <a:r>
              <a:rPr lang="en-GB" dirty="0" err="1" smtClean="0"/>
              <a:t>daripada</a:t>
            </a:r>
            <a:r>
              <a:rPr lang="en-GB" dirty="0" smtClean="0"/>
              <a:t> </a:t>
            </a:r>
            <a:r>
              <a:rPr lang="en-GB" dirty="0" err="1"/>
              <a:t>cara</a:t>
            </a:r>
            <a:r>
              <a:rPr lang="en-GB" dirty="0"/>
              <a:t> </a:t>
            </a:r>
            <a:r>
              <a:rPr lang="en-GB" dirty="0" err="1"/>
              <a:t>hidup</a:t>
            </a:r>
            <a:r>
              <a:rPr lang="en-GB" dirty="0"/>
              <a:t> nomad </a:t>
            </a:r>
            <a:r>
              <a:rPr lang="en-GB" dirty="0" err="1"/>
              <a:t>kepada</a:t>
            </a:r>
            <a:r>
              <a:rPr lang="en-GB" dirty="0"/>
              <a:t> </a:t>
            </a:r>
            <a:r>
              <a:rPr lang="en-GB" dirty="0" err="1"/>
              <a:t>kehidupan</a:t>
            </a:r>
            <a:r>
              <a:rPr lang="en-GB" dirty="0"/>
              <a:t> </a:t>
            </a:r>
            <a:r>
              <a:rPr lang="en-GB" dirty="0" err="1"/>
              <a:t>bandar</a:t>
            </a:r>
            <a:r>
              <a:rPr lang="en-GB" dirty="0"/>
              <a:t> </a:t>
            </a:r>
            <a:r>
              <a:rPr lang="en-GB" dirty="0" err="1"/>
              <a:t>atau</a:t>
            </a:r>
            <a:r>
              <a:rPr lang="en-GB" dirty="0"/>
              <a:t> </a:t>
            </a:r>
            <a:r>
              <a:rPr lang="en-GB" dirty="0" err="1"/>
              <a:t>kota</a:t>
            </a:r>
            <a:r>
              <a:rPr lang="en-GB" dirty="0"/>
              <a:t>.</a:t>
            </a:r>
          </a:p>
          <a:p>
            <a:pPr marL="457200" indent="-457200">
              <a:buFont typeface="+mj-lt"/>
              <a:buAutoNum type="arabicParenR"/>
            </a:pPr>
            <a:r>
              <a:rPr lang="en-GB" dirty="0" err="1" smtClean="0"/>
              <a:t>Suatu</a:t>
            </a:r>
            <a:r>
              <a:rPr lang="en-GB" dirty="0" smtClean="0"/>
              <a:t> </a:t>
            </a:r>
            <a:r>
              <a:rPr lang="en-GB" dirty="0"/>
              <a:t>proses </a:t>
            </a:r>
            <a:r>
              <a:rPr lang="en-GB" dirty="0" err="1"/>
              <a:t>untuk</a:t>
            </a:r>
            <a:r>
              <a:rPr lang="en-GB" dirty="0"/>
              <a:t> </a:t>
            </a:r>
            <a:r>
              <a:rPr lang="en-GB" dirty="0" err="1"/>
              <a:t>mencapai</a:t>
            </a:r>
            <a:r>
              <a:rPr lang="en-GB" dirty="0"/>
              <a:t> </a:t>
            </a:r>
            <a:r>
              <a:rPr lang="en-GB" dirty="0" err="1"/>
              <a:t>kemajuan</a:t>
            </a:r>
            <a:r>
              <a:rPr lang="en-GB" dirty="0"/>
              <a:t> </a:t>
            </a:r>
            <a:r>
              <a:rPr lang="en-GB" dirty="0" err="1"/>
              <a:t>atau</a:t>
            </a:r>
            <a:r>
              <a:rPr lang="en-GB" dirty="0"/>
              <a:t> </a:t>
            </a:r>
            <a:r>
              <a:rPr lang="en-GB" dirty="0" err="1"/>
              <a:t>kebaikan</a:t>
            </a:r>
            <a:r>
              <a:rPr lang="en-GB" dirty="0"/>
              <a:t> </a:t>
            </a:r>
            <a:r>
              <a:rPr lang="en-GB" dirty="0" err="1"/>
              <a:t>dalam</a:t>
            </a:r>
            <a:r>
              <a:rPr lang="en-GB" dirty="0"/>
              <a:t> </a:t>
            </a:r>
            <a:r>
              <a:rPr lang="en-GB" dirty="0" err="1"/>
              <a:t>hidup</a:t>
            </a:r>
            <a:endParaRPr lang="en-GB" dirty="0"/>
          </a:p>
          <a:p>
            <a:pPr marL="457200" indent="-457200">
              <a:buFont typeface="+mj-lt"/>
              <a:buAutoNum type="arabicParenR"/>
            </a:pPr>
            <a:r>
              <a:rPr lang="en-GB" dirty="0" err="1" smtClean="0"/>
              <a:t>Suatu</a:t>
            </a:r>
            <a:r>
              <a:rPr lang="en-GB" dirty="0" smtClean="0"/>
              <a:t> </a:t>
            </a:r>
            <a:r>
              <a:rPr lang="en-GB" dirty="0" err="1"/>
              <a:t>kombinasi</a:t>
            </a:r>
            <a:r>
              <a:rPr lang="en-GB" dirty="0"/>
              <a:t> </a:t>
            </a:r>
            <a:r>
              <a:rPr lang="en-GB" dirty="0" err="1"/>
              <a:t>antara</a:t>
            </a:r>
            <a:r>
              <a:rPr lang="en-GB" dirty="0"/>
              <a:t> </a:t>
            </a:r>
            <a:r>
              <a:rPr lang="en-GB" dirty="0" err="1"/>
              <a:t>kemajuan</a:t>
            </a:r>
            <a:r>
              <a:rPr lang="en-GB" dirty="0"/>
              <a:t> </a:t>
            </a:r>
            <a:r>
              <a:rPr lang="en-GB" dirty="0" err="1"/>
              <a:t>aspek</a:t>
            </a:r>
            <a:r>
              <a:rPr lang="en-GB" dirty="0"/>
              <a:t> </a:t>
            </a:r>
            <a:r>
              <a:rPr lang="en-GB" dirty="0" err="1"/>
              <a:t>pemikiran</a:t>
            </a:r>
            <a:r>
              <a:rPr lang="en-GB" dirty="0"/>
              <a:t>, </a:t>
            </a:r>
            <a:r>
              <a:rPr lang="en-GB" dirty="0" err="1"/>
              <a:t>kerohanian</a:t>
            </a:r>
            <a:r>
              <a:rPr lang="en-GB" dirty="0"/>
              <a:t> </a:t>
            </a:r>
            <a:r>
              <a:rPr lang="en-GB" dirty="0" err="1"/>
              <a:t>dan</a:t>
            </a:r>
            <a:r>
              <a:rPr lang="en-GB" dirty="0"/>
              <a:t> </a:t>
            </a:r>
            <a:r>
              <a:rPr lang="en-GB" dirty="0" err="1"/>
              <a:t>aspek</a:t>
            </a:r>
            <a:r>
              <a:rPr lang="en-GB" dirty="0"/>
              <a:t> material </a:t>
            </a:r>
            <a:r>
              <a:rPr lang="en-GB" dirty="0" err="1"/>
              <a:t>atau</a:t>
            </a:r>
            <a:r>
              <a:rPr lang="en-GB" dirty="0"/>
              <a:t> </a:t>
            </a:r>
            <a:r>
              <a:rPr lang="en-GB" dirty="0" err="1"/>
              <a:t>kebendaan</a:t>
            </a:r>
            <a:r>
              <a:rPr lang="en-GB" dirty="0"/>
              <a:t>.</a:t>
            </a:r>
          </a:p>
          <a:p>
            <a:pPr marL="457200" indent="-457200">
              <a:buFont typeface="+mj-lt"/>
              <a:buAutoNum type="arabicParenR"/>
            </a:pPr>
            <a:r>
              <a:rPr lang="en-GB" dirty="0" err="1" smtClean="0"/>
              <a:t>Keadaan</a:t>
            </a:r>
            <a:r>
              <a:rPr lang="en-GB" dirty="0" smtClean="0"/>
              <a:t> </a:t>
            </a:r>
            <a:r>
              <a:rPr lang="en-GB" dirty="0" err="1"/>
              <a:t>kemajuan</a:t>
            </a:r>
            <a:r>
              <a:rPr lang="en-GB" dirty="0"/>
              <a:t> </a:t>
            </a:r>
            <a:r>
              <a:rPr lang="en-GB" dirty="0" err="1"/>
              <a:t>manusia</a:t>
            </a:r>
            <a:r>
              <a:rPr lang="en-GB" dirty="0"/>
              <a:t> yang </a:t>
            </a:r>
            <a:r>
              <a:rPr lang="en-GB" dirty="0" err="1"/>
              <a:t>berasaskan</a:t>
            </a:r>
            <a:r>
              <a:rPr lang="en-GB" dirty="0"/>
              <a:t> </a:t>
            </a:r>
            <a:r>
              <a:rPr lang="en-GB" dirty="0" err="1"/>
              <a:t>kepada</a:t>
            </a:r>
            <a:r>
              <a:rPr lang="en-GB" dirty="0"/>
              <a:t> </a:t>
            </a:r>
            <a:r>
              <a:rPr lang="en-GB" dirty="0" err="1"/>
              <a:t>ketinggian</a:t>
            </a:r>
            <a:r>
              <a:rPr lang="en-GB" dirty="0"/>
              <a:t> </a:t>
            </a:r>
            <a:r>
              <a:rPr lang="en-GB" dirty="0" err="1"/>
              <a:t>akhlak</a:t>
            </a:r>
            <a:r>
              <a:rPr lang="en-GB" dirty="0"/>
              <a:t> </a:t>
            </a:r>
            <a:r>
              <a:rPr lang="en-GB" dirty="0" err="1"/>
              <a:t>dan</a:t>
            </a:r>
            <a:r>
              <a:rPr lang="en-GB" dirty="0"/>
              <a:t> </a:t>
            </a:r>
            <a:r>
              <a:rPr lang="en-GB" dirty="0" err="1"/>
              <a:t>budi</a:t>
            </a:r>
            <a:r>
              <a:rPr lang="en-GB" dirty="0"/>
              <a:t> </a:t>
            </a:r>
            <a:r>
              <a:rPr lang="en-GB" dirty="0" err="1"/>
              <a:t>pekerti</a:t>
            </a:r>
            <a:r>
              <a:rPr lang="en-GB" dirty="0"/>
              <a:t> </a:t>
            </a:r>
            <a:r>
              <a:rPr lang="en-GB" dirty="0" err="1"/>
              <a:t>atau</a:t>
            </a:r>
            <a:r>
              <a:rPr lang="en-GB" dirty="0"/>
              <a:t> </a:t>
            </a:r>
            <a:r>
              <a:rPr lang="en-GB" dirty="0" err="1"/>
              <a:t>penghayatan</a:t>
            </a:r>
            <a:r>
              <a:rPr lang="en-GB" dirty="0"/>
              <a:t> </a:t>
            </a:r>
            <a:r>
              <a:rPr lang="en-GB" i="1" dirty="0"/>
              <a:t>din </a:t>
            </a:r>
            <a:r>
              <a:rPr lang="en-GB" dirty="0" err="1"/>
              <a:t>dalam</a:t>
            </a:r>
            <a:r>
              <a:rPr lang="en-GB" dirty="0"/>
              <a:t> </a:t>
            </a:r>
            <a:r>
              <a:rPr lang="en-GB" dirty="0" err="1"/>
              <a:t>masyarakat</a:t>
            </a:r>
            <a:r>
              <a:rPr lang="en-GB" dirty="0"/>
              <a:t>.</a:t>
            </a:r>
          </a:p>
          <a:p>
            <a:r>
              <a:rPr lang="en-GB" dirty="0" err="1" smtClean="0"/>
              <a:t>Tegasnya</a:t>
            </a:r>
            <a:r>
              <a:rPr lang="en-GB" dirty="0"/>
              <a:t>, </a:t>
            </a:r>
            <a:r>
              <a:rPr lang="en-GB" dirty="0" err="1"/>
              <a:t>tamadun</a:t>
            </a:r>
            <a:r>
              <a:rPr lang="en-GB" dirty="0"/>
              <a:t> </a:t>
            </a:r>
            <a:r>
              <a:rPr lang="en-GB" dirty="0" err="1"/>
              <a:t>adalah</a:t>
            </a:r>
            <a:r>
              <a:rPr lang="en-GB" dirty="0"/>
              <a:t> </a:t>
            </a:r>
            <a:r>
              <a:rPr lang="en-GB" dirty="0" err="1"/>
              <a:t>suatu</a:t>
            </a:r>
            <a:r>
              <a:rPr lang="en-GB" dirty="0"/>
              <a:t> </a:t>
            </a:r>
            <a:r>
              <a:rPr lang="en-GB" dirty="0" err="1"/>
              <a:t>keadaan</a:t>
            </a:r>
            <a:r>
              <a:rPr lang="en-GB" dirty="0"/>
              <a:t> </a:t>
            </a:r>
            <a:r>
              <a:rPr lang="en-GB" dirty="0" err="1"/>
              <a:t>atau</a:t>
            </a:r>
            <a:r>
              <a:rPr lang="en-GB" dirty="0"/>
              <a:t> </a:t>
            </a:r>
            <a:r>
              <a:rPr lang="en-GB" dirty="0" err="1"/>
              <a:t>pencapaian</a:t>
            </a:r>
            <a:r>
              <a:rPr lang="en-GB" dirty="0"/>
              <a:t> </a:t>
            </a:r>
            <a:r>
              <a:rPr lang="en-GB" dirty="0" err="1"/>
              <a:t>manusia</a:t>
            </a:r>
            <a:r>
              <a:rPr lang="en-GB" dirty="0"/>
              <a:t> yang </a:t>
            </a:r>
            <a:r>
              <a:rPr lang="en-GB" dirty="0" err="1"/>
              <a:t>bermasyarakat</a:t>
            </a:r>
            <a:r>
              <a:rPr lang="en-GB" dirty="0"/>
              <a:t> </a:t>
            </a:r>
            <a:r>
              <a:rPr lang="en-GB" dirty="0" err="1"/>
              <a:t>merangkumi</a:t>
            </a:r>
            <a:r>
              <a:rPr lang="en-GB" dirty="0"/>
              <a:t> </a:t>
            </a:r>
            <a:r>
              <a:rPr lang="en-GB" dirty="0" err="1"/>
              <a:t>semua</a:t>
            </a:r>
            <a:r>
              <a:rPr lang="en-GB" dirty="0"/>
              <a:t> </a:t>
            </a:r>
            <a:r>
              <a:rPr lang="en-GB" dirty="0" err="1"/>
              <a:t>aspek</a:t>
            </a:r>
            <a:r>
              <a:rPr lang="en-GB" dirty="0"/>
              <a:t> </a:t>
            </a:r>
            <a:r>
              <a:rPr lang="en-GB" dirty="0" err="1"/>
              <a:t>kehidupan</a:t>
            </a:r>
            <a:r>
              <a:rPr lang="en-GB" dirty="0"/>
              <a:t> </a:t>
            </a:r>
            <a:r>
              <a:rPr lang="en-GB" dirty="0" err="1"/>
              <a:t>spritual</a:t>
            </a:r>
            <a:r>
              <a:rPr lang="en-GB" dirty="0"/>
              <a:t> </a:t>
            </a:r>
            <a:r>
              <a:rPr lang="en-GB" dirty="0" err="1"/>
              <a:t>dan</a:t>
            </a:r>
            <a:r>
              <a:rPr lang="en-GB" dirty="0"/>
              <a:t> material yang </a:t>
            </a:r>
            <a:r>
              <a:rPr lang="en-GB" dirty="0" err="1"/>
              <a:t>berpusat</a:t>
            </a:r>
            <a:r>
              <a:rPr lang="en-GB" dirty="0"/>
              <a:t> di </a:t>
            </a:r>
            <a:r>
              <a:rPr lang="en-GB" dirty="0" err="1"/>
              <a:t>kota</a:t>
            </a:r>
            <a:r>
              <a:rPr lang="en-GB" dirty="0"/>
              <a:t> </a:t>
            </a:r>
            <a:r>
              <a:rPr lang="en-GB" dirty="0" err="1"/>
              <a:t>atau</a:t>
            </a:r>
            <a:r>
              <a:rPr lang="en-GB" dirty="0"/>
              <a:t> </a:t>
            </a:r>
            <a:r>
              <a:rPr lang="en-GB" dirty="0" err="1"/>
              <a:t>bandar</a:t>
            </a:r>
            <a:r>
              <a:rPr lang="en-GB"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19</a:t>
            </a:fld>
            <a:endParaRPr lang="en-US" altLang="en-US"/>
          </a:p>
        </p:txBody>
      </p:sp>
    </p:spTree>
    <p:extLst>
      <p:ext uri="{BB962C8B-B14F-4D97-AF65-F5344CB8AC3E}">
        <p14:creationId xmlns:p14="http://schemas.microsoft.com/office/powerpoint/2010/main" val="42778572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563" y="69850"/>
            <a:ext cx="7772400" cy="685800"/>
          </a:xfrm>
        </p:spPr>
        <p:txBody>
          <a:bodyPr>
            <a:normAutofit/>
          </a:bodyPr>
          <a:lstStyle/>
          <a:p>
            <a:pPr>
              <a:defRPr/>
            </a:pPr>
            <a:endParaRPr lang="en-MY" dirty="0"/>
          </a:p>
        </p:txBody>
      </p:sp>
      <p:sp>
        <p:nvSpPr>
          <p:cNvPr id="4" name="Slide Number Placeholder 3"/>
          <p:cNvSpPr>
            <a:spLocks noGrp="1"/>
          </p:cNvSpPr>
          <p:nvPr>
            <p:ph type="sldNum" sz="quarter" idx="12"/>
          </p:nvPr>
        </p:nvSpPr>
        <p:spPr/>
        <p:txBody>
          <a:bodyPr/>
          <a:lstStyle/>
          <a:p>
            <a:pPr>
              <a:defRPr/>
            </a:pPr>
            <a:fld id="{75466E44-36EB-4DD7-8353-A5D9B7D550DC}" type="slidenum">
              <a:rPr lang="ar-SA" altLang="en-US" smtClean="0"/>
              <a:pPr>
                <a:defRPr/>
              </a:pPr>
              <a:t>2</a:t>
            </a:fld>
            <a:endParaRPr lang="en-US" altLang="en-US"/>
          </a:p>
        </p:txBody>
      </p:sp>
      <p:graphicFrame>
        <p:nvGraphicFramePr>
          <p:cNvPr id="5" name="Content Placeholder 5"/>
          <p:cNvGraphicFramePr>
            <a:graphicFrameLocks noGrp="1"/>
          </p:cNvGraphicFramePr>
          <p:nvPr>
            <p:ph idx="1"/>
            <p:extLst>
              <p:ext uri="{D42A27DB-BD31-4B8C-83A1-F6EECF244321}">
                <p14:modId xmlns:p14="http://schemas.microsoft.com/office/powerpoint/2010/main" val="4170590506"/>
              </p:ext>
            </p:extLst>
          </p:nvPr>
        </p:nvGraphicFramePr>
        <p:xfrm>
          <a:off x="0" y="1063625"/>
          <a:ext cx="9144000" cy="56478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80712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2439"/>
            <a:ext cx="7540625" cy="690562"/>
          </a:xfrm>
        </p:spPr>
        <p:txBody>
          <a:bodyPr/>
          <a:lstStyle/>
          <a:p>
            <a:r>
              <a:rPr lang="en-MY" dirty="0" smtClean="0"/>
              <a:t>PERANAN AGAMA DALAM SAINS</a:t>
            </a:r>
            <a:endParaRPr lang="en-MY" dirty="0"/>
          </a:p>
        </p:txBody>
      </p:sp>
      <p:sp>
        <p:nvSpPr>
          <p:cNvPr id="3" name="Content Placeholder 2"/>
          <p:cNvSpPr>
            <a:spLocks noGrp="1"/>
          </p:cNvSpPr>
          <p:nvPr>
            <p:ph idx="1"/>
          </p:nvPr>
        </p:nvSpPr>
        <p:spPr>
          <a:xfrm>
            <a:off x="533400" y="1447800"/>
            <a:ext cx="8050212" cy="4038600"/>
          </a:xfrm>
        </p:spPr>
        <p:txBody>
          <a:bodyPr/>
          <a:lstStyle/>
          <a:p>
            <a:pPr marL="0" indent="0">
              <a:buNone/>
            </a:pPr>
            <a:r>
              <a:rPr lang="en-US" sz="3200" b="1" dirty="0" smtClean="0"/>
              <a:t>AKTIVITI BERKUMPULAN:</a:t>
            </a:r>
          </a:p>
          <a:p>
            <a:pPr marL="0" indent="0">
              <a:buNone/>
            </a:pPr>
            <a:r>
              <a:rPr lang="en-US" sz="3200" b="1" dirty="0" err="1" smtClean="0"/>
              <a:t>Bincangkan</a:t>
            </a:r>
            <a:r>
              <a:rPr lang="en-US" sz="3200" b="1" dirty="0" smtClean="0"/>
              <a:t> </a:t>
            </a:r>
            <a:r>
              <a:rPr lang="en-US" sz="3200" b="1" dirty="0" err="1" smtClean="0"/>
              <a:t>peranan</a:t>
            </a:r>
            <a:r>
              <a:rPr lang="en-US" sz="3200" b="1" dirty="0" smtClean="0"/>
              <a:t> agama </a:t>
            </a:r>
            <a:r>
              <a:rPr lang="en-US" sz="3200" b="1" dirty="0" err="1" smtClean="0"/>
              <a:t>dalam</a:t>
            </a:r>
            <a:r>
              <a:rPr lang="en-US" sz="3200" b="1" dirty="0" smtClean="0"/>
              <a:t> </a:t>
            </a:r>
            <a:r>
              <a:rPr lang="en-US" sz="3200" b="1" dirty="0" err="1" smtClean="0"/>
              <a:t>aktiviti</a:t>
            </a:r>
            <a:r>
              <a:rPr lang="en-US" sz="3200" b="1" dirty="0" smtClean="0"/>
              <a:t> </a:t>
            </a:r>
            <a:r>
              <a:rPr lang="en-US" sz="3200" b="1" dirty="0" err="1" smtClean="0"/>
              <a:t>Sains</a:t>
            </a:r>
            <a:r>
              <a:rPr lang="en-US" sz="3200" b="1" dirty="0" smtClean="0"/>
              <a:t> </a:t>
            </a:r>
            <a:r>
              <a:rPr lang="en-US" sz="3200" b="1" dirty="0" err="1" smtClean="0"/>
              <a:t>dan</a:t>
            </a:r>
            <a:r>
              <a:rPr lang="en-US" sz="3200" b="1" dirty="0" smtClean="0"/>
              <a:t> </a:t>
            </a:r>
            <a:r>
              <a:rPr lang="en-US" sz="3200" b="1" dirty="0" err="1" smtClean="0"/>
              <a:t>Teknologi</a:t>
            </a:r>
            <a:r>
              <a:rPr lang="en-US" sz="3200" b="1" dirty="0" smtClean="0"/>
              <a:t> </a:t>
            </a:r>
            <a:r>
              <a:rPr lang="en-US" sz="3200" b="1" dirty="0" err="1" smtClean="0"/>
              <a:t>berikut</a:t>
            </a:r>
            <a:r>
              <a:rPr lang="en-US" sz="3200" b="1" dirty="0" smtClean="0"/>
              <a:t>:</a:t>
            </a:r>
            <a:endParaRPr lang="en-US" sz="3200" b="1" dirty="0" smtClean="0"/>
          </a:p>
          <a:p>
            <a:pPr marL="457200" indent="-457200">
              <a:buFont typeface="+mj-lt"/>
              <a:buAutoNum type="arabicPeriod"/>
            </a:pPr>
            <a:r>
              <a:rPr lang="en-US" b="1" dirty="0" err="1"/>
              <a:t>Vaksinisasi</a:t>
            </a:r>
            <a:endParaRPr lang="en-US" b="1" dirty="0"/>
          </a:p>
          <a:p>
            <a:pPr marL="457200" indent="-457200">
              <a:buFont typeface="+mj-lt"/>
              <a:buAutoNum type="arabicPeriod"/>
            </a:pPr>
            <a:r>
              <a:rPr lang="en-US" b="1" dirty="0" err="1" smtClean="0"/>
              <a:t>Pemindahan</a:t>
            </a:r>
            <a:r>
              <a:rPr lang="en-US" b="1" dirty="0" smtClean="0"/>
              <a:t> organ</a:t>
            </a:r>
          </a:p>
          <a:p>
            <a:pPr marL="457200" indent="-457200">
              <a:buFont typeface="+mj-lt"/>
              <a:buAutoNum type="arabicPeriod"/>
            </a:pPr>
            <a:r>
              <a:rPr lang="en-US" b="1" dirty="0" err="1" smtClean="0"/>
              <a:t>Pembedahan</a:t>
            </a:r>
            <a:r>
              <a:rPr lang="en-US" b="1" dirty="0" smtClean="0"/>
              <a:t> </a:t>
            </a:r>
            <a:r>
              <a:rPr lang="en-US" b="1" dirty="0" err="1" smtClean="0"/>
              <a:t>plastik</a:t>
            </a:r>
            <a:r>
              <a:rPr lang="en-US" b="1" dirty="0" smtClean="0"/>
              <a:t> </a:t>
            </a:r>
            <a:r>
              <a:rPr lang="en-US" b="1" dirty="0" err="1" smtClean="0"/>
              <a:t>dan</a:t>
            </a:r>
            <a:r>
              <a:rPr lang="en-US" b="1" dirty="0" smtClean="0"/>
              <a:t> </a:t>
            </a:r>
            <a:r>
              <a:rPr lang="en-US" b="1" dirty="0" err="1" smtClean="0"/>
              <a:t>kosmetik</a:t>
            </a:r>
            <a:endParaRPr lang="en-US" b="1" dirty="0" smtClean="0"/>
          </a:p>
          <a:p>
            <a:pPr marL="457200" indent="-457200">
              <a:buFont typeface="+mj-lt"/>
              <a:buAutoNum type="arabicPeriod"/>
            </a:pPr>
            <a:r>
              <a:rPr lang="en-US" b="1" dirty="0" smtClean="0"/>
              <a:t>Big data</a:t>
            </a:r>
          </a:p>
          <a:p>
            <a:pPr marL="457200" indent="-457200">
              <a:buFont typeface="+mj-lt"/>
              <a:buAutoNum type="arabicPeriod"/>
            </a:pPr>
            <a:r>
              <a:rPr lang="en-US" b="1" dirty="0" smtClean="0"/>
              <a:t>Live/story</a:t>
            </a:r>
            <a:endParaRPr lang="en-US"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20</a:t>
            </a:fld>
            <a:endParaRPr lang="en-US" altLang="en-US"/>
          </a:p>
        </p:txBody>
      </p:sp>
    </p:spTree>
    <p:extLst>
      <p:ext uri="{BB962C8B-B14F-4D97-AF65-F5344CB8AC3E}">
        <p14:creationId xmlns:p14="http://schemas.microsoft.com/office/powerpoint/2010/main" val="30476044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0" y="452439"/>
            <a:ext cx="7540625" cy="690562"/>
          </a:xfrm>
        </p:spPr>
        <p:txBody>
          <a:bodyPr/>
          <a:lstStyle/>
          <a:p>
            <a:r>
              <a:rPr lang="en-MY" dirty="0" smtClean="0"/>
              <a:t>PERANAN AGAMA DALAM SAINS</a:t>
            </a:r>
            <a:endParaRPr lang="en-MY" dirty="0"/>
          </a:p>
        </p:txBody>
      </p:sp>
      <p:sp>
        <p:nvSpPr>
          <p:cNvPr id="3" name="Content Placeholder 2"/>
          <p:cNvSpPr>
            <a:spLocks noGrp="1"/>
          </p:cNvSpPr>
          <p:nvPr>
            <p:ph idx="1"/>
          </p:nvPr>
        </p:nvSpPr>
        <p:spPr>
          <a:xfrm>
            <a:off x="533400" y="1447800"/>
            <a:ext cx="8050212" cy="4038600"/>
          </a:xfrm>
        </p:spPr>
        <p:txBody>
          <a:bodyPr/>
          <a:lstStyle/>
          <a:p>
            <a:pPr marL="0" indent="0">
              <a:buNone/>
            </a:pPr>
            <a:r>
              <a:rPr lang="en-US" sz="3200" b="1" dirty="0" smtClean="0"/>
              <a:t>AKTIVITI BERKUMPULAN:</a:t>
            </a:r>
          </a:p>
          <a:p>
            <a:pPr marL="0" indent="0">
              <a:buNone/>
            </a:pPr>
            <a:r>
              <a:rPr lang="en-US" sz="3200" b="1" dirty="0" err="1" smtClean="0"/>
              <a:t>Bincangkan</a:t>
            </a:r>
            <a:r>
              <a:rPr lang="en-US" sz="3200" b="1" dirty="0" smtClean="0"/>
              <a:t> </a:t>
            </a:r>
            <a:r>
              <a:rPr lang="en-US" sz="3200" b="1" dirty="0" err="1" smtClean="0"/>
              <a:t>peranan</a:t>
            </a:r>
            <a:r>
              <a:rPr lang="en-US" sz="3200" b="1" dirty="0" smtClean="0"/>
              <a:t> agama </a:t>
            </a:r>
            <a:r>
              <a:rPr lang="en-US" sz="3200" b="1" dirty="0" err="1" smtClean="0"/>
              <a:t>berikut</a:t>
            </a:r>
            <a:r>
              <a:rPr lang="en-US" sz="3200" b="1" dirty="0" smtClean="0"/>
              <a:t> </a:t>
            </a:r>
            <a:r>
              <a:rPr lang="en-US" sz="3200" b="1" dirty="0" err="1" smtClean="0"/>
              <a:t>dalam</a:t>
            </a:r>
            <a:r>
              <a:rPr lang="en-US" sz="3200" b="1" dirty="0" smtClean="0"/>
              <a:t> </a:t>
            </a:r>
            <a:r>
              <a:rPr lang="en-US" sz="3200" b="1" dirty="0" err="1" smtClean="0"/>
              <a:t>Sains</a:t>
            </a:r>
            <a:r>
              <a:rPr lang="en-US" sz="3200" b="1" dirty="0" smtClean="0"/>
              <a:t>:</a:t>
            </a:r>
            <a:endParaRPr lang="en-US" sz="3200" b="1" dirty="0" smtClean="0"/>
          </a:p>
          <a:p>
            <a:r>
              <a:rPr lang="en-US" sz="3200" b="1" dirty="0" smtClean="0"/>
              <a:t>Hindu</a:t>
            </a:r>
            <a:r>
              <a:rPr lang="en-US" sz="3200" b="1" dirty="0"/>
              <a:t>, Buddha, Kristian, </a:t>
            </a:r>
            <a:r>
              <a:rPr lang="en-MY" sz="3200" b="1" dirty="0" smtClean="0"/>
              <a:t>Pagan </a:t>
            </a:r>
            <a:r>
              <a:rPr lang="en-MY" sz="3200" b="1" dirty="0" err="1" smtClean="0"/>
              <a:t>dll</a:t>
            </a:r>
            <a:r>
              <a:rPr lang="en-MY" sz="3200" b="1" dirty="0" smtClean="0"/>
              <a:t>.</a:t>
            </a:r>
            <a:endParaRPr lang="en-MY" sz="3200" dirty="0"/>
          </a:p>
          <a:p>
            <a:r>
              <a:rPr lang="en-MY" sz="3200" dirty="0" smtClean="0"/>
              <a:t> </a:t>
            </a:r>
            <a:r>
              <a:rPr lang="en-US" sz="3200" b="1" dirty="0" err="1" smtClean="0"/>
              <a:t>i</a:t>
            </a:r>
            <a:r>
              <a:rPr lang="en-US" sz="3200" b="1" dirty="0" smtClean="0"/>
              <a:t>- </a:t>
            </a:r>
            <a:r>
              <a:rPr lang="en-US" sz="3200" b="1" dirty="0" err="1"/>
              <a:t>penerimaan</a:t>
            </a:r>
            <a:r>
              <a:rPr lang="en-US" sz="3200" b="1" dirty="0"/>
              <a:t> </a:t>
            </a:r>
            <a:r>
              <a:rPr lang="en-US" sz="3200" b="1" dirty="0" err="1"/>
              <a:t>dan</a:t>
            </a:r>
            <a:r>
              <a:rPr lang="en-US" sz="3200" b="1" dirty="0"/>
              <a:t> </a:t>
            </a:r>
            <a:r>
              <a:rPr lang="en-US" sz="3200" b="1" dirty="0" err="1"/>
              <a:t>penolakan</a:t>
            </a:r>
            <a:r>
              <a:rPr lang="en-US" sz="3200" b="1" dirty="0"/>
              <a:t> </a:t>
            </a:r>
            <a:endParaRPr lang="en-MY" sz="3200" dirty="0"/>
          </a:p>
          <a:p>
            <a:r>
              <a:rPr lang="en-US" sz="3200" b="1" dirty="0"/>
              <a:t>ii- </a:t>
            </a:r>
            <a:r>
              <a:rPr lang="en-US" sz="3200" b="1" dirty="0" err="1" smtClean="0"/>
              <a:t>konflik</a:t>
            </a:r>
            <a:endParaRPr lang="en-US" sz="3200" b="1" dirty="0" smtClean="0"/>
          </a:p>
          <a:p>
            <a:pPr marL="0" indent="0">
              <a:buNone/>
            </a:pPr>
            <a:endParaRPr lang="en-US"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21</a:t>
            </a:fld>
            <a:endParaRPr lang="en-US" altLang="en-US"/>
          </a:p>
        </p:txBody>
      </p:sp>
    </p:spTree>
    <p:extLst>
      <p:ext uri="{BB962C8B-B14F-4D97-AF65-F5344CB8AC3E}">
        <p14:creationId xmlns:p14="http://schemas.microsoft.com/office/powerpoint/2010/main" val="316337559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81000" y="295276"/>
            <a:ext cx="7158038" cy="768350"/>
          </a:xfrm>
        </p:spPr>
        <p:txBody>
          <a:bodyPr/>
          <a:lstStyle/>
          <a:p>
            <a:pPr eaLnBrk="1" hangingPunct="1"/>
            <a:r>
              <a:rPr lang="en-US" altLang="en-US" b="1" dirty="0" smtClean="0">
                <a:solidFill>
                  <a:srgbClr val="FFC000"/>
                </a:solidFill>
                <a:latin typeface="Trebuchet MS" panose="020B0603020202020204" pitchFamily="34" charset="0"/>
              </a:rPr>
              <a:t>PERANAN AGAMA DALAM ILMU</a:t>
            </a:r>
          </a:p>
        </p:txBody>
      </p:sp>
      <p:sp>
        <p:nvSpPr>
          <p:cNvPr id="14339" name="Rectangle 3"/>
          <p:cNvSpPr>
            <a:spLocks noGrp="1" noChangeArrowheads="1"/>
          </p:cNvSpPr>
          <p:nvPr>
            <p:ph idx="1"/>
          </p:nvPr>
        </p:nvSpPr>
        <p:spPr>
          <a:xfrm>
            <a:off x="609600" y="1295400"/>
            <a:ext cx="8153400" cy="4953000"/>
          </a:xfrm>
        </p:spPr>
        <p:txBody>
          <a:bodyPr/>
          <a:lstStyle/>
          <a:p>
            <a:r>
              <a:rPr lang="en-US" sz="3200" dirty="0"/>
              <a:t>Antara </a:t>
            </a:r>
            <a:r>
              <a:rPr lang="en-US" sz="3200" dirty="0" err="1" smtClean="0"/>
              <a:t>peranan</a:t>
            </a:r>
            <a:r>
              <a:rPr lang="en-US" sz="3200" dirty="0" smtClean="0"/>
              <a:t> </a:t>
            </a:r>
            <a:r>
              <a:rPr lang="en-US" sz="3200" dirty="0"/>
              <a:t>yang </a:t>
            </a:r>
            <a:r>
              <a:rPr lang="en-US" sz="3200" dirty="0" err="1"/>
              <a:t>dimainkan</a:t>
            </a:r>
            <a:r>
              <a:rPr lang="en-US" sz="3200" dirty="0"/>
              <a:t> </a:t>
            </a:r>
            <a:r>
              <a:rPr lang="en-US" sz="3200" dirty="0" err="1"/>
              <a:t>oleh</a:t>
            </a:r>
            <a:r>
              <a:rPr lang="en-US" sz="3200" dirty="0"/>
              <a:t> agama </a:t>
            </a:r>
            <a:r>
              <a:rPr lang="en-US" sz="3200" dirty="0" err="1"/>
              <a:t>dalam</a:t>
            </a:r>
            <a:r>
              <a:rPr lang="en-US" sz="3200" dirty="0"/>
              <a:t> </a:t>
            </a:r>
            <a:r>
              <a:rPr lang="en-US" sz="3200" dirty="0" err="1"/>
              <a:t>ilmu</a:t>
            </a:r>
            <a:r>
              <a:rPr lang="en-US" sz="3200" dirty="0"/>
              <a:t> </a:t>
            </a:r>
            <a:r>
              <a:rPr lang="en-US" sz="3200" dirty="0" err="1"/>
              <a:t>ialah</a:t>
            </a:r>
            <a:r>
              <a:rPr lang="en-US" sz="3200" dirty="0"/>
              <a:t>;</a:t>
            </a:r>
            <a:endParaRPr lang="en-GB" sz="3200" dirty="0"/>
          </a:p>
          <a:p>
            <a:pPr marL="457200" lvl="0" indent="-457200">
              <a:buFont typeface="+mj-lt"/>
              <a:buAutoNum type="arabicParenR"/>
            </a:pPr>
            <a:r>
              <a:rPr lang="en-US" sz="3200" b="1" dirty="0" err="1"/>
              <a:t>Memperluas</a:t>
            </a:r>
            <a:r>
              <a:rPr lang="en-US" sz="3200" dirty="0"/>
              <a:t> </a:t>
            </a:r>
            <a:r>
              <a:rPr lang="en-US" sz="3200" dirty="0" err="1"/>
              <a:t>pandangan</a:t>
            </a:r>
            <a:r>
              <a:rPr lang="en-US" sz="3200" dirty="0"/>
              <a:t> </a:t>
            </a:r>
            <a:r>
              <a:rPr lang="en-US" sz="3200" dirty="0" err="1"/>
              <a:t>semesta</a:t>
            </a:r>
            <a:endParaRPr lang="en-GB" sz="3200" dirty="0"/>
          </a:p>
          <a:p>
            <a:pPr marL="457200" lvl="0" indent="-457200">
              <a:buFont typeface="+mj-lt"/>
              <a:buAutoNum type="arabicParenR"/>
            </a:pPr>
            <a:r>
              <a:rPr lang="en-US" sz="3200" b="1" dirty="0" err="1"/>
              <a:t>Integrasi</a:t>
            </a:r>
            <a:r>
              <a:rPr lang="en-US" sz="3200" dirty="0"/>
              <a:t> </a:t>
            </a:r>
            <a:r>
              <a:rPr lang="en-US" sz="3200" dirty="0" err="1"/>
              <a:t>akidah</a:t>
            </a:r>
            <a:r>
              <a:rPr lang="en-US" sz="3200" dirty="0"/>
              <a:t>, </a:t>
            </a:r>
            <a:r>
              <a:rPr lang="en-US" sz="3200" dirty="0" err="1"/>
              <a:t>syariah</a:t>
            </a:r>
            <a:r>
              <a:rPr lang="en-US" sz="3200" dirty="0"/>
              <a:t>, </a:t>
            </a:r>
            <a:r>
              <a:rPr lang="en-US" sz="3200" dirty="0" err="1"/>
              <a:t>dan</a:t>
            </a:r>
            <a:r>
              <a:rPr lang="en-US" sz="3200" dirty="0"/>
              <a:t> </a:t>
            </a:r>
            <a:r>
              <a:rPr lang="en-US" sz="3200" dirty="0" err="1"/>
              <a:t>akhlak</a:t>
            </a:r>
            <a:endParaRPr lang="en-GB" sz="3200" dirty="0"/>
          </a:p>
          <a:p>
            <a:pPr marL="457200" lvl="0" indent="-457200">
              <a:buFont typeface="+mj-lt"/>
              <a:buAutoNum type="arabicParenR"/>
            </a:pPr>
            <a:r>
              <a:rPr lang="en-US" sz="3200" b="1" dirty="0" err="1"/>
              <a:t>Menyeimbangkan</a:t>
            </a:r>
            <a:r>
              <a:rPr lang="en-US" sz="3200" dirty="0"/>
              <a:t> </a:t>
            </a:r>
            <a:r>
              <a:rPr lang="en-US" sz="3200" dirty="0" err="1"/>
              <a:t>antara</a:t>
            </a:r>
            <a:r>
              <a:rPr lang="en-US" sz="3200" dirty="0"/>
              <a:t> </a:t>
            </a:r>
            <a:r>
              <a:rPr lang="en-US" sz="3200" dirty="0" err="1"/>
              <a:t>kerohanian</a:t>
            </a:r>
            <a:r>
              <a:rPr lang="en-US" sz="3200" dirty="0"/>
              <a:t>, </a:t>
            </a:r>
            <a:r>
              <a:rPr lang="en-US" sz="3200" dirty="0" err="1"/>
              <a:t>rasional</a:t>
            </a:r>
            <a:r>
              <a:rPr lang="en-US" sz="3200" dirty="0"/>
              <a:t>, </a:t>
            </a:r>
            <a:r>
              <a:rPr lang="en-US" sz="3200" dirty="0" err="1"/>
              <a:t>dan</a:t>
            </a:r>
            <a:r>
              <a:rPr lang="en-US" sz="3200" dirty="0"/>
              <a:t> </a:t>
            </a:r>
            <a:r>
              <a:rPr lang="en-US" sz="3200" dirty="0" err="1"/>
              <a:t>emosi</a:t>
            </a:r>
            <a:endParaRPr lang="en-GB" sz="3200" dirty="0"/>
          </a:p>
        </p:txBody>
      </p:sp>
      <p:sp>
        <p:nvSpPr>
          <p:cNvPr id="2" name="Slide Number Placeholder 1"/>
          <p:cNvSpPr>
            <a:spLocks noGrp="1"/>
          </p:cNvSpPr>
          <p:nvPr>
            <p:ph type="sldNum" sz="quarter" idx="12"/>
          </p:nvPr>
        </p:nvSpPr>
        <p:spPr/>
        <p:txBody>
          <a:bodyPr/>
          <a:lstStyle/>
          <a:p>
            <a:pPr>
              <a:defRPr/>
            </a:pPr>
            <a:fld id="{91F976CF-C699-4472-869F-A705C871FD60}" type="slidenum">
              <a:rPr lang="ar-SA" altLang="en-US"/>
              <a:pPr>
                <a:defRPr/>
              </a:pPr>
              <a:t>22</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z="2800" b="1" dirty="0" smtClean="0">
                <a:solidFill>
                  <a:srgbClr val="FFC000"/>
                </a:solidFill>
              </a:rPr>
              <a:t>ISLAMISASI SAINS: KESEPADUAN ILMU</a:t>
            </a:r>
          </a:p>
        </p:txBody>
      </p:sp>
      <p:sp>
        <p:nvSpPr>
          <p:cNvPr id="16387" name="Rectangle 3"/>
          <p:cNvSpPr>
            <a:spLocks noGrp="1" noChangeArrowheads="1"/>
          </p:cNvSpPr>
          <p:nvPr>
            <p:ph idx="1"/>
          </p:nvPr>
        </p:nvSpPr>
        <p:spPr>
          <a:xfrm>
            <a:off x="457200" y="1676400"/>
            <a:ext cx="8153400" cy="4876800"/>
          </a:xfrm>
        </p:spPr>
        <p:txBody>
          <a:bodyPr/>
          <a:lstStyle/>
          <a:p>
            <a:pPr eaLnBrk="1" hangingPunct="1">
              <a:lnSpc>
                <a:spcPct val="90000"/>
              </a:lnSpc>
            </a:pPr>
            <a:r>
              <a:rPr lang="ms-MY" sz="3200" dirty="0"/>
              <a:t>Kesempurnaan Islam sebagai agama yang mendorong umatnya kepada budaya ilmu terbukti dengan </a:t>
            </a:r>
            <a:r>
              <a:rPr lang="ms-MY" sz="3200" b="1" dirty="0"/>
              <a:t>sebahagian daripada ajaran Islam seperti zakat, faraid, dan puasa turut memerlukan ilmu akliah</a:t>
            </a:r>
            <a:r>
              <a:rPr lang="ms-MY" sz="3200" dirty="0"/>
              <a:t> bagi melaksanakan ibadah-ibadah tersebut.  </a:t>
            </a:r>
            <a:endParaRPr lang="ms-MY" sz="3200" dirty="0" smtClean="0"/>
          </a:p>
          <a:p>
            <a:pPr eaLnBrk="1" hangingPunct="1">
              <a:lnSpc>
                <a:spcPct val="90000"/>
              </a:lnSpc>
            </a:pPr>
            <a:r>
              <a:rPr lang="ms-MY" sz="3200" dirty="0" smtClean="0"/>
              <a:t>Ilmu-ilmu </a:t>
            </a:r>
            <a:r>
              <a:rPr lang="ms-MY" sz="3200" dirty="0"/>
              <a:t>inilah yang dikenali sebagai ilmu sains</a:t>
            </a:r>
            <a:r>
              <a:rPr lang="ms-MY" sz="3200" dirty="0" smtClean="0"/>
              <a:t>.</a:t>
            </a:r>
            <a:endParaRPr lang="en-GB" sz="3200" b="1" dirty="0"/>
          </a:p>
        </p:txBody>
      </p:sp>
      <p:sp>
        <p:nvSpPr>
          <p:cNvPr id="2" name="Slide Number Placeholder 1"/>
          <p:cNvSpPr>
            <a:spLocks noGrp="1"/>
          </p:cNvSpPr>
          <p:nvPr>
            <p:ph type="sldNum" sz="quarter" idx="12"/>
          </p:nvPr>
        </p:nvSpPr>
        <p:spPr/>
        <p:txBody>
          <a:bodyPr/>
          <a:lstStyle/>
          <a:p>
            <a:pPr>
              <a:defRPr/>
            </a:pPr>
            <a:fld id="{892F58E4-CF7B-44FF-89A8-2EDA535D5FEF}" type="slidenum">
              <a:rPr lang="ar-SA" altLang="en-US"/>
              <a:pPr>
                <a:defRPr/>
              </a:pPr>
              <a:t>23</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400" dirty="0" err="1"/>
              <a:t>Ketegasan</a:t>
            </a:r>
            <a:r>
              <a:rPr lang="en-GB" sz="2400" dirty="0"/>
              <a:t> Islam </a:t>
            </a:r>
            <a:r>
              <a:rPr lang="en-GB" sz="2400" dirty="0" err="1"/>
              <a:t>dalam</a:t>
            </a:r>
            <a:r>
              <a:rPr lang="en-GB" sz="2400" dirty="0"/>
              <a:t> proses </a:t>
            </a:r>
            <a:r>
              <a:rPr lang="en-GB" sz="2400" dirty="0" err="1"/>
              <a:t>pencarian</a:t>
            </a:r>
            <a:r>
              <a:rPr lang="en-GB" sz="2400" dirty="0"/>
              <a:t> </a:t>
            </a:r>
            <a:r>
              <a:rPr lang="en-GB" sz="2400" dirty="0" err="1"/>
              <a:t>ilmu</a:t>
            </a:r>
            <a:r>
              <a:rPr lang="en-GB" sz="2400" dirty="0"/>
              <a:t> </a:t>
            </a:r>
            <a:r>
              <a:rPr lang="en-GB" sz="2400" dirty="0" err="1" smtClean="0"/>
              <a:t>dibuktikan</a:t>
            </a:r>
            <a:r>
              <a:rPr lang="en-GB" sz="2400" dirty="0" smtClean="0"/>
              <a:t> </a:t>
            </a:r>
            <a:r>
              <a:rPr lang="en-GB" sz="2400" dirty="0" err="1"/>
              <a:t>dengan</a:t>
            </a:r>
            <a:r>
              <a:rPr lang="en-GB" sz="2400" dirty="0"/>
              <a:t> </a:t>
            </a:r>
            <a:r>
              <a:rPr lang="en-GB" sz="2400" dirty="0" err="1"/>
              <a:t>fakta</a:t>
            </a:r>
            <a:r>
              <a:rPr lang="en-GB" sz="2400" dirty="0"/>
              <a:t> </a:t>
            </a:r>
            <a:r>
              <a:rPr lang="en-GB" sz="2400" dirty="0" err="1"/>
              <a:t>bahawa</a:t>
            </a:r>
            <a:r>
              <a:rPr lang="en-GB" sz="2400" dirty="0"/>
              <a:t> </a:t>
            </a:r>
            <a:r>
              <a:rPr lang="en-GB" sz="2400" b="1" dirty="0" err="1"/>
              <a:t>wahyu</a:t>
            </a:r>
            <a:r>
              <a:rPr lang="en-GB" sz="2400" b="1" dirty="0"/>
              <a:t> </a:t>
            </a:r>
            <a:r>
              <a:rPr lang="en-GB" sz="2400" b="1" dirty="0" err="1" smtClean="0"/>
              <a:t>pertama</a:t>
            </a:r>
            <a:r>
              <a:rPr lang="en-GB" sz="2400" b="1" dirty="0" smtClean="0"/>
              <a:t> </a:t>
            </a:r>
            <a:r>
              <a:rPr lang="en-GB" sz="2400" b="1" dirty="0" err="1"/>
              <a:t>diturunkan</a:t>
            </a:r>
            <a:r>
              <a:rPr lang="en-GB" sz="2400" b="1" dirty="0"/>
              <a:t> </a:t>
            </a:r>
            <a:r>
              <a:rPr lang="en-GB" sz="2400" b="1" dirty="0" err="1"/>
              <a:t>kepada</a:t>
            </a:r>
            <a:r>
              <a:rPr lang="en-GB" sz="2400" b="1" dirty="0"/>
              <a:t> </a:t>
            </a:r>
            <a:r>
              <a:rPr lang="en-GB" sz="2400" b="1" dirty="0" err="1"/>
              <a:t>Nabi</a:t>
            </a:r>
            <a:r>
              <a:rPr lang="en-GB" sz="2400" b="1" dirty="0"/>
              <a:t> Muhammad SAW </a:t>
            </a:r>
            <a:r>
              <a:rPr lang="en-GB" sz="2400" b="1" dirty="0" err="1"/>
              <a:t>memberi</a:t>
            </a:r>
            <a:r>
              <a:rPr lang="en-GB" sz="2400" b="1" dirty="0"/>
              <a:t> </a:t>
            </a:r>
            <a:r>
              <a:rPr lang="en-GB" sz="2400" b="1" dirty="0" err="1"/>
              <a:t>penekanan</a:t>
            </a:r>
            <a:r>
              <a:rPr lang="en-GB" sz="2400" b="1" dirty="0"/>
              <a:t> </a:t>
            </a:r>
            <a:r>
              <a:rPr lang="en-GB" sz="2400" b="1" dirty="0" err="1"/>
              <a:t>kepada</a:t>
            </a:r>
            <a:r>
              <a:rPr lang="en-GB" sz="2400" b="1" dirty="0"/>
              <a:t> </a:t>
            </a:r>
            <a:r>
              <a:rPr lang="en-GB" sz="2400" b="1" dirty="0" err="1"/>
              <a:t>pembacaan</a:t>
            </a:r>
            <a:r>
              <a:rPr lang="en-GB" sz="2400" b="1" dirty="0"/>
              <a:t> </a:t>
            </a:r>
            <a:r>
              <a:rPr lang="en-GB" sz="2400" b="1" dirty="0" err="1"/>
              <a:t>sebagai</a:t>
            </a:r>
            <a:r>
              <a:rPr lang="en-GB" sz="2400" b="1" dirty="0"/>
              <a:t> </a:t>
            </a:r>
            <a:r>
              <a:rPr lang="en-GB" sz="2400" b="1" dirty="0" err="1"/>
              <a:t>wahana</a:t>
            </a:r>
            <a:r>
              <a:rPr lang="en-GB" sz="2400" b="1" dirty="0"/>
              <a:t> </a:t>
            </a:r>
            <a:r>
              <a:rPr lang="en-GB" sz="2400" b="1" dirty="0" err="1"/>
              <a:t>penting</a:t>
            </a:r>
            <a:r>
              <a:rPr lang="en-GB" sz="2400" b="1" dirty="0"/>
              <a:t> </a:t>
            </a:r>
            <a:r>
              <a:rPr lang="en-GB" sz="2400" b="1" dirty="0" err="1"/>
              <a:t>dalam</a:t>
            </a:r>
            <a:r>
              <a:rPr lang="en-GB" sz="2400" b="1" dirty="0"/>
              <a:t> </a:t>
            </a:r>
            <a:r>
              <a:rPr lang="en-GB" sz="2400" b="1" dirty="0" err="1"/>
              <a:t>usaha</a:t>
            </a:r>
            <a:r>
              <a:rPr lang="en-GB" sz="2400" b="1" dirty="0"/>
              <a:t> </a:t>
            </a:r>
            <a:r>
              <a:rPr lang="en-GB" sz="2400" b="1" dirty="0" err="1"/>
              <a:t>keilmuan</a:t>
            </a:r>
            <a:r>
              <a:rPr lang="en-GB" sz="2400" dirty="0"/>
              <a:t>.  </a:t>
            </a:r>
            <a:endParaRPr lang="en-GB" sz="2400" dirty="0" smtClean="0"/>
          </a:p>
          <a:p>
            <a:r>
              <a:rPr lang="en-GB" sz="2400" dirty="0" err="1" smtClean="0"/>
              <a:t>Asas</a:t>
            </a:r>
            <a:r>
              <a:rPr lang="en-GB" sz="2400" dirty="0" smtClean="0"/>
              <a:t> </a:t>
            </a:r>
            <a:r>
              <a:rPr lang="en-GB" sz="2400" dirty="0" err="1"/>
              <a:t>galakan</a:t>
            </a:r>
            <a:r>
              <a:rPr lang="en-GB" sz="2400" dirty="0"/>
              <a:t> </a:t>
            </a:r>
            <a:r>
              <a:rPr lang="en-GB" sz="2400" dirty="0" err="1"/>
              <a:t>membaca</a:t>
            </a:r>
            <a:r>
              <a:rPr lang="en-GB" sz="2400" dirty="0"/>
              <a:t> </a:t>
            </a:r>
            <a:r>
              <a:rPr lang="en-GB" sz="2400" dirty="0" err="1" smtClean="0"/>
              <a:t>dinyatakan</a:t>
            </a:r>
            <a:r>
              <a:rPr lang="en-GB" sz="2400" dirty="0" smtClean="0"/>
              <a:t> </a:t>
            </a:r>
            <a:r>
              <a:rPr lang="en-GB" sz="2400" dirty="0" err="1"/>
              <a:t>dalam</a:t>
            </a:r>
            <a:r>
              <a:rPr lang="en-GB" sz="2400" dirty="0"/>
              <a:t> </a:t>
            </a:r>
            <a:r>
              <a:rPr lang="en-GB" sz="2400" dirty="0" err="1"/>
              <a:t>ayat</a:t>
            </a:r>
            <a:r>
              <a:rPr lang="en-GB" sz="2400" dirty="0"/>
              <a:t> 1 surah al-</a:t>
            </a:r>
            <a:r>
              <a:rPr lang="en-GB" sz="2400" dirty="0" err="1"/>
              <a:t>Alaq</a:t>
            </a:r>
            <a:r>
              <a:rPr lang="en-GB" sz="2400" dirty="0"/>
              <a:t> yang </a:t>
            </a:r>
            <a:r>
              <a:rPr lang="en-GB" sz="2400" dirty="0" err="1"/>
              <a:t>maksudnya</a:t>
            </a:r>
            <a:r>
              <a:rPr lang="en-GB" sz="2400" dirty="0"/>
              <a:t>:</a:t>
            </a:r>
          </a:p>
          <a:p>
            <a:pPr marL="357188" indent="0">
              <a:buNone/>
            </a:pPr>
            <a:r>
              <a:rPr lang="en-GB" sz="2400" dirty="0" err="1"/>
              <a:t>Terjemahan</a:t>
            </a:r>
            <a:r>
              <a:rPr lang="en-GB" sz="2400" dirty="0"/>
              <a:t>: </a:t>
            </a:r>
            <a:r>
              <a:rPr lang="en-GB" sz="2400" dirty="0" err="1"/>
              <a:t>Bacalah</a:t>
            </a:r>
            <a:r>
              <a:rPr lang="en-GB" sz="2400" dirty="0"/>
              <a:t> (</a:t>
            </a:r>
            <a:r>
              <a:rPr lang="en-GB" sz="2400" dirty="0" err="1"/>
              <a:t>wahai</a:t>
            </a:r>
            <a:r>
              <a:rPr lang="en-GB" sz="2400" dirty="0"/>
              <a:t> Muhammad) </a:t>
            </a:r>
            <a:r>
              <a:rPr lang="en-GB" sz="2400" dirty="0" err="1"/>
              <a:t>dengan</a:t>
            </a:r>
            <a:r>
              <a:rPr lang="en-GB" sz="2400" dirty="0"/>
              <a:t> </a:t>
            </a:r>
            <a:r>
              <a:rPr lang="en-GB" sz="2400" dirty="0" err="1"/>
              <a:t>nama</a:t>
            </a:r>
            <a:r>
              <a:rPr lang="en-GB" sz="2400" dirty="0"/>
              <a:t> </a:t>
            </a:r>
            <a:r>
              <a:rPr lang="en-GB" sz="2400" dirty="0" err="1"/>
              <a:t>Tuhanmu</a:t>
            </a:r>
            <a:r>
              <a:rPr lang="en-GB" sz="2400" dirty="0"/>
              <a:t> yang </a:t>
            </a:r>
            <a:r>
              <a:rPr lang="en-GB" sz="2400" dirty="0" err="1"/>
              <a:t>menciptakan</a:t>
            </a:r>
            <a:r>
              <a:rPr lang="en-GB" sz="2400" dirty="0"/>
              <a:t> (</a:t>
            </a:r>
            <a:r>
              <a:rPr lang="en-GB" sz="2400" dirty="0" err="1"/>
              <a:t>sekalian</a:t>
            </a:r>
            <a:r>
              <a:rPr lang="en-GB" sz="2400" dirty="0"/>
              <a:t> </a:t>
            </a:r>
            <a:r>
              <a:rPr lang="en-GB" sz="2400" dirty="0" err="1"/>
              <a:t>makhluk</a:t>
            </a:r>
            <a:r>
              <a:rPr lang="en-GB" sz="2400" dirty="0" smtClean="0"/>
              <a:t>).</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24</a:t>
            </a:fld>
            <a:endParaRPr lang="en-US" altLang="en-US"/>
          </a:p>
        </p:txBody>
      </p:sp>
    </p:spTree>
    <p:extLst>
      <p:ext uri="{BB962C8B-B14F-4D97-AF65-F5344CB8AC3E}">
        <p14:creationId xmlns:p14="http://schemas.microsoft.com/office/powerpoint/2010/main" val="24192319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228600" y="1143001"/>
            <a:ext cx="8610600" cy="4953000"/>
          </a:xfrm>
        </p:spPr>
        <p:txBody>
          <a:bodyPr/>
          <a:lstStyle/>
          <a:p>
            <a:r>
              <a:rPr lang="en-GB" sz="2400" b="1" dirty="0" err="1"/>
              <a:t>Menuntut</a:t>
            </a:r>
            <a:r>
              <a:rPr lang="en-GB" sz="2400" b="1" dirty="0"/>
              <a:t> </a:t>
            </a:r>
            <a:r>
              <a:rPr lang="en-GB" sz="2400" b="1" dirty="0" err="1"/>
              <a:t>ilmu</a:t>
            </a:r>
            <a:r>
              <a:rPr lang="en-GB" sz="2400" b="1" dirty="0"/>
              <a:t> </a:t>
            </a:r>
            <a:r>
              <a:rPr lang="en-GB" sz="2400" b="1" dirty="0" err="1"/>
              <a:t>adalah</a:t>
            </a:r>
            <a:r>
              <a:rPr lang="en-GB" sz="2400" b="1" dirty="0"/>
              <a:t> </a:t>
            </a:r>
            <a:r>
              <a:rPr lang="en-GB" sz="2400" b="1" dirty="0" err="1"/>
              <a:t>suatu</a:t>
            </a:r>
            <a:r>
              <a:rPr lang="en-GB" sz="2400" b="1" dirty="0"/>
              <a:t> </a:t>
            </a:r>
            <a:r>
              <a:rPr lang="en-GB" sz="2400" b="1" dirty="0" err="1"/>
              <a:t>kewajipan</a:t>
            </a:r>
            <a:r>
              <a:rPr lang="en-GB" sz="2400" dirty="0"/>
              <a:t> </a:t>
            </a:r>
            <a:r>
              <a:rPr lang="en-GB" sz="2400" dirty="0" err="1" smtClean="0"/>
              <a:t>atas</a:t>
            </a:r>
            <a:r>
              <a:rPr lang="en-GB" sz="2400" dirty="0" smtClean="0"/>
              <a:t> </a:t>
            </a:r>
            <a:r>
              <a:rPr lang="en-GB" sz="2400" dirty="0" err="1"/>
              <a:t>setiap</a:t>
            </a:r>
            <a:r>
              <a:rPr lang="en-GB" sz="2400" dirty="0"/>
              <a:t> </a:t>
            </a:r>
            <a:r>
              <a:rPr lang="en-GB" sz="2400" dirty="0" err="1"/>
              <a:t>umat</a:t>
            </a:r>
            <a:r>
              <a:rPr lang="en-GB" sz="2400" dirty="0"/>
              <a:t> Islam, </a:t>
            </a:r>
            <a:r>
              <a:rPr lang="en-GB" sz="2400" dirty="0" err="1"/>
              <a:t>sama</a:t>
            </a:r>
            <a:r>
              <a:rPr lang="en-GB" sz="2400" dirty="0"/>
              <a:t> </a:t>
            </a:r>
            <a:r>
              <a:rPr lang="en-GB" sz="2400" dirty="0" err="1"/>
              <a:t>ada</a:t>
            </a:r>
            <a:r>
              <a:rPr lang="en-GB" sz="2400" dirty="0"/>
              <a:t> </a:t>
            </a:r>
            <a:r>
              <a:rPr lang="en-GB" sz="2400" dirty="0" err="1"/>
              <a:t>lelaki</a:t>
            </a:r>
            <a:r>
              <a:rPr lang="en-GB" sz="2400" dirty="0"/>
              <a:t> </a:t>
            </a:r>
            <a:r>
              <a:rPr lang="en-GB" sz="2400" dirty="0" err="1"/>
              <a:t>atau</a:t>
            </a:r>
            <a:r>
              <a:rPr lang="en-GB" sz="2400" dirty="0"/>
              <a:t> </a:t>
            </a:r>
            <a:r>
              <a:rPr lang="en-GB" sz="2400" dirty="0" err="1"/>
              <a:t>wanita</a:t>
            </a:r>
            <a:r>
              <a:rPr lang="en-GB" sz="2400" dirty="0"/>
              <a:t>.  </a:t>
            </a:r>
            <a:r>
              <a:rPr lang="en-GB" sz="2400" dirty="0" err="1"/>
              <a:t>Tuntutan</a:t>
            </a:r>
            <a:r>
              <a:rPr lang="en-GB" sz="2400" dirty="0"/>
              <a:t> </a:t>
            </a:r>
            <a:r>
              <a:rPr lang="en-GB" sz="2400" dirty="0" err="1"/>
              <a:t>ini</a:t>
            </a:r>
            <a:r>
              <a:rPr lang="en-GB" sz="2400" dirty="0"/>
              <a:t> </a:t>
            </a:r>
            <a:r>
              <a:rPr lang="en-GB" sz="2400" dirty="0" err="1"/>
              <a:t>berdasarkan</a:t>
            </a:r>
            <a:r>
              <a:rPr lang="en-GB" sz="2400" dirty="0"/>
              <a:t> </a:t>
            </a:r>
            <a:r>
              <a:rPr lang="en-GB" sz="2400" dirty="0" err="1"/>
              <a:t>maksud</a:t>
            </a:r>
            <a:r>
              <a:rPr lang="en-GB" sz="2400" dirty="0"/>
              <a:t> </a:t>
            </a:r>
            <a:r>
              <a:rPr lang="en-GB" sz="2400" dirty="0" err="1"/>
              <a:t>sebuah</a:t>
            </a:r>
            <a:r>
              <a:rPr lang="en-GB" sz="2400" dirty="0"/>
              <a:t> </a:t>
            </a:r>
            <a:r>
              <a:rPr lang="en-GB" sz="2400" dirty="0" err="1"/>
              <a:t>hadis</a:t>
            </a:r>
            <a:r>
              <a:rPr lang="en-GB" sz="2400" dirty="0"/>
              <a:t> </a:t>
            </a:r>
            <a:r>
              <a:rPr lang="en-GB" sz="2400" dirty="0" err="1"/>
              <a:t>riwayat</a:t>
            </a:r>
            <a:r>
              <a:rPr lang="en-GB" sz="2400" dirty="0"/>
              <a:t> Ibn </a:t>
            </a:r>
            <a:r>
              <a:rPr lang="en-GB" sz="2400" dirty="0" err="1"/>
              <a:t>Majah</a:t>
            </a:r>
            <a:r>
              <a:rPr lang="en-GB" sz="2400" dirty="0"/>
              <a:t> </a:t>
            </a:r>
            <a:r>
              <a:rPr lang="en-GB" sz="2400" dirty="0" err="1"/>
              <a:t>bahawa</a:t>
            </a:r>
            <a:r>
              <a:rPr lang="en-GB" sz="2400" dirty="0"/>
              <a:t> m</a:t>
            </a:r>
            <a:r>
              <a:rPr lang="ms-MY" sz="2400" dirty="0"/>
              <a:t>enuntut ilmu adalah satu kewajipan ke atas setiap orang Islam.  </a:t>
            </a:r>
            <a:endParaRPr lang="ms-MY" sz="2400" dirty="0" smtClean="0"/>
          </a:p>
          <a:p>
            <a:r>
              <a:rPr lang="en-GB" sz="2400" b="1" dirty="0" err="1" smtClean="0"/>
              <a:t>Menurut</a:t>
            </a:r>
            <a:r>
              <a:rPr lang="en-GB" sz="2400" b="1" dirty="0" smtClean="0"/>
              <a:t> Imam al-</a:t>
            </a:r>
            <a:r>
              <a:rPr lang="en-GB" sz="2400" b="1" dirty="0" err="1" smtClean="0"/>
              <a:t>Ghazāli</a:t>
            </a:r>
            <a:r>
              <a:rPr lang="en-GB" sz="2400" b="1" dirty="0" smtClean="0"/>
              <a:t>, </a:t>
            </a:r>
            <a:r>
              <a:rPr lang="en-GB" sz="2400" b="1" dirty="0" err="1"/>
              <a:t>kewajipan</a:t>
            </a:r>
            <a:r>
              <a:rPr lang="en-GB" sz="2400" b="1" dirty="0"/>
              <a:t> </a:t>
            </a:r>
            <a:r>
              <a:rPr lang="en-GB" sz="2400" b="1" dirty="0" err="1"/>
              <a:t>menuntut</a:t>
            </a:r>
            <a:r>
              <a:rPr lang="en-GB" sz="2400" b="1" dirty="0"/>
              <a:t> </a:t>
            </a:r>
            <a:r>
              <a:rPr lang="en-GB" sz="2400" b="1" dirty="0" err="1"/>
              <a:t>ilmu</a:t>
            </a:r>
            <a:r>
              <a:rPr lang="en-GB" sz="2400" b="1" dirty="0"/>
              <a:t> yang </a:t>
            </a:r>
            <a:r>
              <a:rPr lang="en-GB" sz="2400" b="1" dirty="0" err="1"/>
              <a:t>tersebut</a:t>
            </a:r>
            <a:r>
              <a:rPr lang="en-GB" sz="2400" b="1" dirty="0"/>
              <a:t> </a:t>
            </a:r>
            <a:r>
              <a:rPr lang="en-GB" sz="2400" b="1" dirty="0" err="1"/>
              <a:t>dalam</a:t>
            </a:r>
            <a:r>
              <a:rPr lang="en-GB" sz="2400" b="1" dirty="0"/>
              <a:t> </a:t>
            </a:r>
            <a:r>
              <a:rPr lang="en-GB" sz="2400" b="1" dirty="0" err="1"/>
              <a:t>hadis</a:t>
            </a:r>
            <a:r>
              <a:rPr lang="en-GB" sz="2400" b="1" dirty="0"/>
              <a:t> </a:t>
            </a:r>
            <a:r>
              <a:rPr lang="en-GB" sz="2400" b="1" dirty="0" err="1"/>
              <a:t>ini</a:t>
            </a:r>
            <a:r>
              <a:rPr lang="en-GB" sz="2400" b="1" dirty="0"/>
              <a:t> </a:t>
            </a:r>
            <a:r>
              <a:rPr lang="en-GB" sz="2400" b="1" dirty="0" err="1"/>
              <a:t>terbahagi</a:t>
            </a:r>
            <a:r>
              <a:rPr lang="en-GB" sz="2400" b="1" dirty="0"/>
              <a:t> </a:t>
            </a:r>
            <a:r>
              <a:rPr lang="en-GB" sz="2400" b="1" dirty="0" err="1" smtClean="0"/>
              <a:t>kepada</a:t>
            </a:r>
            <a:r>
              <a:rPr lang="en-GB" sz="2400" b="1" dirty="0" smtClean="0"/>
              <a:t> </a:t>
            </a:r>
            <a:r>
              <a:rPr lang="en-GB" sz="2400" b="1" dirty="0" err="1"/>
              <a:t>dua</a:t>
            </a:r>
            <a:r>
              <a:rPr lang="en-GB" sz="2400" b="1" dirty="0"/>
              <a:t>, </a:t>
            </a:r>
            <a:r>
              <a:rPr lang="en-GB" sz="2400" b="1" dirty="0" err="1"/>
              <a:t>iaitu</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ain</a:t>
            </a:r>
            <a:r>
              <a:rPr lang="en-GB" sz="2400" b="1" dirty="0"/>
              <a:t> </a:t>
            </a:r>
            <a:r>
              <a:rPr lang="en-GB" sz="2400" b="1" dirty="0" err="1"/>
              <a:t>dan</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kifayah</a:t>
            </a:r>
            <a:r>
              <a:rPr lang="en-GB" sz="2400" b="1" dirty="0"/>
              <a:t>.  </a:t>
            </a:r>
            <a:r>
              <a:rPr lang="en-GB" sz="2400" dirty="0" err="1"/>
              <a:t>Pembahagian</a:t>
            </a:r>
            <a:r>
              <a:rPr lang="en-GB" sz="2400" dirty="0"/>
              <a:t> </a:t>
            </a:r>
            <a:r>
              <a:rPr lang="en-GB" sz="2400" dirty="0" err="1"/>
              <a:t>ini</a:t>
            </a:r>
            <a:r>
              <a:rPr lang="en-GB" sz="2400" dirty="0"/>
              <a:t> </a:t>
            </a:r>
            <a:r>
              <a:rPr lang="en-GB" sz="2400" dirty="0" err="1"/>
              <a:t>berdasarkan</a:t>
            </a:r>
            <a:r>
              <a:rPr lang="en-GB" sz="2400" dirty="0"/>
              <a:t> </a:t>
            </a:r>
            <a:r>
              <a:rPr lang="en-GB" sz="2400" dirty="0" err="1"/>
              <a:t>jenis</a:t>
            </a:r>
            <a:r>
              <a:rPr lang="en-GB" sz="2400" dirty="0"/>
              <a:t> </a:t>
            </a:r>
            <a:r>
              <a:rPr lang="en-GB" sz="2400" dirty="0" err="1"/>
              <a:t>sesuatu</a:t>
            </a:r>
            <a:r>
              <a:rPr lang="en-GB" sz="2400" dirty="0"/>
              <a:t> </a:t>
            </a:r>
            <a:r>
              <a:rPr lang="en-GB" sz="2400" dirty="0" err="1"/>
              <a:t>ilmu</a:t>
            </a:r>
            <a:r>
              <a:rPr lang="en-GB" sz="2400" dirty="0"/>
              <a:t> yang </a:t>
            </a:r>
            <a:r>
              <a:rPr lang="en-GB" sz="2400" dirty="0" err="1"/>
              <a:t>dituntut</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wahyu</a:t>
            </a:r>
            <a:r>
              <a:rPr lang="en-GB" sz="2400" dirty="0"/>
              <a:t> </a:t>
            </a:r>
            <a:r>
              <a:rPr lang="en-GB" sz="2400" dirty="0" err="1"/>
              <a:t>seperti</a:t>
            </a:r>
            <a:r>
              <a:rPr lang="en-GB" sz="2400" dirty="0"/>
              <a:t> </a:t>
            </a:r>
            <a:r>
              <a:rPr lang="en-GB" sz="2400" dirty="0" err="1"/>
              <a:t>ilmu</a:t>
            </a:r>
            <a:r>
              <a:rPr lang="en-GB" sz="2400" dirty="0"/>
              <a:t> </a:t>
            </a:r>
            <a:r>
              <a:rPr lang="en-GB" sz="2400" dirty="0" err="1"/>
              <a:t>tauhid</a:t>
            </a:r>
            <a:r>
              <a:rPr lang="en-GB" sz="2400" dirty="0"/>
              <a:t>, </a:t>
            </a:r>
            <a:r>
              <a:rPr lang="en-GB" sz="2400" dirty="0" err="1"/>
              <a:t>hadis</a:t>
            </a:r>
            <a:r>
              <a:rPr lang="en-GB" sz="2400" dirty="0"/>
              <a:t>, </a:t>
            </a:r>
            <a:r>
              <a:rPr lang="en-GB" sz="2400" dirty="0" err="1"/>
              <a:t>tafsir</a:t>
            </a:r>
            <a:r>
              <a:rPr lang="en-GB" sz="2400" dirty="0"/>
              <a:t>, </a:t>
            </a:r>
            <a:r>
              <a:rPr lang="en-GB" sz="2400" dirty="0" err="1"/>
              <a:t>dan</a:t>
            </a:r>
            <a:r>
              <a:rPr lang="en-GB" sz="2400" dirty="0"/>
              <a:t> </a:t>
            </a:r>
            <a:r>
              <a:rPr lang="en-GB" sz="2400" dirty="0" err="1"/>
              <a:t>fikah</a:t>
            </a:r>
            <a:r>
              <a:rPr lang="en-GB" sz="2400" dirty="0"/>
              <a:t> </a:t>
            </a:r>
            <a:r>
              <a:rPr lang="en-GB" sz="2400" dirty="0" err="1"/>
              <a:t>adalah</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akal</a:t>
            </a:r>
            <a:r>
              <a:rPr lang="en-GB" sz="2400" dirty="0"/>
              <a:t> </a:t>
            </a:r>
            <a:r>
              <a:rPr lang="en-GB" sz="2400" dirty="0" err="1"/>
              <a:t>seperti</a:t>
            </a:r>
            <a:r>
              <a:rPr lang="en-GB" sz="2400" dirty="0"/>
              <a:t> </a:t>
            </a:r>
            <a:r>
              <a:rPr lang="en-GB" sz="2400" dirty="0" err="1"/>
              <a:t>perubatan</a:t>
            </a:r>
            <a:r>
              <a:rPr lang="en-GB" sz="2400" dirty="0"/>
              <a:t> </a:t>
            </a:r>
            <a:r>
              <a:rPr lang="en-GB" sz="2400" dirty="0" err="1"/>
              <a:t>dan</a:t>
            </a:r>
            <a:r>
              <a:rPr lang="en-GB" sz="2400" dirty="0"/>
              <a:t> </a:t>
            </a:r>
            <a:r>
              <a:rPr lang="en-GB" sz="2400" dirty="0" err="1"/>
              <a:t>matematik</a:t>
            </a:r>
            <a:r>
              <a:rPr lang="en-GB" sz="2400" dirty="0"/>
              <a:t> </a:t>
            </a:r>
            <a:r>
              <a:rPr lang="en-GB" sz="2400" dirty="0" err="1"/>
              <a:t>termasuk</a:t>
            </a:r>
            <a:r>
              <a:rPr lang="en-GB" sz="2400" dirty="0"/>
              <a:t> </a:t>
            </a:r>
            <a:r>
              <a:rPr lang="en-GB" sz="2400" dirty="0" err="1"/>
              <a:t>dalam</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25</a:t>
            </a:fld>
            <a:endParaRPr lang="en-US" altLang="en-US"/>
          </a:p>
        </p:txBody>
      </p:sp>
    </p:spTree>
    <p:extLst>
      <p:ext uri="{BB962C8B-B14F-4D97-AF65-F5344CB8AC3E}">
        <p14:creationId xmlns:p14="http://schemas.microsoft.com/office/powerpoint/2010/main" val="12097971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ms-MY" sz="2400" dirty="0"/>
              <a:t>Dengan menuntut ilmu, </a:t>
            </a:r>
            <a:r>
              <a:rPr lang="ms-MY" sz="2400" dirty="0" smtClean="0"/>
              <a:t>seseorang akan </a:t>
            </a:r>
            <a:r>
              <a:rPr lang="ms-MY" sz="2400" dirty="0"/>
              <a:t>dapat melepaskan dirinya daripada belenggu kejahilan, malah Islam memberi kemuliaan dan kedudukan yang tinggi kepadanya.  Lebih daripada itu, Islam membezakan antara golongan yang berilmu dengan golongan yang tidak berilmu.  Antara ayat al-Quran yang menjelaskan perbezaan tersebut ialah firman Allah S.W.T (az-Zumar 39: 9) yang maksudnya</a:t>
            </a:r>
            <a:r>
              <a:rPr lang="ar-SA" sz="2400" dirty="0"/>
              <a:t>:</a:t>
            </a:r>
            <a:endParaRPr lang="en-GB" sz="2400" dirty="0"/>
          </a:p>
          <a:p>
            <a:pPr marL="263525" indent="0">
              <a:buNone/>
            </a:pPr>
            <a:r>
              <a:rPr lang="ms-MY" dirty="0"/>
              <a:t>Terjemahan: Katakanlah: Adakah sama orang-orang yang mengetahui dengan orang-orang yang tidak mengetahui?  Sesungguhnya orang yang berakallah yang dapat menerima pelajaran</a:t>
            </a:r>
            <a:r>
              <a:rPr lang="ms-MY"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26</a:t>
            </a:fld>
            <a:endParaRPr lang="en-US" altLang="en-US"/>
          </a:p>
        </p:txBody>
      </p:sp>
    </p:spTree>
    <p:extLst>
      <p:ext uri="{BB962C8B-B14F-4D97-AF65-F5344CB8AC3E}">
        <p14:creationId xmlns:p14="http://schemas.microsoft.com/office/powerpoint/2010/main" val="3653800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ms-MY" sz="2800" dirty="0"/>
              <a:t>Allah SWT turut menjelaskan bahawa golongan yang berilmu diangkat kedudukan mereka beberapa darjat lebih tinggi daripada golongan yang tidak berilmu.  Maksud f</a:t>
            </a:r>
            <a:r>
              <a:rPr lang="en-GB" sz="2800" dirty="0" err="1"/>
              <a:t>irman</a:t>
            </a:r>
            <a:r>
              <a:rPr lang="en-GB" sz="2800" dirty="0"/>
              <a:t> Allah S.W.T (al-</a:t>
            </a:r>
            <a:r>
              <a:rPr lang="en-GB" sz="2800" dirty="0" err="1"/>
              <a:t>Mujaadalah</a:t>
            </a:r>
            <a:r>
              <a:rPr lang="en-GB" sz="2800" dirty="0"/>
              <a:t> 58: 11) </a:t>
            </a:r>
            <a:r>
              <a:rPr lang="en-GB" sz="2800" dirty="0" err="1"/>
              <a:t>menjelaskan</a:t>
            </a:r>
            <a:r>
              <a:rPr lang="en-GB" sz="2800" dirty="0"/>
              <a:t> </a:t>
            </a:r>
            <a:r>
              <a:rPr lang="en-GB" sz="2800" dirty="0" err="1"/>
              <a:t>hal</a:t>
            </a:r>
            <a:r>
              <a:rPr lang="en-GB" sz="2800" dirty="0"/>
              <a:t> </a:t>
            </a:r>
            <a:r>
              <a:rPr lang="en-GB" sz="2800" dirty="0" err="1"/>
              <a:t>ini</a:t>
            </a:r>
            <a:r>
              <a:rPr lang="en-GB" sz="2800" dirty="0"/>
              <a:t>:</a:t>
            </a:r>
          </a:p>
          <a:p>
            <a:pPr marL="357188" indent="0">
              <a:buNone/>
            </a:pPr>
            <a:r>
              <a:rPr lang="en-GB" sz="2400" dirty="0" err="1"/>
              <a:t>Terjemahan</a:t>
            </a:r>
            <a:r>
              <a:rPr lang="ms-MY" sz="2400" dirty="0"/>
              <a:t>: Allah akan meninggikan orang-orang yang beriman dan orang-orang yang diberi ilmu pengetahuan beberapa darjat</a:t>
            </a:r>
            <a:r>
              <a:rPr lang="ms-MY" sz="2400" dirty="0" smtClean="0"/>
              <a:t>.</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27</a:t>
            </a:fld>
            <a:endParaRPr lang="en-US" altLang="en-US"/>
          </a:p>
        </p:txBody>
      </p:sp>
    </p:spTree>
    <p:extLst>
      <p:ext uri="{BB962C8B-B14F-4D97-AF65-F5344CB8AC3E}">
        <p14:creationId xmlns:p14="http://schemas.microsoft.com/office/powerpoint/2010/main" val="1749066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a:t>Di </a:t>
            </a:r>
            <a:r>
              <a:rPr lang="en-GB" sz="2800" dirty="0" err="1"/>
              <a:t>samping</a:t>
            </a:r>
            <a:r>
              <a:rPr lang="en-GB" sz="2800" dirty="0"/>
              <a:t> </a:t>
            </a:r>
            <a:r>
              <a:rPr lang="en-GB" sz="2800" dirty="0" err="1"/>
              <a:t>itu</a:t>
            </a:r>
            <a:r>
              <a:rPr lang="en-GB" sz="2800" dirty="0"/>
              <a:t>, </a:t>
            </a:r>
            <a:r>
              <a:rPr lang="en-GB" sz="2800" dirty="0" err="1"/>
              <a:t>kandungan</a:t>
            </a:r>
            <a:r>
              <a:rPr lang="en-GB" sz="2800" dirty="0"/>
              <a:t> al-Quran </a:t>
            </a:r>
            <a:r>
              <a:rPr lang="en-GB" sz="2800" dirty="0" err="1"/>
              <a:t>merangkumi</a:t>
            </a:r>
            <a:r>
              <a:rPr lang="en-GB" sz="2800" dirty="0"/>
              <a:t> </a:t>
            </a:r>
            <a:r>
              <a:rPr lang="en-GB" sz="2800" dirty="0" err="1"/>
              <a:t>pelbagai</a:t>
            </a:r>
            <a:r>
              <a:rPr lang="en-GB" sz="2800" dirty="0"/>
              <a:t> </a:t>
            </a:r>
            <a:r>
              <a:rPr lang="en-GB" sz="2800" dirty="0" err="1"/>
              <a:t>jenis</a:t>
            </a:r>
            <a:r>
              <a:rPr lang="en-GB" sz="2800" dirty="0"/>
              <a:t> </a:t>
            </a:r>
            <a:r>
              <a:rPr lang="en-GB" sz="2800" dirty="0" err="1"/>
              <a:t>ilmu</a:t>
            </a:r>
            <a:r>
              <a:rPr lang="en-GB" sz="2800" dirty="0"/>
              <a:t> </a:t>
            </a:r>
            <a:r>
              <a:rPr lang="en-GB" sz="2800" dirty="0" err="1"/>
              <a:t>pengetahuan</a:t>
            </a:r>
            <a:r>
              <a:rPr lang="en-GB" sz="2800" dirty="0"/>
              <a:t>.  </a:t>
            </a:r>
            <a:r>
              <a:rPr lang="en-GB" sz="2800" dirty="0" err="1"/>
              <a:t>Menurut</a:t>
            </a:r>
            <a:r>
              <a:rPr lang="en-GB" sz="2800" dirty="0"/>
              <a:t> </a:t>
            </a:r>
            <a:r>
              <a:rPr lang="en-GB" sz="2800" dirty="0" err="1" smtClean="0"/>
              <a:t>Sardar</a:t>
            </a:r>
            <a:r>
              <a:rPr lang="en-GB" sz="2800" dirty="0" smtClean="0"/>
              <a:t>, </a:t>
            </a:r>
            <a:r>
              <a:rPr lang="en-GB" sz="2800" dirty="0"/>
              <a:t>al-Quran </a:t>
            </a:r>
            <a:r>
              <a:rPr lang="en-GB" sz="2800" dirty="0" err="1"/>
              <a:t>umpama</a:t>
            </a:r>
            <a:r>
              <a:rPr lang="en-GB" sz="2800" dirty="0"/>
              <a:t> “</a:t>
            </a:r>
            <a:r>
              <a:rPr lang="en-GB" sz="2800" dirty="0" err="1"/>
              <a:t>cahaya</a:t>
            </a:r>
            <a:r>
              <a:rPr lang="en-GB" sz="2800" dirty="0"/>
              <a:t> </a:t>
            </a:r>
            <a:r>
              <a:rPr lang="en-GB" sz="2800" dirty="0" err="1"/>
              <a:t>pembimbing</a:t>
            </a:r>
            <a:r>
              <a:rPr lang="en-GB" sz="2800" dirty="0"/>
              <a:t>”</a:t>
            </a:r>
            <a:r>
              <a:rPr lang="en-GB" sz="2800" i="1" dirty="0"/>
              <a:t> </a:t>
            </a:r>
            <a:r>
              <a:rPr lang="en-GB" sz="2800" dirty="0" err="1"/>
              <a:t>untuk</a:t>
            </a:r>
            <a:r>
              <a:rPr lang="en-GB" sz="2800" dirty="0"/>
              <a:t> </a:t>
            </a:r>
            <a:r>
              <a:rPr lang="en-GB" sz="2800" dirty="0" err="1"/>
              <a:t>digunakan</a:t>
            </a:r>
            <a:r>
              <a:rPr lang="en-GB" sz="2800" dirty="0"/>
              <a:t> </a:t>
            </a:r>
            <a:r>
              <a:rPr lang="en-GB" sz="2800" dirty="0" err="1"/>
              <a:t>dalam</a:t>
            </a:r>
            <a:r>
              <a:rPr lang="en-GB" sz="2800" dirty="0"/>
              <a:t> </a:t>
            </a:r>
            <a:r>
              <a:rPr lang="en-GB" sz="2800" dirty="0" err="1"/>
              <a:t>menunjukkan</a:t>
            </a:r>
            <a:r>
              <a:rPr lang="en-GB" sz="2800" dirty="0"/>
              <a:t> </a:t>
            </a:r>
            <a:r>
              <a:rPr lang="en-GB" sz="2800" dirty="0" err="1"/>
              <a:t>jalan</a:t>
            </a:r>
            <a:r>
              <a:rPr lang="en-GB" sz="2800" dirty="0"/>
              <a:t> yang </a:t>
            </a:r>
            <a:r>
              <a:rPr lang="en-GB" sz="2800" dirty="0" err="1"/>
              <a:t>lurus</a:t>
            </a:r>
            <a:r>
              <a:rPr lang="en-GB" sz="2800" dirty="0"/>
              <a:t> </a:t>
            </a:r>
            <a:r>
              <a:rPr lang="en-GB" sz="2800" dirty="0" err="1"/>
              <a:t>ke</a:t>
            </a:r>
            <a:r>
              <a:rPr lang="en-GB" sz="2800" dirty="0"/>
              <a:t> </a:t>
            </a:r>
            <a:r>
              <a:rPr lang="en-GB" sz="2800" dirty="0" err="1"/>
              <a:t>arah</a:t>
            </a:r>
            <a:r>
              <a:rPr lang="en-GB" sz="2800" dirty="0"/>
              <a:t> </a:t>
            </a:r>
            <a:r>
              <a:rPr lang="en-GB" sz="2800" dirty="0" err="1"/>
              <a:t>ilmu</a:t>
            </a:r>
            <a:r>
              <a:rPr lang="en-GB" sz="2800" dirty="0"/>
              <a:t> </a:t>
            </a:r>
            <a:r>
              <a:rPr lang="en-GB" sz="2800" dirty="0" err="1"/>
              <a:t>dan</a:t>
            </a:r>
            <a:r>
              <a:rPr lang="en-GB" sz="2800" dirty="0"/>
              <a:t> </a:t>
            </a:r>
            <a:r>
              <a:rPr lang="en-GB" sz="2800" dirty="0" err="1"/>
              <a:t>keselamatan</a:t>
            </a:r>
            <a:r>
              <a:rPr lang="en-GB" sz="2800" dirty="0"/>
              <a:t>.  </a:t>
            </a:r>
            <a:endParaRPr lang="en-GB" sz="2800" dirty="0" smtClean="0"/>
          </a:p>
          <a:p>
            <a:r>
              <a:rPr lang="en-GB" sz="2800" dirty="0" err="1" smtClean="0"/>
              <a:t>Walaupun</a:t>
            </a:r>
            <a:r>
              <a:rPr lang="en-GB" sz="2800" dirty="0" smtClean="0"/>
              <a:t> </a:t>
            </a:r>
            <a:r>
              <a:rPr lang="en-GB" sz="2800" dirty="0" err="1"/>
              <a:t>tema</a:t>
            </a:r>
            <a:r>
              <a:rPr lang="en-GB" sz="2800" dirty="0"/>
              <a:t> </a:t>
            </a:r>
            <a:r>
              <a:rPr lang="en-GB" sz="2800" dirty="0" err="1"/>
              <a:t>utama</a:t>
            </a:r>
            <a:r>
              <a:rPr lang="en-GB" sz="2800" dirty="0"/>
              <a:t> al-Quran </a:t>
            </a:r>
            <a:r>
              <a:rPr lang="en-GB" sz="2800" dirty="0" err="1"/>
              <a:t>adalah</a:t>
            </a:r>
            <a:r>
              <a:rPr lang="en-GB" sz="2800" dirty="0"/>
              <a:t> </a:t>
            </a:r>
            <a:r>
              <a:rPr lang="en-GB" sz="2800" dirty="0" err="1"/>
              <a:t>mengenai</a:t>
            </a:r>
            <a:r>
              <a:rPr lang="en-GB" sz="2800" dirty="0"/>
              <a:t> </a:t>
            </a:r>
            <a:r>
              <a:rPr lang="en-GB" sz="2800" dirty="0" err="1"/>
              <a:t>ciptaan</a:t>
            </a:r>
            <a:r>
              <a:rPr lang="en-GB" sz="2800" dirty="0"/>
              <a:t> Allah, </a:t>
            </a:r>
            <a:r>
              <a:rPr lang="en-GB" sz="2800" dirty="0" err="1"/>
              <a:t>beberapa</a:t>
            </a:r>
            <a:r>
              <a:rPr lang="en-GB" sz="2800" dirty="0"/>
              <a:t> </a:t>
            </a:r>
            <a:r>
              <a:rPr lang="en-GB" sz="2800" dirty="0" err="1"/>
              <a:t>tema</a:t>
            </a:r>
            <a:r>
              <a:rPr lang="en-GB" sz="2800" dirty="0"/>
              <a:t> </a:t>
            </a:r>
            <a:r>
              <a:rPr lang="en-GB" sz="2800" dirty="0" err="1"/>
              <a:t>saintifik</a:t>
            </a:r>
            <a:r>
              <a:rPr lang="en-GB" sz="2800" dirty="0"/>
              <a:t> </a:t>
            </a:r>
            <a:r>
              <a:rPr lang="en-GB" sz="2800" dirty="0" err="1"/>
              <a:t>seperti</a:t>
            </a:r>
            <a:r>
              <a:rPr lang="en-GB" sz="2800" dirty="0"/>
              <a:t> </a:t>
            </a:r>
            <a:r>
              <a:rPr lang="en-GB" sz="2800" dirty="0" err="1"/>
              <a:t>biologi</a:t>
            </a:r>
            <a:r>
              <a:rPr lang="en-GB" sz="2800" dirty="0"/>
              <a:t>, </a:t>
            </a:r>
            <a:r>
              <a:rPr lang="en-GB" sz="2800" dirty="0" err="1"/>
              <a:t>astronomi</a:t>
            </a:r>
            <a:r>
              <a:rPr lang="en-GB" sz="2800" dirty="0"/>
              <a:t>, </a:t>
            </a:r>
            <a:r>
              <a:rPr lang="en-GB" sz="2800" dirty="0" err="1"/>
              <a:t>meteorologi</a:t>
            </a:r>
            <a:r>
              <a:rPr lang="en-GB" sz="2800" dirty="0"/>
              <a:t>, </a:t>
            </a:r>
            <a:r>
              <a:rPr lang="en-GB" sz="2800" dirty="0" err="1"/>
              <a:t>botani</a:t>
            </a:r>
            <a:r>
              <a:rPr lang="en-GB" sz="2800" dirty="0"/>
              <a:t>, </a:t>
            </a:r>
            <a:r>
              <a:rPr lang="en-GB" sz="2800" dirty="0" err="1"/>
              <a:t>zoologi</a:t>
            </a:r>
            <a:r>
              <a:rPr lang="en-GB" sz="2800" dirty="0"/>
              <a:t>, </a:t>
            </a:r>
            <a:r>
              <a:rPr lang="en-GB" sz="2800" dirty="0" err="1"/>
              <a:t>dan</a:t>
            </a:r>
            <a:r>
              <a:rPr lang="en-GB" sz="2800" dirty="0"/>
              <a:t> </a:t>
            </a:r>
            <a:r>
              <a:rPr lang="en-GB" sz="2800" dirty="0" err="1"/>
              <a:t>kosmologi</a:t>
            </a:r>
            <a:r>
              <a:rPr lang="en-GB" sz="2800" dirty="0"/>
              <a:t> </a:t>
            </a:r>
            <a:r>
              <a:rPr lang="en-GB" sz="2800" dirty="0" err="1"/>
              <a:t>turut</a:t>
            </a:r>
            <a:r>
              <a:rPr lang="en-GB" sz="2800" dirty="0"/>
              <a:t> </a:t>
            </a:r>
            <a:r>
              <a:rPr lang="en-GB" sz="2800" dirty="0" err="1"/>
              <a:t>disentuh</a:t>
            </a:r>
            <a:r>
              <a:rPr lang="en-GB" sz="28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28</a:t>
            </a:fld>
            <a:endParaRPr lang="en-US" altLang="en-US"/>
          </a:p>
        </p:txBody>
      </p:sp>
    </p:spTree>
    <p:extLst>
      <p:ext uri="{BB962C8B-B14F-4D97-AF65-F5344CB8AC3E}">
        <p14:creationId xmlns:p14="http://schemas.microsoft.com/office/powerpoint/2010/main" val="41375986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400" dirty="0" err="1"/>
              <a:t>Selain</a:t>
            </a:r>
            <a:r>
              <a:rPr lang="en-GB" sz="2400" dirty="0"/>
              <a:t> </a:t>
            </a:r>
            <a:r>
              <a:rPr lang="en-GB" sz="2400" dirty="0" err="1"/>
              <a:t>mengandungi</a:t>
            </a:r>
            <a:r>
              <a:rPr lang="en-GB" sz="2400" dirty="0"/>
              <a:t> </a:t>
            </a:r>
            <a:r>
              <a:rPr lang="en-GB" sz="2400" dirty="0" err="1"/>
              <a:t>petunjuk</a:t>
            </a:r>
            <a:r>
              <a:rPr lang="en-GB" sz="2400" dirty="0"/>
              <a:t> </a:t>
            </a:r>
            <a:r>
              <a:rPr lang="en-GB" sz="2400" dirty="0" err="1"/>
              <a:t>tentang</a:t>
            </a:r>
            <a:r>
              <a:rPr lang="en-GB" sz="2400" dirty="0"/>
              <a:t> </a:t>
            </a:r>
            <a:r>
              <a:rPr lang="en-GB" sz="2400" dirty="0" err="1"/>
              <a:t>perundangan</a:t>
            </a:r>
            <a:r>
              <a:rPr lang="en-GB" sz="2400" dirty="0"/>
              <a:t> </a:t>
            </a:r>
            <a:r>
              <a:rPr lang="en-GB" sz="2400" dirty="0" err="1"/>
              <a:t>dan</a:t>
            </a:r>
            <a:r>
              <a:rPr lang="en-GB" sz="2400" dirty="0"/>
              <a:t> halal-</a:t>
            </a:r>
            <a:r>
              <a:rPr lang="en-GB" sz="2400" dirty="0" err="1"/>
              <a:t>haramnya</a:t>
            </a:r>
            <a:r>
              <a:rPr lang="en-GB" sz="2400" dirty="0"/>
              <a:t> </a:t>
            </a:r>
            <a:r>
              <a:rPr lang="en-GB" sz="2400" dirty="0" err="1"/>
              <a:t>sesuatu</a:t>
            </a:r>
            <a:r>
              <a:rPr lang="en-GB" sz="2400" dirty="0"/>
              <a:t> </a:t>
            </a:r>
            <a:r>
              <a:rPr lang="en-GB" sz="2400" dirty="0" err="1"/>
              <a:t>aktiviti</a:t>
            </a:r>
            <a:r>
              <a:rPr lang="en-GB" sz="2400" dirty="0"/>
              <a:t>, </a:t>
            </a:r>
            <a:r>
              <a:rPr lang="en-GB" sz="2400" dirty="0" err="1"/>
              <a:t>adab</a:t>
            </a:r>
            <a:r>
              <a:rPr lang="en-GB" sz="2400" dirty="0"/>
              <a:t> </a:t>
            </a:r>
            <a:r>
              <a:rPr lang="en-GB" sz="2400" dirty="0" err="1"/>
              <a:t>dalam</a:t>
            </a:r>
            <a:r>
              <a:rPr lang="en-GB" sz="2400" dirty="0"/>
              <a:t> </a:t>
            </a:r>
            <a:r>
              <a:rPr lang="en-GB" sz="2400" dirty="0" err="1"/>
              <a:t>muamalat</a:t>
            </a:r>
            <a:r>
              <a:rPr lang="en-GB" sz="2400" dirty="0"/>
              <a:t> (</a:t>
            </a:r>
            <a:r>
              <a:rPr lang="en-GB" sz="2400" dirty="0" err="1"/>
              <a:t>pergaulan</a:t>
            </a:r>
            <a:r>
              <a:rPr lang="en-GB" sz="2400" dirty="0"/>
              <a:t>) </a:t>
            </a:r>
            <a:r>
              <a:rPr lang="en-GB" sz="2400" dirty="0" err="1"/>
              <a:t>antara</a:t>
            </a:r>
            <a:r>
              <a:rPr lang="en-GB" sz="2400" dirty="0"/>
              <a:t> </a:t>
            </a:r>
            <a:r>
              <a:rPr lang="en-GB" sz="2400" dirty="0" err="1"/>
              <a:t>manusia</a:t>
            </a:r>
            <a:r>
              <a:rPr lang="en-GB" sz="2400" dirty="0"/>
              <a:t> </a:t>
            </a:r>
            <a:r>
              <a:rPr lang="en-GB" sz="2400" dirty="0" err="1"/>
              <a:t>dalam</a:t>
            </a:r>
            <a:r>
              <a:rPr lang="en-GB" sz="2400" dirty="0"/>
              <a:t> </a:t>
            </a:r>
            <a:r>
              <a:rPr lang="en-GB" sz="2400" dirty="0" err="1"/>
              <a:t>bidang</a:t>
            </a:r>
            <a:r>
              <a:rPr lang="en-GB" sz="2400" dirty="0"/>
              <a:t> </a:t>
            </a:r>
            <a:r>
              <a:rPr lang="en-GB" sz="2400" dirty="0" err="1"/>
              <a:t>ekonomi</a:t>
            </a:r>
            <a:r>
              <a:rPr lang="en-GB" sz="2400" dirty="0"/>
              <a:t>, </a:t>
            </a:r>
            <a:r>
              <a:rPr lang="en-GB" sz="2400" dirty="0" err="1"/>
              <a:t>perniagaan</a:t>
            </a:r>
            <a:r>
              <a:rPr lang="en-GB" sz="2400" dirty="0"/>
              <a:t>, </a:t>
            </a:r>
            <a:r>
              <a:rPr lang="en-GB" sz="2400" dirty="0" err="1"/>
              <a:t>sosio</a:t>
            </a:r>
            <a:r>
              <a:rPr lang="en-GB" sz="2400" dirty="0"/>
              <a:t> </a:t>
            </a:r>
            <a:r>
              <a:rPr lang="en-GB" sz="2400" dirty="0" err="1"/>
              <a:t>budaya</a:t>
            </a:r>
            <a:r>
              <a:rPr lang="en-GB" sz="2400" dirty="0"/>
              <a:t>, </a:t>
            </a:r>
            <a:r>
              <a:rPr lang="en-GB" sz="2400" dirty="0" err="1"/>
              <a:t>peperangan</a:t>
            </a:r>
            <a:r>
              <a:rPr lang="en-GB" sz="2400" dirty="0"/>
              <a:t> </a:t>
            </a:r>
            <a:r>
              <a:rPr lang="en-GB" sz="2400" dirty="0" err="1"/>
              <a:t>dan</a:t>
            </a:r>
            <a:r>
              <a:rPr lang="en-GB" sz="2400" dirty="0"/>
              <a:t> </a:t>
            </a:r>
            <a:r>
              <a:rPr lang="en-GB" sz="2400" dirty="0" err="1"/>
              <a:t>perhubungan</a:t>
            </a:r>
            <a:r>
              <a:rPr lang="en-GB" sz="2400" dirty="0"/>
              <a:t> </a:t>
            </a:r>
            <a:r>
              <a:rPr lang="en-GB" sz="2400" dirty="0" err="1"/>
              <a:t>antarabangsa</a:t>
            </a:r>
            <a:r>
              <a:rPr lang="en-GB" sz="2400" dirty="0"/>
              <a:t>, al-Quran </a:t>
            </a:r>
            <a:r>
              <a:rPr lang="en-GB" sz="2400" dirty="0" err="1"/>
              <a:t>juga</a:t>
            </a:r>
            <a:r>
              <a:rPr lang="en-GB" sz="2400" dirty="0"/>
              <a:t> </a:t>
            </a:r>
            <a:r>
              <a:rPr lang="en-GB" sz="2400" dirty="0" err="1"/>
              <a:t>mengandungi</a:t>
            </a:r>
            <a:r>
              <a:rPr lang="en-GB" sz="2400" dirty="0"/>
              <a:t> </a:t>
            </a:r>
            <a:r>
              <a:rPr lang="en-GB" sz="2400" dirty="0" err="1"/>
              <a:t>maklumat</a:t>
            </a:r>
            <a:r>
              <a:rPr lang="en-GB" sz="2400" dirty="0"/>
              <a:t> </a:t>
            </a:r>
            <a:r>
              <a:rPr lang="en-GB" sz="2400" dirty="0" err="1"/>
              <a:t>ataupun</a:t>
            </a:r>
            <a:r>
              <a:rPr lang="en-GB" sz="2400" dirty="0"/>
              <a:t> </a:t>
            </a:r>
            <a:r>
              <a:rPr lang="en-GB" sz="2400" dirty="0" err="1"/>
              <a:t>isyarat</a:t>
            </a:r>
            <a:r>
              <a:rPr lang="en-GB" sz="2400" dirty="0"/>
              <a:t> </a:t>
            </a:r>
            <a:r>
              <a:rPr lang="en-GB" sz="2400" dirty="0" err="1"/>
              <a:t>tentang</a:t>
            </a:r>
            <a:r>
              <a:rPr lang="en-GB" sz="2400" dirty="0"/>
              <a:t> </a:t>
            </a:r>
            <a:r>
              <a:rPr lang="en-GB" sz="2400" dirty="0" err="1"/>
              <a:t>perkara</a:t>
            </a:r>
            <a:r>
              <a:rPr lang="en-GB" sz="2400" dirty="0"/>
              <a:t> yang </a:t>
            </a:r>
            <a:r>
              <a:rPr lang="en-GB" sz="2400" dirty="0" err="1"/>
              <a:t>telah</a:t>
            </a:r>
            <a:r>
              <a:rPr lang="en-GB" sz="2400" dirty="0"/>
              <a:t> </a:t>
            </a:r>
            <a:r>
              <a:rPr lang="en-GB" sz="2400" dirty="0" err="1"/>
              <a:t>menjadi</a:t>
            </a:r>
            <a:r>
              <a:rPr lang="en-GB" sz="2400" dirty="0"/>
              <a:t> </a:t>
            </a:r>
            <a:r>
              <a:rPr lang="en-GB" sz="2400" dirty="0" err="1"/>
              <a:t>tumpuan</a:t>
            </a:r>
            <a:r>
              <a:rPr lang="en-GB" sz="2400" dirty="0"/>
              <a:t> </a:t>
            </a:r>
            <a:r>
              <a:rPr lang="en-GB" sz="2400" dirty="0" err="1"/>
              <a:t>kajian</a:t>
            </a:r>
            <a:r>
              <a:rPr lang="en-GB" sz="2400" dirty="0"/>
              <a:t> </a:t>
            </a:r>
            <a:r>
              <a:rPr lang="en-GB" sz="2400" dirty="0" err="1"/>
              <a:t>sains</a:t>
            </a:r>
            <a:r>
              <a:rPr lang="en-GB" sz="2400" dirty="0"/>
              <a:t>, </a:t>
            </a:r>
            <a:r>
              <a:rPr lang="en-GB" sz="2400" dirty="0" err="1"/>
              <a:t>umpamanya</a:t>
            </a:r>
            <a:r>
              <a:rPr lang="en-GB" sz="2400" dirty="0"/>
              <a:t> </a:t>
            </a:r>
            <a:r>
              <a:rPr lang="en-GB" sz="2400" dirty="0" err="1"/>
              <a:t>tentang</a:t>
            </a:r>
            <a:r>
              <a:rPr lang="en-GB" sz="2400" dirty="0"/>
              <a:t> cap </a:t>
            </a:r>
            <a:r>
              <a:rPr lang="en-GB" sz="2400" dirty="0" err="1"/>
              <a:t>jari</a:t>
            </a:r>
            <a:r>
              <a:rPr lang="en-GB" sz="2400" dirty="0"/>
              <a:t> </a:t>
            </a:r>
            <a:r>
              <a:rPr lang="en-GB" sz="2400" dirty="0" err="1"/>
              <a:t>tangan</a:t>
            </a:r>
            <a:r>
              <a:rPr lang="en-GB" sz="2400" dirty="0"/>
              <a:t> </a:t>
            </a:r>
            <a:r>
              <a:rPr lang="en-GB" sz="2400" dirty="0" err="1"/>
              <a:t>sebagai</a:t>
            </a:r>
            <a:r>
              <a:rPr lang="en-GB" sz="2400" dirty="0"/>
              <a:t> </a:t>
            </a:r>
            <a:r>
              <a:rPr lang="en-GB" sz="2400" dirty="0" err="1"/>
              <a:t>alamat</a:t>
            </a:r>
            <a:r>
              <a:rPr lang="en-GB" sz="2400" dirty="0"/>
              <a:t> </a:t>
            </a:r>
            <a:r>
              <a:rPr lang="en-GB" sz="2400" dirty="0" err="1"/>
              <a:t>pengenalan</a:t>
            </a:r>
            <a:r>
              <a:rPr lang="en-GB" sz="2400" dirty="0"/>
              <a:t> </a:t>
            </a:r>
            <a:r>
              <a:rPr lang="en-GB" sz="2400" dirty="0" err="1"/>
              <a:t>manusia</a:t>
            </a:r>
            <a:r>
              <a:rPr lang="en-GB" sz="2400" dirty="0"/>
              <a:t>, </a:t>
            </a:r>
            <a:r>
              <a:rPr lang="en-GB" sz="2400" dirty="0" err="1"/>
              <a:t>penciptaan</a:t>
            </a:r>
            <a:r>
              <a:rPr lang="en-GB" sz="2400" dirty="0"/>
              <a:t> </a:t>
            </a:r>
            <a:r>
              <a:rPr lang="en-GB" sz="2400" dirty="0" err="1"/>
              <a:t>bumi</a:t>
            </a:r>
            <a:r>
              <a:rPr lang="en-GB" sz="2400" dirty="0"/>
              <a:t> </a:t>
            </a:r>
            <a:r>
              <a:rPr lang="en-GB" sz="2400" dirty="0" err="1"/>
              <a:t>dan</a:t>
            </a:r>
            <a:r>
              <a:rPr lang="en-GB" sz="2400" dirty="0"/>
              <a:t> </a:t>
            </a:r>
            <a:r>
              <a:rPr lang="en-GB" sz="2400" dirty="0" err="1"/>
              <a:t>langit</a:t>
            </a:r>
            <a:r>
              <a:rPr lang="en-GB" sz="2400" dirty="0"/>
              <a:t>, </a:t>
            </a:r>
            <a:r>
              <a:rPr lang="en-GB" sz="2400" dirty="0" err="1"/>
              <a:t>bentuk</a:t>
            </a:r>
            <a:r>
              <a:rPr lang="en-GB" sz="2400" dirty="0"/>
              <a:t> </a:t>
            </a:r>
            <a:r>
              <a:rPr lang="en-GB" sz="2400" dirty="0" err="1"/>
              <a:t>bumi</a:t>
            </a:r>
            <a:r>
              <a:rPr lang="en-GB" sz="2400" dirty="0"/>
              <a:t> yang </a:t>
            </a:r>
            <a:r>
              <a:rPr lang="en-GB" sz="2400" dirty="0" err="1"/>
              <a:t>bulat</a:t>
            </a:r>
            <a:r>
              <a:rPr lang="en-GB" sz="2400" dirty="0"/>
              <a:t> </a:t>
            </a:r>
            <a:r>
              <a:rPr lang="en-GB" sz="2400" dirty="0" err="1"/>
              <a:t>dan</a:t>
            </a:r>
            <a:r>
              <a:rPr lang="en-GB" sz="2400" dirty="0"/>
              <a:t> </a:t>
            </a:r>
            <a:r>
              <a:rPr lang="en-GB" sz="2400" dirty="0" err="1"/>
              <a:t>berpusing</a:t>
            </a:r>
            <a:r>
              <a:rPr lang="en-GB" sz="2400" dirty="0"/>
              <a:t> di </a:t>
            </a:r>
            <a:r>
              <a:rPr lang="en-GB" sz="2400" dirty="0" err="1"/>
              <a:t>atas</a:t>
            </a:r>
            <a:r>
              <a:rPr lang="en-GB" sz="2400" dirty="0"/>
              <a:t> </a:t>
            </a:r>
            <a:r>
              <a:rPr lang="en-GB" sz="2400" dirty="0" err="1"/>
              <a:t>paksinya</a:t>
            </a:r>
            <a:r>
              <a:rPr lang="en-GB" sz="2400" dirty="0"/>
              <a:t> </a:t>
            </a:r>
            <a:r>
              <a:rPr lang="en-GB" sz="2400" dirty="0" err="1"/>
              <a:t>serta</a:t>
            </a:r>
            <a:r>
              <a:rPr lang="en-GB" sz="2400" dirty="0"/>
              <a:t> </a:t>
            </a:r>
            <a:r>
              <a:rPr lang="en-GB" sz="2400" dirty="0" err="1"/>
              <a:t>beredar</a:t>
            </a:r>
            <a:r>
              <a:rPr lang="en-GB" sz="2400" dirty="0"/>
              <a:t> </a:t>
            </a:r>
            <a:r>
              <a:rPr lang="en-GB" sz="2400" dirty="0" err="1"/>
              <a:t>mengikut</a:t>
            </a:r>
            <a:r>
              <a:rPr lang="en-GB" sz="2400" dirty="0"/>
              <a:t> </a:t>
            </a:r>
            <a:r>
              <a:rPr lang="en-GB" sz="2400" dirty="0" err="1"/>
              <a:t>orbitnya</a:t>
            </a:r>
            <a:r>
              <a:rPr lang="en-GB" sz="2400" dirty="0"/>
              <a:t> </a:t>
            </a:r>
            <a:r>
              <a:rPr lang="en-GB" sz="2400" dirty="0" err="1"/>
              <a:t>mengelilingi</a:t>
            </a:r>
            <a:r>
              <a:rPr lang="en-GB" sz="2400" dirty="0"/>
              <a:t> </a:t>
            </a:r>
            <a:r>
              <a:rPr lang="en-GB" sz="2400" dirty="0" err="1"/>
              <a:t>matahari</a:t>
            </a:r>
            <a:r>
              <a:rPr lang="en-GB" sz="2400" dirty="0"/>
              <a:t>, </a:t>
            </a:r>
            <a:r>
              <a:rPr lang="en-GB" sz="2400" dirty="0" err="1"/>
              <a:t>dan</a:t>
            </a:r>
            <a:r>
              <a:rPr lang="en-GB" sz="2400" dirty="0"/>
              <a:t> </a:t>
            </a:r>
            <a:r>
              <a:rPr lang="en-GB" sz="2400" dirty="0" err="1"/>
              <a:t>tentang</a:t>
            </a:r>
            <a:r>
              <a:rPr lang="en-GB" sz="2400" dirty="0"/>
              <a:t> </a:t>
            </a:r>
            <a:r>
              <a:rPr lang="en-GB" sz="2400" dirty="0" err="1"/>
              <a:t>penciptaan</a:t>
            </a:r>
            <a:r>
              <a:rPr lang="en-GB" sz="2400" dirty="0"/>
              <a:t> </a:t>
            </a:r>
            <a:r>
              <a:rPr lang="en-GB" sz="2400" dirty="0" err="1"/>
              <a:t>makhluk</a:t>
            </a:r>
            <a:r>
              <a:rPr lang="en-GB" sz="2400" dirty="0"/>
              <a:t> yang </a:t>
            </a:r>
            <a:r>
              <a:rPr lang="en-GB" sz="2400" dirty="0" err="1" smtClean="0"/>
              <a:t>berpasangan</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29</a:t>
            </a:fld>
            <a:endParaRPr lang="en-US" altLang="en-US"/>
          </a:p>
        </p:txBody>
      </p:sp>
    </p:spTree>
    <p:extLst>
      <p:ext uri="{BB962C8B-B14F-4D97-AF65-F5344CB8AC3E}">
        <p14:creationId xmlns:p14="http://schemas.microsoft.com/office/powerpoint/2010/main" val="2253512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762000" y="381000"/>
            <a:ext cx="8077200" cy="2422525"/>
          </a:xfrm>
        </p:spPr>
        <p:txBody>
          <a:bodyPr/>
          <a:lstStyle/>
          <a:p>
            <a:pPr algn="ctr" eaLnBrk="1" hangingPunct="1"/>
            <a:r>
              <a:rPr lang="en-MY" altLang="en-US" sz="6000" b="1" dirty="0" smtClean="0">
                <a:solidFill>
                  <a:srgbClr val="FFC000"/>
                </a:solidFill>
              </a:rPr>
              <a:t>BAB 3</a:t>
            </a:r>
            <a:br>
              <a:rPr lang="en-MY" altLang="en-US" sz="6000" b="1" dirty="0" smtClean="0">
                <a:solidFill>
                  <a:srgbClr val="FFC000"/>
                </a:solidFill>
              </a:rPr>
            </a:br>
            <a:r>
              <a:rPr lang="en-MY" altLang="en-US" sz="4400" b="1" dirty="0" smtClean="0">
                <a:solidFill>
                  <a:srgbClr val="FFC000"/>
                </a:solidFill>
              </a:rPr>
              <a:t>AGAMA, PEMIKIRAN SAINS &amp; TEKNOLOGI</a:t>
            </a:r>
          </a:p>
        </p:txBody>
      </p:sp>
      <p:sp>
        <p:nvSpPr>
          <p:cNvPr id="3075" name="Subtitle 2"/>
          <p:cNvSpPr>
            <a:spLocks noGrp="1"/>
          </p:cNvSpPr>
          <p:nvPr>
            <p:ph type="subTitle" idx="1"/>
          </p:nvPr>
        </p:nvSpPr>
        <p:spPr>
          <a:xfrm>
            <a:off x="2535238" y="4465638"/>
            <a:ext cx="5715000" cy="1404937"/>
          </a:xfrm>
        </p:spPr>
        <p:txBody>
          <a:bodyPr rtlCol="0">
            <a:normAutofit/>
          </a:bodyPr>
          <a:lstStyle/>
          <a:p>
            <a:pPr algn="ctr" defTabSz="457207" eaLnBrk="1" fontAlgn="auto" hangingPunct="1">
              <a:spcBef>
                <a:spcPts val="0"/>
              </a:spcBef>
              <a:spcAft>
                <a:spcPts val="0"/>
              </a:spcAft>
              <a:buClr>
                <a:schemeClr val="bg2">
                  <a:lumMod val="40000"/>
                  <a:lumOff val="60000"/>
                </a:schemeClr>
              </a:buClr>
              <a:buFont typeface="Arial"/>
              <a:buNone/>
              <a:defRPr/>
            </a:pPr>
            <a:endParaRPr lang="en-MY" altLang="en-US" dirty="0" smtClean="0"/>
          </a:p>
        </p:txBody>
      </p:sp>
      <p:sp>
        <p:nvSpPr>
          <p:cNvPr id="2" name="Slide Number Placeholder 1"/>
          <p:cNvSpPr>
            <a:spLocks noGrp="1"/>
          </p:cNvSpPr>
          <p:nvPr>
            <p:ph type="sldNum" sz="quarter" idx="12"/>
          </p:nvPr>
        </p:nvSpPr>
        <p:spPr/>
        <p:txBody>
          <a:bodyPr/>
          <a:lstStyle/>
          <a:p>
            <a:pPr>
              <a:defRPr/>
            </a:pPr>
            <a:fld id="{A07CB1A5-BBD6-45A9-8F7C-CDBC52C5FED3}" type="slidenum">
              <a:rPr lang="ar-SA" altLang="en-US"/>
              <a:pPr>
                <a:defRPr/>
              </a:pPr>
              <a:t>3</a:t>
            </a:fld>
            <a:endParaRPr lang="en-US" altLang="en-US" dirty="0"/>
          </a:p>
        </p:txBody>
      </p:sp>
      <p:pic>
        <p:nvPicPr>
          <p:cNvPr id="8197"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9707" y="2855471"/>
            <a:ext cx="6129337"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484188" y="1295400"/>
            <a:ext cx="8431212" cy="4953000"/>
          </a:xfrm>
        </p:spPr>
        <p:txBody>
          <a:bodyPr/>
          <a:lstStyle/>
          <a:p>
            <a:r>
              <a:rPr lang="ms-MY" sz="2800" b="1" dirty="0"/>
              <a:t>Al-Quran melihat sains dalam kerangka pengalaman manusia seluruhnya</a:t>
            </a:r>
            <a:r>
              <a:rPr lang="ms-MY" sz="2800" dirty="0"/>
              <a:t>, iaitu akal dan menuntut ilmu mempunyai tempat yang amat tinggi dalam masyarakat Islam, tetapi ia tunduk kepada nilai dan etika al-Quran.  </a:t>
            </a:r>
            <a:endParaRPr lang="ms-MY" sz="2800" dirty="0" smtClean="0"/>
          </a:p>
          <a:p>
            <a:r>
              <a:rPr lang="ms-MY" sz="2800" dirty="0" smtClean="0"/>
              <a:t>Dalam </a:t>
            </a:r>
            <a:r>
              <a:rPr lang="ms-MY" sz="2800" dirty="0"/>
              <a:t>kerangka ini, akal dan wahyu berjalan seiringan dan tiada konflik antara Islam dan sains.  Walau bagaimanapun, suatu konflik boleh timbul apabila sains dan metodenya dijadikan nilai serba menyeluruh sehingga mengorbankan nilai-nilai lain dalam Islam</a:t>
            </a:r>
            <a:r>
              <a:rPr lang="ms-MY"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30</a:t>
            </a:fld>
            <a:endParaRPr lang="en-US" altLang="en-US"/>
          </a:p>
        </p:txBody>
      </p:sp>
    </p:spTree>
    <p:extLst>
      <p:ext uri="{BB962C8B-B14F-4D97-AF65-F5344CB8AC3E}">
        <p14:creationId xmlns:p14="http://schemas.microsoft.com/office/powerpoint/2010/main" val="758891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FF00"/>
                </a:solidFill>
              </a:rPr>
              <a:t>Sambungan</a:t>
            </a:r>
            <a:r>
              <a:rPr lang="en-GB" dirty="0" smtClean="0">
                <a:solidFill>
                  <a:srgbClr val="FFFF00"/>
                </a:solidFill>
              </a:rPr>
              <a:t>…</a:t>
            </a:r>
            <a:endParaRPr lang="en-GB" dirty="0">
              <a:solidFill>
                <a:srgbClr val="FFFF00"/>
              </a:solidFill>
            </a:endParaRPr>
          </a:p>
        </p:txBody>
      </p:sp>
      <p:sp>
        <p:nvSpPr>
          <p:cNvPr id="3" name="Content Placeholder 2"/>
          <p:cNvSpPr>
            <a:spLocks noGrp="1"/>
          </p:cNvSpPr>
          <p:nvPr>
            <p:ph idx="1"/>
          </p:nvPr>
        </p:nvSpPr>
        <p:spPr>
          <a:xfrm>
            <a:off x="484188" y="1295400"/>
            <a:ext cx="8278812" cy="4953000"/>
          </a:xfrm>
        </p:spPr>
        <p:txBody>
          <a:bodyPr/>
          <a:lstStyle/>
          <a:p>
            <a:r>
              <a:rPr lang="ms-MY" sz="2400" dirty="0"/>
              <a:t>Menurut Sulaiman </a:t>
            </a:r>
            <a:r>
              <a:rPr lang="ms-MY" sz="2400" dirty="0" smtClean="0"/>
              <a:t>Noordin, </a:t>
            </a:r>
            <a:r>
              <a:rPr lang="ms-MY" sz="2400" dirty="0"/>
              <a:t>dalam tamadun Islam, alam tabii yang menjadi fokus pengajian ilmu sains dianggap sebagai </a:t>
            </a:r>
            <a:r>
              <a:rPr lang="ms-MY" sz="2400" i="1" dirty="0"/>
              <a:t>kitab Allah yang terbuka</a:t>
            </a:r>
            <a:r>
              <a:rPr lang="ms-MY" sz="2400" dirty="0"/>
              <a:t> atau </a:t>
            </a:r>
            <a:r>
              <a:rPr lang="ms-MY" sz="2400" i="1" dirty="0"/>
              <a:t>kitab kedua</a:t>
            </a:r>
            <a:r>
              <a:rPr lang="ms-MY" sz="2400" dirty="0"/>
              <a:t> yang mengandungi tanda-tanda (rahsia-rahsia) kebesaran dan kebijaksanaan Allah.  </a:t>
            </a:r>
            <a:endParaRPr lang="ms-MY" sz="2400" dirty="0" smtClean="0"/>
          </a:p>
          <a:p>
            <a:r>
              <a:rPr lang="ms-MY" sz="2400" dirty="0" smtClean="0"/>
              <a:t>Ini </a:t>
            </a:r>
            <a:r>
              <a:rPr lang="ms-MY" sz="2400" dirty="0"/>
              <a:t>bermakna segala penemuan sains pada asasnya bermatlamatkan sains semata-mata, tetapi apabila disertakan dengan semangat keilmuan Islam, ia akan dapat membuka fikiran manusia ke arah memikirkan kebesaran dan kebijaksanaan Allah, Tuhan Pencipta seluruh alam semesta.</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31</a:t>
            </a:fld>
            <a:endParaRPr lang="en-US" altLang="en-US"/>
          </a:p>
        </p:txBody>
      </p:sp>
    </p:spTree>
    <p:extLst>
      <p:ext uri="{BB962C8B-B14F-4D97-AF65-F5344CB8AC3E}">
        <p14:creationId xmlns:p14="http://schemas.microsoft.com/office/powerpoint/2010/main" val="14659194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FFFF00"/>
                </a:solidFill>
              </a:rPr>
              <a:t>Islamisasi</a:t>
            </a:r>
            <a:r>
              <a:rPr lang="en-US" b="1" dirty="0">
                <a:solidFill>
                  <a:srgbClr val="FFFF00"/>
                </a:solidFill>
              </a:rPr>
              <a:t> </a:t>
            </a:r>
            <a:r>
              <a:rPr lang="en-US" b="1" dirty="0" err="1" smtClean="0">
                <a:solidFill>
                  <a:srgbClr val="FFFF00"/>
                </a:solidFill>
              </a:rPr>
              <a:t>Sains</a:t>
            </a:r>
            <a:endParaRPr lang="en-GB" dirty="0"/>
          </a:p>
        </p:txBody>
      </p:sp>
      <p:sp>
        <p:nvSpPr>
          <p:cNvPr id="3" name="Content Placeholder 2"/>
          <p:cNvSpPr>
            <a:spLocks noGrp="1"/>
          </p:cNvSpPr>
          <p:nvPr>
            <p:ph idx="1"/>
          </p:nvPr>
        </p:nvSpPr>
        <p:spPr/>
        <p:txBody>
          <a:bodyPr/>
          <a:lstStyle/>
          <a:p>
            <a:r>
              <a:rPr lang="en-GB" sz="2400" dirty="0" err="1" smtClean="0"/>
              <a:t>Isu</a:t>
            </a:r>
            <a:r>
              <a:rPr lang="en-GB" sz="2400" dirty="0" smtClean="0"/>
              <a:t> </a:t>
            </a:r>
            <a:r>
              <a:rPr lang="en-GB" sz="2400" dirty="0" err="1"/>
              <a:t>mutakhir</a:t>
            </a:r>
            <a:r>
              <a:rPr lang="en-GB" sz="2400" dirty="0"/>
              <a:t> yang </a:t>
            </a:r>
            <a:r>
              <a:rPr lang="en-GB" sz="2400" dirty="0" err="1"/>
              <a:t>menarik</a:t>
            </a:r>
            <a:r>
              <a:rPr lang="en-GB" sz="2400" dirty="0"/>
              <a:t> </a:t>
            </a:r>
            <a:r>
              <a:rPr lang="en-GB" sz="2400" dirty="0" err="1"/>
              <a:t>dalam</a:t>
            </a:r>
            <a:r>
              <a:rPr lang="en-GB" sz="2400" dirty="0"/>
              <a:t> </a:t>
            </a:r>
            <a:r>
              <a:rPr lang="en-GB" sz="2400" dirty="0" err="1"/>
              <a:t>pemikiran</a:t>
            </a:r>
            <a:r>
              <a:rPr lang="en-GB" sz="2400" dirty="0"/>
              <a:t> </a:t>
            </a:r>
            <a:r>
              <a:rPr lang="en-GB" sz="2400" dirty="0" err="1"/>
              <a:t>sains</a:t>
            </a:r>
            <a:r>
              <a:rPr lang="en-GB" sz="2400" dirty="0"/>
              <a:t> </a:t>
            </a:r>
            <a:r>
              <a:rPr lang="en-GB" sz="2400" dirty="0" err="1"/>
              <a:t>lewat</a:t>
            </a:r>
            <a:r>
              <a:rPr lang="en-GB" sz="2400" dirty="0"/>
              <a:t> </a:t>
            </a:r>
            <a:r>
              <a:rPr lang="en-GB" sz="2400" dirty="0" err="1"/>
              <a:t>kurun</a:t>
            </a:r>
            <a:r>
              <a:rPr lang="en-GB" sz="2400" dirty="0"/>
              <a:t> ke-20 </a:t>
            </a:r>
            <a:r>
              <a:rPr lang="en-GB" sz="2400" dirty="0" err="1"/>
              <a:t>tentang</a:t>
            </a:r>
            <a:r>
              <a:rPr lang="en-GB" sz="2400" dirty="0"/>
              <a:t> </a:t>
            </a:r>
            <a:r>
              <a:rPr lang="en-GB" sz="2400" dirty="0" err="1"/>
              <a:t>sains</a:t>
            </a:r>
            <a:r>
              <a:rPr lang="en-GB" sz="2400" dirty="0"/>
              <a:t> Islam </a:t>
            </a:r>
            <a:r>
              <a:rPr lang="en-GB" sz="2400" dirty="0" err="1"/>
              <a:t>ialah</a:t>
            </a:r>
            <a:r>
              <a:rPr lang="en-GB" sz="2400" dirty="0"/>
              <a:t> </a:t>
            </a:r>
            <a:r>
              <a:rPr lang="en-GB" sz="2400" dirty="0" err="1"/>
              <a:t>persoalan</a:t>
            </a:r>
            <a:r>
              <a:rPr lang="en-GB" sz="2400" dirty="0"/>
              <a:t> </a:t>
            </a:r>
            <a:r>
              <a:rPr lang="en-GB" sz="2400" dirty="0" err="1"/>
              <a:t>berkaitan</a:t>
            </a:r>
            <a:r>
              <a:rPr lang="en-GB" sz="2400" dirty="0"/>
              <a:t> </a:t>
            </a:r>
            <a:r>
              <a:rPr lang="en-GB" sz="2400" dirty="0" err="1"/>
              <a:t>Islamisasi</a:t>
            </a:r>
            <a:r>
              <a:rPr lang="en-GB" sz="2400" dirty="0"/>
              <a:t> </a:t>
            </a:r>
            <a:r>
              <a:rPr lang="en-GB" sz="2400" dirty="0" err="1"/>
              <a:t>sains</a:t>
            </a:r>
            <a:r>
              <a:rPr lang="en-GB" sz="2400" dirty="0"/>
              <a:t>. </a:t>
            </a:r>
            <a:endParaRPr lang="en-GB" sz="2400" dirty="0" smtClean="0"/>
          </a:p>
          <a:p>
            <a:r>
              <a:rPr lang="en-GB" sz="2400" dirty="0" err="1" smtClean="0"/>
              <a:t>Tokoh</a:t>
            </a:r>
            <a:r>
              <a:rPr lang="en-GB" sz="2400" dirty="0" smtClean="0"/>
              <a:t> </a:t>
            </a:r>
            <a:r>
              <a:rPr lang="en-GB" sz="2400" dirty="0" err="1"/>
              <a:t>utama</a:t>
            </a:r>
            <a:r>
              <a:rPr lang="en-GB" sz="2400" dirty="0"/>
              <a:t> yang </a:t>
            </a:r>
            <a:r>
              <a:rPr lang="en-GB" sz="2400" dirty="0" err="1"/>
              <a:t>membahaskan</a:t>
            </a:r>
            <a:r>
              <a:rPr lang="en-GB" sz="2400" dirty="0"/>
              <a:t> </a:t>
            </a:r>
            <a:r>
              <a:rPr lang="en-GB" sz="2400" dirty="0" err="1"/>
              <a:t>persoalan</a:t>
            </a:r>
            <a:r>
              <a:rPr lang="en-GB" sz="2400" dirty="0"/>
              <a:t> </a:t>
            </a:r>
            <a:r>
              <a:rPr lang="en-GB" sz="2400" dirty="0" err="1"/>
              <a:t>ini</a:t>
            </a:r>
            <a:r>
              <a:rPr lang="en-GB" sz="2400" dirty="0"/>
              <a:t> </a:t>
            </a:r>
            <a:r>
              <a:rPr lang="en-GB" sz="2400" dirty="0" err="1"/>
              <a:t>termasuklah</a:t>
            </a:r>
            <a:r>
              <a:rPr lang="en-GB" sz="2400" dirty="0"/>
              <a:t> Ismail </a:t>
            </a:r>
            <a:r>
              <a:rPr lang="en-GB" sz="2400" dirty="0" err="1" smtClean="0"/>
              <a:t>Faruqi</a:t>
            </a:r>
            <a:r>
              <a:rPr lang="en-GB" sz="2400" dirty="0" smtClean="0"/>
              <a:t>, </a:t>
            </a:r>
            <a:r>
              <a:rPr lang="en-GB" sz="2400" dirty="0"/>
              <a:t>Syed </a:t>
            </a:r>
            <a:r>
              <a:rPr lang="en-GB" sz="2400" dirty="0" err="1"/>
              <a:t>Hosein</a:t>
            </a:r>
            <a:r>
              <a:rPr lang="en-GB" sz="2400" dirty="0"/>
              <a:t> </a:t>
            </a:r>
            <a:r>
              <a:rPr lang="en-GB" sz="2400" dirty="0" smtClean="0"/>
              <a:t>Nasr, </a:t>
            </a:r>
            <a:r>
              <a:rPr lang="en-GB" sz="2400" dirty="0"/>
              <a:t>Syed </a:t>
            </a:r>
            <a:r>
              <a:rPr lang="en-GB" sz="2400" dirty="0" err="1"/>
              <a:t>Naguib</a:t>
            </a:r>
            <a:r>
              <a:rPr lang="en-GB" sz="2400" dirty="0"/>
              <a:t> al-</a:t>
            </a:r>
            <a:r>
              <a:rPr lang="en-GB" sz="2400" dirty="0" err="1"/>
              <a:t>Attas</a:t>
            </a:r>
            <a:r>
              <a:rPr lang="en-GB" sz="2400" dirty="0"/>
              <a:t>," </a:t>
            </a:r>
            <a:r>
              <a:rPr lang="en-GB" sz="2400" dirty="0" err="1"/>
              <a:t>Ziauddin</a:t>
            </a:r>
            <a:r>
              <a:rPr lang="en-GB" sz="2400" dirty="0"/>
              <a:t> </a:t>
            </a:r>
            <a:r>
              <a:rPr lang="en-GB" sz="2400" dirty="0" err="1" smtClean="0"/>
              <a:t>Sardar</a:t>
            </a:r>
            <a:r>
              <a:rPr lang="en-GB" sz="2400" dirty="0" smtClean="0"/>
              <a:t>, </a:t>
            </a:r>
            <a:r>
              <a:rPr lang="en-GB" sz="2400" dirty="0"/>
              <a:t>Osman </a:t>
            </a:r>
            <a:r>
              <a:rPr lang="en-GB" sz="2400" dirty="0" smtClean="0"/>
              <a:t>Bakar </a:t>
            </a:r>
            <a:r>
              <a:rPr lang="en-GB" sz="2400" dirty="0" err="1"/>
              <a:t>dan</a:t>
            </a:r>
            <a:r>
              <a:rPr lang="en-GB" sz="2400" dirty="0"/>
              <a:t> yang </a:t>
            </a:r>
            <a:r>
              <a:rPr lang="en-GB" sz="2400" dirty="0" err="1"/>
              <a:t>seangkatan</a:t>
            </a:r>
            <a:r>
              <a:rPr lang="en-GB" sz="2400" dirty="0"/>
              <a:t> </a:t>
            </a:r>
            <a:r>
              <a:rPr lang="en-GB" sz="2400" dirty="0" err="1"/>
              <a:t>dengannya</a:t>
            </a:r>
            <a:r>
              <a:rPr lang="en-GB" sz="2400" dirty="0"/>
              <a:t>. </a:t>
            </a:r>
            <a:endParaRPr lang="en-GB" sz="2400" dirty="0" smtClean="0"/>
          </a:p>
          <a:p>
            <a:r>
              <a:rPr lang="en-GB" sz="2400" dirty="0" smtClean="0"/>
              <a:t>Di </a:t>
            </a:r>
            <a:r>
              <a:rPr lang="en-GB" sz="2400" dirty="0" err="1"/>
              <a:t>samping</a:t>
            </a:r>
            <a:r>
              <a:rPr lang="en-GB" sz="2400" dirty="0"/>
              <a:t> </a:t>
            </a:r>
            <a:r>
              <a:rPr lang="en-GB" sz="2400" dirty="0" err="1"/>
              <a:t>itu</a:t>
            </a:r>
            <a:r>
              <a:rPr lang="en-GB" sz="2400" dirty="0"/>
              <a:t> </a:t>
            </a:r>
            <a:r>
              <a:rPr lang="en-GB" sz="2400" dirty="0" err="1"/>
              <a:t>terdapat</a:t>
            </a:r>
            <a:r>
              <a:rPr lang="en-GB" sz="2400" dirty="0"/>
              <a:t> </a:t>
            </a:r>
            <a:r>
              <a:rPr lang="en-GB" sz="2400" dirty="0" err="1"/>
              <a:t>kecenderungan</a:t>
            </a:r>
            <a:r>
              <a:rPr lang="en-GB" sz="2400" dirty="0"/>
              <a:t> </a:t>
            </a:r>
            <a:r>
              <a:rPr lang="en-GB" sz="2400" dirty="0" err="1"/>
              <a:t>saintis</a:t>
            </a:r>
            <a:r>
              <a:rPr lang="en-GB" sz="2400" dirty="0"/>
              <a:t> Barat </a:t>
            </a:r>
            <a:r>
              <a:rPr lang="en-GB" sz="2400" dirty="0" err="1"/>
              <a:t>untuk</a:t>
            </a:r>
            <a:r>
              <a:rPr lang="en-GB" sz="2400" dirty="0"/>
              <a:t> </a:t>
            </a:r>
            <a:r>
              <a:rPr lang="en-GB" sz="2400" dirty="0" err="1"/>
              <a:t>mengkaji</a:t>
            </a:r>
            <a:r>
              <a:rPr lang="en-GB" sz="2400" dirty="0"/>
              <a:t> al-Quran </a:t>
            </a:r>
            <a:r>
              <a:rPr lang="en-GB" sz="2400" dirty="0" err="1"/>
              <a:t>dalam</a:t>
            </a:r>
            <a:r>
              <a:rPr lang="en-GB" sz="2400" dirty="0"/>
              <a:t> </a:t>
            </a:r>
            <a:r>
              <a:rPr lang="en-GB" sz="2400" dirty="0" err="1"/>
              <a:t>perspektif</a:t>
            </a:r>
            <a:r>
              <a:rPr lang="en-GB" sz="2400" dirty="0"/>
              <a:t> </a:t>
            </a:r>
            <a:r>
              <a:rPr lang="en-GB" sz="2400" dirty="0" err="1"/>
              <a:t>sains</a:t>
            </a:r>
            <a:r>
              <a:rPr lang="en-GB" sz="2400" dirty="0"/>
              <a:t>. </a:t>
            </a:r>
            <a:r>
              <a:rPr lang="en-GB" sz="2400" b="1" dirty="0"/>
              <a:t>Antara </a:t>
            </a:r>
            <a:r>
              <a:rPr lang="en-GB" sz="2400" b="1" dirty="0" err="1"/>
              <a:t>saintis</a:t>
            </a:r>
            <a:r>
              <a:rPr lang="en-GB" sz="2400" b="1" dirty="0"/>
              <a:t> Barat yang </a:t>
            </a:r>
            <a:r>
              <a:rPr lang="en-GB" sz="2400" b="1" dirty="0" err="1"/>
              <a:t>begitu</a:t>
            </a:r>
            <a:r>
              <a:rPr lang="en-GB" sz="2400" b="1" dirty="0"/>
              <a:t> </a:t>
            </a:r>
            <a:r>
              <a:rPr lang="en-GB" sz="2400" b="1" dirty="0" err="1"/>
              <a:t>berminat</a:t>
            </a:r>
            <a:r>
              <a:rPr lang="en-GB" sz="2400" b="1" dirty="0"/>
              <a:t> </a:t>
            </a:r>
            <a:r>
              <a:rPr lang="en-GB" sz="2400" b="1" dirty="0" err="1"/>
              <a:t>dengan</a:t>
            </a:r>
            <a:r>
              <a:rPr lang="en-GB" sz="2400" b="1" dirty="0"/>
              <a:t> </a:t>
            </a:r>
            <a:r>
              <a:rPr lang="en-GB" sz="2400" b="1" dirty="0" err="1"/>
              <a:t>sains</a:t>
            </a:r>
            <a:r>
              <a:rPr lang="en-GB" sz="2400" b="1" dirty="0"/>
              <a:t> al-Quran </a:t>
            </a:r>
            <a:r>
              <a:rPr lang="en-GB" sz="2400" b="1" dirty="0" err="1"/>
              <a:t>termasuklah</a:t>
            </a:r>
            <a:r>
              <a:rPr lang="en-GB" sz="2400" b="1" dirty="0"/>
              <a:t> Maurice </a:t>
            </a:r>
            <a:r>
              <a:rPr lang="en-GB" sz="2400" b="1" dirty="0" err="1"/>
              <a:t>Bucaille</a:t>
            </a:r>
            <a:r>
              <a:rPr lang="en-GB" sz="2400" b="1" dirty="0"/>
              <a:t>, Keith Moore, </a:t>
            </a:r>
            <a:r>
              <a:rPr lang="en-GB" sz="2400" b="1" dirty="0" err="1"/>
              <a:t>dan</a:t>
            </a:r>
            <a:r>
              <a:rPr lang="en-GB" sz="2400" b="1" dirty="0"/>
              <a:t> Garry </a:t>
            </a:r>
            <a:r>
              <a:rPr lang="en-GB" sz="2400" b="1" dirty="0" smtClean="0"/>
              <a:t>Miller.</a:t>
            </a:r>
            <a:endParaRPr lang="en-GB" sz="2400"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32</a:t>
            </a:fld>
            <a:endParaRPr lang="en-US" altLang="en-US"/>
          </a:p>
        </p:txBody>
      </p:sp>
    </p:spTree>
    <p:extLst>
      <p:ext uri="{BB962C8B-B14F-4D97-AF65-F5344CB8AC3E}">
        <p14:creationId xmlns:p14="http://schemas.microsoft.com/office/powerpoint/2010/main" val="19515650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FF00"/>
                </a:solidFill>
              </a:rPr>
              <a:t>Sambungan</a:t>
            </a:r>
            <a:r>
              <a:rPr lang="en-GB" dirty="0" smtClean="0">
                <a:solidFill>
                  <a:srgbClr val="FFFF00"/>
                </a:solidFill>
              </a:rPr>
              <a:t>…</a:t>
            </a:r>
            <a:endParaRPr lang="en-GB" dirty="0">
              <a:solidFill>
                <a:srgbClr val="FFFF00"/>
              </a:solidFill>
            </a:endParaRPr>
          </a:p>
        </p:txBody>
      </p:sp>
      <p:sp>
        <p:nvSpPr>
          <p:cNvPr id="3" name="Content Placeholder 2"/>
          <p:cNvSpPr>
            <a:spLocks noGrp="1"/>
          </p:cNvSpPr>
          <p:nvPr>
            <p:ph idx="1"/>
          </p:nvPr>
        </p:nvSpPr>
        <p:spPr/>
        <p:txBody>
          <a:bodyPr/>
          <a:lstStyle/>
          <a:p>
            <a:r>
              <a:rPr lang="en-GB" dirty="0"/>
              <a:t>Maurice </a:t>
            </a:r>
            <a:r>
              <a:rPr lang="en-GB" dirty="0" err="1"/>
              <a:t>Bucaile</a:t>
            </a:r>
            <a:r>
              <a:rPr lang="en-GB" dirty="0"/>
              <a:t> </a:t>
            </a:r>
            <a:r>
              <a:rPr lang="en-GB" dirty="0" err="1"/>
              <a:t>telah</a:t>
            </a:r>
            <a:r>
              <a:rPr lang="en-GB" dirty="0"/>
              <a:t> </a:t>
            </a:r>
            <a:r>
              <a:rPr lang="en-GB" dirty="0" err="1"/>
              <a:t>memeranjatkan</a:t>
            </a:r>
            <a:r>
              <a:rPr lang="en-GB" dirty="0"/>
              <a:t> </a:t>
            </a:r>
            <a:r>
              <a:rPr lang="en-GB" dirty="0" err="1"/>
              <a:t>saintis</a:t>
            </a:r>
            <a:r>
              <a:rPr lang="en-GB" dirty="0"/>
              <a:t> </a:t>
            </a:r>
            <a:r>
              <a:rPr lang="en-GB" dirty="0" err="1"/>
              <a:t>Eropah</a:t>
            </a:r>
            <a:r>
              <a:rPr lang="en-GB" dirty="0"/>
              <a:t> </a:t>
            </a:r>
            <a:r>
              <a:rPr lang="en-GB" dirty="0" err="1"/>
              <a:t>apabila</a:t>
            </a:r>
            <a:r>
              <a:rPr lang="en-GB" dirty="0"/>
              <a:t> </a:t>
            </a:r>
            <a:r>
              <a:rPr lang="en-GB" dirty="0" err="1"/>
              <a:t>beliau</a:t>
            </a:r>
            <a:r>
              <a:rPr lang="en-GB" dirty="0"/>
              <a:t> </a:t>
            </a:r>
            <a:r>
              <a:rPr lang="en-GB" dirty="0" err="1"/>
              <a:t>menulis</a:t>
            </a:r>
            <a:r>
              <a:rPr lang="en-GB" dirty="0"/>
              <a:t> </a:t>
            </a:r>
            <a:r>
              <a:rPr lang="en-GB" dirty="0" err="1"/>
              <a:t>bukunya</a:t>
            </a:r>
            <a:r>
              <a:rPr lang="en-GB" dirty="0"/>
              <a:t> </a:t>
            </a:r>
            <a:r>
              <a:rPr lang="en-GB" dirty="0" err="1"/>
              <a:t>dalam</a:t>
            </a:r>
            <a:r>
              <a:rPr lang="en-GB" dirty="0"/>
              <a:t> </a:t>
            </a:r>
            <a:r>
              <a:rPr lang="en-GB" dirty="0" err="1"/>
              <a:t>bahasa</a:t>
            </a:r>
            <a:r>
              <a:rPr lang="en-GB" dirty="0"/>
              <a:t> </a:t>
            </a:r>
            <a:r>
              <a:rPr lang="en-GB" dirty="0" err="1"/>
              <a:t>Perancis</a:t>
            </a:r>
            <a:r>
              <a:rPr lang="en-GB" dirty="0"/>
              <a:t>,</a:t>
            </a:r>
            <a:r>
              <a:rPr lang="en-GB" i="1" dirty="0"/>
              <a:t> La Bible, le Coran et la Science</a:t>
            </a:r>
            <a:r>
              <a:rPr lang="en-GB" dirty="0"/>
              <a:t>, yang </a:t>
            </a:r>
            <a:r>
              <a:rPr lang="en-GB" dirty="0" err="1"/>
              <a:t>diterjemahkan</a:t>
            </a:r>
            <a:r>
              <a:rPr lang="en-GB" dirty="0"/>
              <a:t> </a:t>
            </a:r>
            <a:r>
              <a:rPr lang="en-GB" dirty="0" err="1"/>
              <a:t>oleh</a:t>
            </a:r>
            <a:r>
              <a:rPr lang="en-GB" dirty="0"/>
              <a:t> </a:t>
            </a:r>
            <a:r>
              <a:rPr lang="en-GB" dirty="0" err="1"/>
              <a:t>beliau</a:t>
            </a:r>
            <a:r>
              <a:rPr lang="en-GB" dirty="0"/>
              <a:t> </a:t>
            </a:r>
            <a:r>
              <a:rPr lang="en-GB" dirty="0" err="1"/>
              <a:t>bersama</a:t>
            </a:r>
            <a:r>
              <a:rPr lang="en-GB" dirty="0"/>
              <a:t>- </a:t>
            </a:r>
            <a:r>
              <a:rPr lang="en-GB" dirty="0" err="1"/>
              <a:t>sama</a:t>
            </a:r>
            <a:r>
              <a:rPr lang="en-GB" dirty="0"/>
              <a:t> Alastair Pannell </a:t>
            </a:r>
            <a:r>
              <a:rPr lang="en-GB" dirty="0" err="1"/>
              <a:t>ke</a:t>
            </a:r>
            <a:r>
              <a:rPr lang="en-GB" dirty="0"/>
              <a:t> </a:t>
            </a:r>
            <a:r>
              <a:rPr lang="en-GB" dirty="0" err="1"/>
              <a:t>dalam</a:t>
            </a:r>
            <a:r>
              <a:rPr lang="en-GB" dirty="0"/>
              <a:t> </a:t>
            </a:r>
            <a:r>
              <a:rPr lang="en-GB" dirty="0" err="1"/>
              <a:t>bahasa</a:t>
            </a:r>
            <a:r>
              <a:rPr lang="en-GB" dirty="0"/>
              <a:t> </a:t>
            </a:r>
            <a:r>
              <a:rPr lang="en-GB" dirty="0" err="1"/>
              <a:t>Inggeris</a:t>
            </a:r>
            <a:r>
              <a:rPr lang="en-GB" dirty="0"/>
              <a:t> </a:t>
            </a:r>
            <a:r>
              <a:rPr lang="en-GB" dirty="0" err="1"/>
              <a:t>dengan</a:t>
            </a:r>
            <a:r>
              <a:rPr lang="en-GB" dirty="0"/>
              <a:t> </a:t>
            </a:r>
            <a:r>
              <a:rPr lang="en-GB" dirty="0" err="1"/>
              <a:t>tajuk</a:t>
            </a:r>
            <a:r>
              <a:rPr lang="en-GB" dirty="0"/>
              <a:t> </a:t>
            </a:r>
            <a:r>
              <a:rPr lang="en-GB" i="1" dirty="0"/>
              <a:t>The Bible, The Quran and Science.</a:t>
            </a:r>
            <a:r>
              <a:rPr lang="en-GB" dirty="0"/>
              <a:t> </a:t>
            </a:r>
            <a:r>
              <a:rPr lang="en-GB" dirty="0" err="1"/>
              <a:t>Beliau</a:t>
            </a:r>
            <a:r>
              <a:rPr lang="en-GB" dirty="0"/>
              <a:t> </a:t>
            </a:r>
            <a:r>
              <a:rPr lang="en-GB" dirty="0" err="1"/>
              <a:t>membandingkan</a:t>
            </a:r>
            <a:r>
              <a:rPr lang="en-GB" dirty="0"/>
              <a:t> </a:t>
            </a:r>
            <a:r>
              <a:rPr lang="en-GB" dirty="0" err="1"/>
              <a:t>fakta</a:t>
            </a:r>
            <a:r>
              <a:rPr lang="en-GB" dirty="0"/>
              <a:t> </a:t>
            </a:r>
            <a:r>
              <a:rPr lang="en-GB" dirty="0" err="1"/>
              <a:t>saintifik</a:t>
            </a:r>
            <a:r>
              <a:rPr lang="en-GB" dirty="0"/>
              <a:t> yang </a:t>
            </a:r>
            <a:r>
              <a:rPr lang="en-GB" dirty="0" err="1"/>
              <a:t>terdapat</a:t>
            </a:r>
            <a:r>
              <a:rPr lang="en-GB" dirty="0"/>
              <a:t> </a:t>
            </a:r>
            <a:r>
              <a:rPr lang="en-GB" dirty="0" err="1"/>
              <a:t>dalam</a:t>
            </a:r>
            <a:r>
              <a:rPr lang="en-GB" dirty="0"/>
              <a:t> al-Quran </a:t>
            </a:r>
            <a:r>
              <a:rPr lang="en-GB" dirty="0" err="1"/>
              <a:t>dan</a:t>
            </a:r>
            <a:r>
              <a:rPr lang="en-GB" dirty="0"/>
              <a:t> Bible. </a:t>
            </a:r>
            <a:endParaRPr lang="en-GB" dirty="0" smtClean="0"/>
          </a:p>
          <a:p>
            <a:r>
              <a:rPr lang="en-GB" dirty="0" err="1" smtClean="0"/>
              <a:t>Beliau</a:t>
            </a:r>
            <a:r>
              <a:rPr lang="en-GB" dirty="0" smtClean="0"/>
              <a:t> </a:t>
            </a:r>
            <a:r>
              <a:rPr lang="en-GB" dirty="0" err="1"/>
              <a:t>meneliti</a:t>
            </a:r>
            <a:r>
              <a:rPr lang="en-GB" dirty="0"/>
              <a:t> </a:t>
            </a:r>
            <a:r>
              <a:rPr lang="en-GB" dirty="0" err="1"/>
              <a:t>fakta</a:t>
            </a:r>
            <a:r>
              <a:rPr lang="en-GB" dirty="0"/>
              <a:t> </a:t>
            </a:r>
            <a:r>
              <a:rPr lang="en-GB" dirty="0" err="1"/>
              <a:t>saintifik</a:t>
            </a:r>
            <a:r>
              <a:rPr lang="en-GB" dirty="0"/>
              <a:t> yang </a:t>
            </a:r>
            <a:r>
              <a:rPr lang="en-GB" dirty="0" err="1"/>
              <a:t>sangat</a:t>
            </a:r>
            <a:r>
              <a:rPr lang="en-GB" dirty="0"/>
              <a:t> </a:t>
            </a:r>
            <a:r>
              <a:rPr lang="en-GB" dirty="0" err="1"/>
              <a:t>jitu</a:t>
            </a:r>
            <a:r>
              <a:rPr lang="en-GB" dirty="0"/>
              <a:t> </a:t>
            </a:r>
            <a:r>
              <a:rPr lang="en-GB" dirty="0" err="1"/>
              <a:t>dan</a:t>
            </a:r>
            <a:r>
              <a:rPr lang="en-GB" dirty="0"/>
              <a:t> </a:t>
            </a:r>
            <a:r>
              <a:rPr lang="en-GB" dirty="0" err="1"/>
              <a:t>tepat</a:t>
            </a:r>
            <a:r>
              <a:rPr lang="en-GB" dirty="0"/>
              <a:t> </a:t>
            </a:r>
            <a:r>
              <a:rPr lang="en-GB" dirty="0" err="1"/>
              <a:t>dalam</a:t>
            </a:r>
            <a:r>
              <a:rPr lang="en-GB" dirty="0"/>
              <a:t> al-Quran yang </a:t>
            </a:r>
            <a:r>
              <a:rPr lang="en-GB" dirty="0" err="1"/>
              <a:t>berkaitan</a:t>
            </a:r>
            <a:r>
              <a:rPr lang="en-GB" dirty="0"/>
              <a:t> </a:t>
            </a:r>
            <a:r>
              <a:rPr lang="en-GB" dirty="0" err="1"/>
              <a:t>dengan</a:t>
            </a:r>
            <a:r>
              <a:rPr lang="en-GB" dirty="0"/>
              <a:t> </a:t>
            </a:r>
            <a:r>
              <a:rPr lang="en-GB" dirty="0" err="1"/>
              <a:t>kosmologi</a:t>
            </a:r>
            <a:r>
              <a:rPr lang="en-GB" dirty="0"/>
              <a:t>, </a:t>
            </a:r>
            <a:r>
              <a:rPr lang="en-GB" dirty="0" err="1"/>
              <a:t>astronomi</a:t>
            </a:r>
            <a:r>
              <a:rPr lang="en-GB" dirty="0"/>
              <a:t>, </a:t>
            </a:r>
            <a:r>
              <a:rPr lang="en-GB" dirty="0" err="1"/>
              <a:t>zoologi</a:t>
            </a:r>
            <a:r>
              <a:rPr lang="en-GB" dirty="0"/>
              <a:t>, </a:t>
            </a:r>
            <a:r>
              <a:rPr lang="en-GB" dirty="0" err="1"/>
              <a:t>botani</a:t>
            </a:r>
            <a:r>
              <a:rPr lang="en-GB" dirty="0"/>
              <a:t>, </a:t>
            </a:r>
            <a:r>
              <a:rPr lang="en-GB" dirty="0" err="1"/>
              <a:t>geologi</a:t>
            </a:r>
            <a:r>
              <a:rPr lang="en-GB" dirty="0"/>
              <a:t>, </a:t>
            </a:r>
            <a:r>
              <a:rPr lang="en-GB" dirty="0" err="1"/>
              <a:t>dan</a:t>
            </a:r>
            <a:r>
              <a:rPr lang="en-GB" dirty="0"/>
              <a:t> </a:t>
            </a:r>
            <a:r>
              <a:rPr lang="en-GB" dirty="0" err="1"/>
              <a:t>embriologi</a:t>
            </a:r>
            <a:r>
              <a:rPr lang="en-GB" dirty="0"/>
              <a:t>. </a:t>
            </a:r>
            <a:r>
              <a:rPr lang="en-GB" dirty="0" err="1"/>
              <a:t>Sebahagian</a:t>
            </a:r>
            <a:r>
              <a:rPr lang="en-GB" dirty="0"/>
              <a:t> </a:t>
            </a:r>
            <a:r>
              <a:rPr lang="en-GB" dirty="0" err="1"/>
              <a:t>fakta</a:t>
            </a:r>
            <a:r>
              <a:rPr lang="en-GB" dirty="0"/>
              <a:t> </a:t>
            </a:r>
            <a:r>
              <a:rPr lang="en-GB" dirty="0" err="1"/>
              <a:t>saintifik</a:t>
            </a:r>
            <a:r>
              <a:rPr lang="en-GB" dirty="0"/>
              <a:t> </a:t>
            </a:r>
            <a:r>
              <a:rPr lang="en-GB" dirty="0" err="1"/>
              <a:t>tersebut</a:t>
            </a:r>
            <a:r>
              <a:rPr lang="en-GB" dirty="0"/>
              <a:t> </a:t>
            </a:r>
            <a:r>
              <a:rPr lang="en-GB" dirty="0" err="1"/>
              <a:t>hanya</a:t>
            </a:r>
            <a:r>
              <a:rPr lang="en-GB" dirty="0"/>
              <a:t> </a:t>
            </a:r>
            <a:r>
              <a:rPr lang="en-GB" dirty="0" err="1"/>
              <a:t>ditemui</a:t>
            </a:r>
            <a:r>
              <a:rPr lang="en-GB" dirty="0"/>
              <a:t> </a:t>
            </a:r>
            <a:r>
              <a:rPr lang="en-GB" dirty="0" err="1"/>
              <a:t>dalam</a:t>
            </a:r>
            <a:r>
              <a:rPr lang="en-GB" dirty="0"/>
              <a:t> </a:t>
            </a:r>
            <a:r>
              <a:rPr lang="en-GB" dirty="0" err="1"/>
              <a:t>penyelidikan</a:t>
            </a:r>
            <a:r>
              <a:rPr lang="en-GB" dirty="0"/>
              <a:t> </a:t>
            </a:r>
            <a:r>
              <a:rPr lang="en-GB" dirty="0" err="1"/>
              <a:t>sains</a:t>
            </a:r>
            <a:r>
              <a:rPr lang="en-GB" dirty="0"/>
              <a:t> </a:t>
            </a:r>
            <a:r>
              <a:rPr lang="en-GB" dirty="0" err="1"/>
              <a:t>kurun</a:t>
            </a:r>
            <a:r>
              <a:rPr lang="en-GB" dirty="0"/>
              <a:t> ke-19 </a:t>
            </a:r>
            <a:r>
              <a:rPr lang="en-GB" dirty="0" err="1"/>
              <a:t>dan</a:t>
            </a:r>
            <a:r>
              <a:rPr lang="en-GB" dirty="0"/>
              <a:t> 20 </a:t>
            </a:r>
            <a:r>
              <a:rPr lang="en-GB" dirty="0" err="1"/>
              <a:t>sedangkan</a:t>
            </a:r>
            <a:r>
              <a:rPr lang="en-GB" dirty="0"/>
              <a:t> al-Quran </a:t>
            </a:r>
            <a:r>
              <a:rPr lang="en-GB" dirty="0" err="1"/>
              <a:t>telah</a:t>
            </a:r>
            <a:r>
              <a:rPr lang="en-GB" dirty="0"/>
              <a:t> </a:t>
            </a:r>
            <a:r>
              <a:rPr lang="en-GB" dirty="0" err="1"/>
              <a:t>diturunkan</a:t>
            </a:r>
            <a:r>
              <a:rPr lang="en-GB" dirty="0"/>
              <a:t> </a:t>
            </a:r>
            <a:r>
              <a:rPr lang="en-GB" dirty="0" err="1"/>
              <a:t>kepada</a:t>
            </a:r>
            <a:r>
              <a:rPr lang="en-GB" dirty="0"/>
              <a:t> </a:t>
            </a:r>
            <a:r>
              <a:rPr lang="en-GB" dirty="0" err="1"/>
              <a:t>rasul</a:t>
            </a:r>
            <a:r>
              <a:rPr lang="en-GB" dirty="0"/>
              <a:t> </a:t>
            </a:r>
            <a:r>
              <a:rPr lang="en-GB" dirty="0" err="1"/>
              <a:t>terakhir</a:t>
            </a:r>
            <a:r>
              <a:rPr lang="en-GB" dirty="0"/>
              <a:t> </a:t>
            </a:r>
            <a:r>
              <a:rPr lang="en-GB" dirty="0" err="1"/>
              <a:t>dalam</a:t>
            </a:r>
            <a:r>
              <a:rPr lang="en-GB" dirty="0"/>
              <a:t> </a:t>
            </a:r>
            <a:r>
              <a:rPr lang="en-GB" dirty="0" err="1"/>
              <a:t>rangkaian</a:t>
            </a:r>
            <a:r>
              <a:rPr lang="en-GB" dirty="0"/>
              <a:t> </a:t>
            </a:r>
            <a:r>
              <a:rPr lang="en-GB" dirty="0" err="1"/>
              <a:t>nabi</a:t>
            </a:r>
            <a:r>
              <a:rPr lang="en-GB" dirty="0"/>
              <a:t> </a:t>
            </a:r>
            <a:r>
              <a:rPr lang="en-GB" dirty="0" err="1"/>
              <a:t>pada</a:t>
            </a:r>
            <a:r>
              <a:rPr lang="en-GB" dirty="0"/>
              <a:t> </a:t>
            </a:r>
            <a:r>
              <a:rPr lang="en-GB" dirty="0" err="1"/>
              <a:t>awal</a:t>
            </a:r>
            <a:r>
              <a:rPr lang="en-GB" dirty="0"/>
              <a:t> </a:t>
            </a:r>
            <a:r>
              <a:rPr lang="en-GB" dirty="0" err="1"/>
              <a:t>kurun</a:t>
            </a:r>
            <a:r>
              <a:rPr lang="en-GB" dirty="0"/>
              <a:t> ke-7</a:t>
            </a:r>
            <a:r>
              <a:rPr lang="en-GB"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33</a:t>
            </a:fld>
            <a:endParaRPr lang="en-US" altLang="en-US"/>
          </a:p>
        </p:txBody>
      </p:sp>
    </p:spTree>
    <p:extLst>
      <p:ext uri="{BB962C8B-B14F-4D97-AF65-F5344CB8AC3E}">
        <p14:creationId xmlns:p14="http://schemas.microsoft.com/office/powerpoint/2010/main" val="83367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chemeClr val="accent4"/>
                </a:solidFill>
              </a:rPr>
              <a:t>Sambungan</a:t>
            </a:r>
            <a:r>
              <a:rPr lang="en-GB" dirty="0" smtClean="0">
                <a:solidFill>
                  <a:schemeClr val="accent4"/>
                </a:solidFill>
              </a:rPr>
              <a:t>…</a:t>
            </a:r>
            <a:endParaRPr lang="en-GB" dirty="0">
              <a:solidFill>
                <a:schemeClr val="accent4"/>
              </a:solidFill>
            </a:endParaRPr>
          </a:p>
        </p:txBody>
      </p:sp>
      <p:sp>
        <p:nvSpPr>
          <p:cNvPr id="3" name="Content Placeholder 2"/>
          <p:cNvSpPr>
            <a:spLocks noGrp="1"/>
          </p:cNvSpPr>
          <p:nvPr>
            <p:ph idx="1"/>
          </p:nvPr>
        </p:nvSpPr>
        <p:spPr/>
        <p:txBody>
          <a:bodyPr/>
          <a:lstStyle/>
          <a:p>
            <a:r>
              <a:rPr lang="en-GB" sz="2400" dirty="0" err="1"/>
              <a:t>Angkatan</a:t>
            </a:r>
            <a:r>
              <a:rPr lang="en-GB" sz="2400" dirty="0"/>
              <a:t> </a:t>
            </a:r>
            <a:r>
              <a:rPr lang="en-GB" sz="2400" dirty="0" err="1"/>
              <a:t>Islamisasi</a:t>
            </a:r>
            <a:r>
              <a:rPr lang="en-GB" sz="2400" dirty="0"/>
              <a:t> </a:t>
            </a:r>
            <a:r>
              <a:rPr lang="en-GB" sz="2400" dirty="0" err="1"/>
              <a:t>sains</a:t>
            </a:r>
            <a:r>
              <a:rPr lang="en-GB" sz="2400" dirty="0"/>
              <a:t> yang </a:t>
            </a:r>
            <a:r>
              <a:rPr lang="en-GB" sz="2400" dirty="0" err="1"/>
              <a:t>dikemukakan</a:t>
            </a:r>
            <a:r>
              <a:rPr lang="en-GB" sz="2400" dirty="0"/>
              <a:t> </a:t>
            </a:r>
            <a:r>
              <a:rPr lang="en-GB" sz="2400" dirty="0" err="1"/>
              <a:t>oleh</a:t>
            </a:r>
            <a:r>
              <a:rPr lang="en-GB" sz="2400" dirty="0"/>
              <a:t> S. H. Nasr </a:t>
            </a:r>
            <a:r>
              <a:rPr lang="en-GB" sz="2400" dirty="0" err="1"/>
              <a:t>dan</a:t>
            </a:r>
            <a:r>
              <a:rPr lang="en-GB" sz="2400" dirty="0"/>
              <a:t> </a:t>
            </a:r>
            <a:r>
              <a:rPr lang="en-GB" sz="2400" dirty="0" err="1"/>
              <a:t>kumpulannya</a:t>
            </a:r>
            <a:r>
              <a:rPr lang="en-GB" sz="2400" dirty="0"/>
              <a:t> </a:t>
            </a:r>
            <a:r>
              <a:rPr lang="en-GB" sz="2400" dirty="0" err="1"/>
              <a:t>bertujuan</a:t>
            </a:r>
            <a:r>
              <a:rPr lang="en-GB" sz="2400" dirty="0"/>
              <a:t> </a:t>
            </a:r>
            <a:r>
              <a:rPr lang="en-GB" sz="2400" dirty="0" err="1"/>
              <a:t>melihat</a:t>
            </a:r>
            <a:r>
              <a:rPr lang="en-GB" sz="2400" dirty="0"/>
              <a:t> </a:t>
            </a:r>
            <a:r>
              <a:rPr lang="en-GB" sz="2400" dirty="0" err="1"/>
              <a:t>sains</a:t>
            </a:r>
            <a:r>
              <a:rPr lang="en-GB" sz="2400" dirty="0"/>
              <a:t> </a:t>
            </a:r>
            <a:r>
              <a:rPr lang="en-GB" sz="2400" dirty="0" err="1"/>
              <a:t>sebagai</a:t>
            </a:r>
            <a:r>
              <a:rPr lang="en-GB" sz="2400" dirty="0"/>
              <a:t> </a:t>
            </a:r>
            <a:r>
              <a:rPr lang="en-GB" sz="2400" dirty="0" err="1"/>
              <a:t>satu</a:t>
            </a:r>
            <a:r>
              <a:rPr lang="en-GB" sz="2400" dirty="0"/>
              <a:t> </a:t>
            </a:r>
            <a:r>
              <a:rPr lang="en-GB" sz="2400" dirty="0" err="1"/>
              <a:t>disiplin</a:t>
            </a:r>
            <a:r>
              <a:rPr lang="en-GB" sz="2400" dirty="0"/>
              <a:t> yang </a:t>
            </a:r>
            <a:r>
              <a:rPr lang="en-GB" sz="2400" dirty="0" err="1"/>
              <a:t>berakar</a:t>
            </a:r>
            <a:r>
              <a:rPr lang="en-GB" sz="2400" dirty="0"/>
              <a:t> </a:t>
            </a:r>
            <a:r>
              <a:rPr lang="en-GB" sz="2400" dirty="0" err="1"/>
              <a:t>umbi</a:t>
            </a:r>
            <a:r>
              <a:rPr lang="en-GB" sz="2400" dirty="0"/>
              <a:t> </a:t>
            </a:r>
            <a:r>
              <a:rPr lang="en-GB" sz="2400" dirty="0" err="1"/>
              <a:t>dalam</a:t>
            </a:r>
            <a:r>
              <a:rPr lang="en-GB" sz="2400" dirty="0"/>
              <a:t> </a:t>
            </a:r>
            <a:r>
              <a:rPr lang="en-GB" sz="2400" dirty="0" err="1"/>
              <a:t>tamadun</a:t>
            </a:r>
            <a:r>
              <a:rPr lang="en-GB" sz="2400" dirty="0"/>
              <a:t> Islam, yang </a:t>
            </a:r>
            <a:r>
              <a:rPr lang="en-GB" sz="2400" dirty="0" err="1"/>
              <a:t>mempunyai</a:t>
            </a:r>
            <a:r>
              <a:rPr lang="en-GB" sz="2400" dirty="0"/>
              <a:t> </a:t>
            </a:r>
            <a:r>
              <a:rPr lang="en-GB" sz="2400" dirty="0" err="1"/>
              <a:t>latar</a:t>
            </a:r>
            <a:r>
              <a:rPr lang="en-GB" sz="2400" dirty="0"/>
              <a:t> </a:t>
            </a:r>
            <a:r>
              <a:rPr lang="en-GB" sz="2400" dirty="0" err="1"/>
              <a:t>belakang</a:t>
            </a:r>
            <a:r>
              <a:rPr lang="en-GB" sz="2400" dirty="0"/>
              <a:t> </a:t>
            </a:r>
            <a:r>
              <a:rPr lang="en-GB" sz="2400" dirty="0" err="1"/>
              <a:t>sejarah</a:t>
            </a:r>
            <a:r>
              <a:rPr lang="en-GB" sz="2400" dirty="0"/>
              <a:t>, </a:t>
            </a:r>
            <a:r>
              <a:rPr lang="en-GB" sz="2400" dirty="0" err="1" smtClean="0"/>
              <a:t>falsafah</a:t>
            </a:r>
            <a:r>
              <a:rPr lang="en-GB" sz="2400" dirty="0" smtClean="0"/>
              <a:t>, </a:t>
            </a:r>
            <a:r>
              <a:rPr lang="en-GB" sz="2400" dirty="0" err="1"/>
              <a:t>dan</a:t>
            </a:r>
            <a:r>
              <a:rPr lang="en-GB" sz="2400" dirty="0"/>
              <a:t> </a:t>
            </a:r>
            <a:r>
              <a:rPr lang="en-GB" sz="2400" dirty="0" err="1"/>
              <a:t>pemikiran</a:t>
            </a:r>
            <a:r>
              <a:rPr lang="en-GB" sz="2400" dirty="0"/>
              <a:t>. </a:t>
            </a:r>
            <a:endParaRPr lang="en-GB" sz="2400" dirty="0" smtClean="0"/>
          </a:p>
          <a:p>
            <a:r>
              <a:rPr lang="en-GB" sz="2400" dirty="0" smtClean="0"/>
              <a:t>Ada </a:t>
            </a:r>
            <a:r>
              <a:rPr lang="en-GB" sz="2400" dirty="0" err="1"/>
              <a:t>kritikan</a:t>
            </a:r>
            <a:r>
              <a:rPr lang="en-GB" sz="2400" dirty="0"/>
              <a:t> </a:t>
            </a:r>
            <a:r>
              <a:rPr lang="en-GB" sz="2400" dirty="0" err="1"/>
              <a:t>terhadap</a:t>
            </a:r>
            <a:r>
              <a:rPr lang="en-GB" sz="2400" dirty="0"/>
              <a:t> </a:t>
            </a:r>
            <a:r>
              <a:rPr lang="en-GB" sz="2400" dirty="0" err="1"/>
              <a:t>Islamisasi</a:t>
            </a:r>
            <a:r>
              <a:rPr lang="en-GB" sz="2400" dirty="0"/>
              <a:t> </a:t>
            </a:r>
            <a:r>
              <a:rPr lang="en-GB" sz="2400" dirty="0" err="1"/>
              <a:t>sains</a:t>
            </a:r>
            <a:r>
              <a:rPr lang="en-GB" sz="2400" dirty="0"/>
              <a:t> </a:t>
            </a:r>
            <a:r>
              <a:rPr lang="en-GB" sz="2400" dirty="0" err="1"/>
              <a:t>oleh</a:t>
            </a:r>
            <a:r>
              <a:rPr lang="en-GB" sz="2400" dirty="0"/>
              <a:t> </a:t>
            </a:r>
            <a:r>
              <a:rPr lang="en-GB" sz="2400" dirty="0" err="1"/>
              <a:t>penulis</a:t>
            </a:r>
            <a:r>
              <a:rPr lang="en-GB" sz="2400" dirty="0"/>
              <a:t> </a:t>
            </a:r>
            <a:r>
              <a:rPr lang="en-GB" sz="2400" dirty="0" err="1"/>
              <a:t>seperti</a:t>
            </a:r>
            <a:r>
              <a:rPr lang="en-GB" sz="2400" dirty="0"/>
              <a:t> </a:t>
            </a:r>
            <a:r>
              <a:rPr lang="en-GB" sz="2400" dirty="0" err="1"/>
              <a:t>Sardar</a:t>
            </a:r>
            <a:r>
              <a:rPr lang="en-GB" sz="2400" dirty="0"/>
              <a:t>, </a:t>
            </a:r>
            <a:r>
              <a:rPr lang="en-GB" sz="2400" dirty="0" err="1"/>
              <a:t>Abdus</a:t>
            </a:r>
            <a:r>
              <a:rPr lang="en-GB" sz="2400" dirty="0"/>
              <a:t> </a:t>
            </a:r>
            <a:r>
              <a:rPr lang="en-GB" sz="2400" dirty="0" smtClean="0"/>
              <a:t>Salam,</a:t>
            </a:r>
            <a:r>
              <a:rPr lang="en-GB" sz="2400" baseline="30000" dirty="0" smtClean="0"/>
              <a:t> </a:t>
            </a:r>
            <a:r>
              <a:rPr lang="en-GB" sz="2400" dirty="0" err="1"/>
              <a:t>dan</a:t>
            </a:r>
            <a:r>
              <a:rPr lang="en-GB" sz="2400" dirty="0"/>
              <a:t> </a:t>
            </a:r>
            <a:r>
              <a:rPr lang="en-GB" sz="2400" dirty="0" err="1"/>
              <a:t>Hoodbouy</a:t>
            </a:r>
            <a:r>
              <a:rPr lang="en-GB" sz="2400" dirty="0"/>
              <a:t> yang </a:t>
            </a:r>
            <a:r>
              <a:rPr lang="en-GB" sz="2400" dirty="0" err="1"/>
              <a:t>menganggap</a:t>
            </a:r>
            <a:r>
              <a:rPr lang="en-GB" sz="2400" dirty="0"/>
              <a:t> </a:t>
            </a:r>
            <a:r>
              <a:rPr lang="en-GB" sz="2400" dirty="0" err="1"/>
              <a:t>sains</a:t>
            </a:r>
            <a:r>
              <a:rPr lang="en-GB" sz="2400" dirty="0"/>
              <a:t> </a:t>
            </a:r>
            <a:r>
              <a:rPr lang="en-GB" sz="2400" dirty="0" err="1"/>
              <a:t>adalah</a:t>
            </a:r>
            <a:r>
              <a:rPr lang="en-GB" sz="2400" dirty="0"/>
              <a:t> neutral </a:t>
            </a:r>
            <a:r>
              <a:rPr lang="en-GB" sz="2400" dirty="0" err="1"/>
              <a:t>kerana</a:t>
            </a:r>
            <a:r>
              <a:rPr lang="en-GB" sz="2400" dirty="0"/>
              <a:t> </a:t>
            </a:r>
            <a:r>
              <a:rPr lang="en-GB" sz="2400" dirty="0" err="1"/>
              <a:t>dipengaruhi</a:t>
            </a:r>
            <a:r>
              <a:rPr lang="en-GB" sz="2400" dirty="0"/>
              <a:t> </a:t>
            </a:r>
            <a:r>
              <a:rPr lang="en-GB" sz="2400" dirty="0" err="1"/>
              <a:t>pemikiran</a:t>
            </a:r>
            <a:r>
              <a:rPr lang="en-GB" sz="2400" dirty="0"/>
              <a:t> </a:t>
            </a:r>
            <a:r>
              <a:rPr lang="en-GB" sz="2400" dirty="0" err="1"/>
              <a:t>positifisme</a:t>
            </a:r>
            <a:r>
              <a:rPr lang="en-GB" sz="2400" dirty="0"/>
              <a:t> </a:t>
            </a:r>
            <a:r>
              <a:rPr lang="en-GB" sz="2400" dirty="0" err="1"/>
              <a:t>barat</a:t>
            </a:r>
            <a:r>
              <a:rPr lang="en-GB" sz="2400" dirty="0"/>
              <a:t>.  Akan </a:t>
            </a:r>
            <a:r>
              <a:rPr lang="en-GB" sz="2400" dirty="0" err="1"/>
              <a:t>tetapi</a:t>
            </a:r>
            <a:r>
              <a:rPr lang="en-GB" sz="2400" dirty="0"/>
              <a:t>, </a:t>
            </a:r>
            <a:r>
              <a:rPr lang="en-GB" sz="2400" dirty="0" err="1"/>
              <a:t>golongan</a:t>
            </a:r>
            <a:r>
              <a:rPr lang="en-GB" sz="2400" dirty="0"/>
              <a:t> </a:t>
            </a:r>
            <a:r>
              <a:rPr lang="en-GB" sz="2400" dirty="0" err="1"/>
              <a:t>ini</a:t>
            </a:r>
            <a:r>
              <a:rPr lang="en-GB" sz="2400" dirty="0"/>
              <a:t> </a:t>
            </a:r>
            <a:r>
              <a:rPr lang="en-GB" sz="2400" dirty="0" err="1"/>
              <a:t>tidak</a:t>
            </a:r>
            <a:r>
              <a:rPr lang="en-GB" sz="2400" dirty="0"/>
              <a:t> </a:t>
            </a:r>
            <a:r>
              <a:rPr lang="en-GB" sz="2400" dirty="0" err="1"/>
              <a:t>mendapat</a:t>
            </a:r>
            <a:r>
              <a:rPr lang="en-GB" sz="2400" dirty="0"/>
              <a:t> </a:t>
            </a:r>
            <a:r>
              <a:rPr lang="en-GB" sz="2400" dirty="0" err="1"/>
              <a:t>tempat</a:t>
            </a:r>
            <a:r>
              <a:rPr lang="en-GB" sz="2400" dirty="0"/>
              <a:t> </a:t>
            </a:r>
            <a:r>
              <a:rPr lang="en-GB" sz="2400" dirty="0" err="1"/>
              <a:t>dalam</a:t>
            </a:r>
            <a:r>
              <a:rPr lang="en-GB" sz="2400" dirty="0"/>
              <a:t> </a:t>
            </a:r>
            <a:r>
              <a:rPr lang="en-GB" sz="2400" dirty="0" err="1"/>
              <a:t>aliran</a:t>
            </a:r>
            <a:r>
              <a:rPr lang="en-GB" sz="2400" dirty="0"/>
              <a:t> </a:t>
            </a:r>
            <a:r>
              <a:rPr lang="en-GB" sz="2400" dirty="0" err="1"/>
              <a:t>perdana</a:t>
            </a:r>
            <a:r>
              <a:rPr lang="en-GB" sz="2400" dirty="0" smtClean="0"/>
              <a:t>.</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34</a:t>
            </a:fld>
            <a:endParaRPr lang="en-US" altLang="en-US"/>
          </a:p>
        </p:txBody>
      </p:sp>
    </p:spTree>
    <p:extLst>
      <p:ext uri="{BB962C8B-B14F-4D97-AF65-F5344CB8AC3E}">
        <p14:creationId xmlns:p14="http://schemas.microsoft.com/office/powerpoint/2010/main" val="22598239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t>Sambungan</a:t>
            </a:r>
            <a:r>
              <a:rPr lang="en-GB" dirty="0" smtClean="0"/>
              <a:t>…</a:t>
            </a:r>
            <a:endParaRPr lang="en-GB" dirty="0"/>
          </a:p>
        </p:txBody>
      </p:sp>
      <p:sp>
        <p:nvSpPr>
          <p:cNvPr id="3" name="Content Placeholder 2"/>
          <p:cNvSpPr>
            <a:spLocks noGrp="1"/>
          </p:cNvSpPr>
          <p:nvPr>
            <p:ph idx="1"/>
          </p:nvPr>
        </p:nvSpPr>
        <p:spPr/>
        <p:txBody>
          <a:bodyPr/>
          <a:lstStyle/>
          <a:p>
            <a:r>
              <a:rPr lang="en-GB" sz="2400" b="1" dirty="0" err="1"/>
              <a:t>Apakah</a:t>
            </a:r>
            <a:r>
              <a:rPr lang="en-GB" sz="2400" b="1" dirty="0"/>
              <a:t> </a:t>
            </a:r>
            <a:r>
              <a:rPr lang="en-GB" sz="2400" b="1" dirty="0" err="1"/>
              <a:t>rasional</a:t>
            </a:r>
            <a:r>
              <a:rPr lang="en-GB" sz="2400" b="1" dirty="0"/>
              <a:t> </a:t>
            </a:r>
            <a:r>
              <a:rPr lang="en-GB" sz="2400" b="1" dirty="0" err="1"/>
              <a:t>Islamisasi</a:t>
            </a:r>
            <a:r>
              <a:rPr lang="en-GB" sz="2400" b="1" dirty="0"/>
              <a:t> </a:t>
            </a:r>
            <a:r>
              <a:rPr lang="en-GB" sz="2400" b="1" dirty="0" err="1"/>
              <a:t>sains</a:t>
            </a:r>
            <a:r>
              <a:rPr lang="en-GB" sz="2400" dirty="0"/>
              <a:t>? </a:t>
            </a:r>
            <a:r>
              <a:rPr lang="en-GB" sz="2400" dirty="0" err="1"/>
              <a:t>Sejarah</a:t>
            </a:r>
            <a:r>
              <a:rPr lang="en-GB" sz="2400" dirty="0"/>
              <a:t> </a:t>
            </a:r>
            <a:r>
              <a:rPr lang="en-GB" sz="2400" dirty="0" err="1"/>
              <a:t>perkembangan</a:t>
            </a:r>
            <a:r>
              <a:rPr lang="en-GB" sz="2400" dirty="0"/>
              <a:t> </a:t>
            </a:r>
            <a:r>
              <a:rPr lang="en-GB" sz="2400" dirty="0" err="1"/>
              <a:t>sains</a:t>
            </a:r>
            <a:r>
              <a:rPr lang="en-GB" sz="2400" dirty="0"/>
              <a:t> </a:t>
            </a:r>
            <a:r>
              <a:rPr lang="en-GB" sz="2400" dirty="0" err="1" smtClean="0"/>
              <a:t>merakamkan</a:t>
            </a:r>
            <a:r>
              <a:rPr lang="en-GB" sz="2400" dirty="0" smtClean="0"/>
              <a:t> </a:t>
            </a:r>
            <a:r>
              <a:rPr lang="en-GB" sz="2400" dirty="0" err="1"/>
              <a:t>dengan</a:t>
            </a:r>
            <a:r>
              <a:rPr lang="en-GB" sz="2400" dirty="0"/>
              <a:t> </a:t>
            </a:r>
            <a:r>
              <a:rPr lang="en-GB" sz="2400" dirty="0" err="1"/>
              <a:t>jelas</a:t>
            </a:r>
            <a:r>
              <a:rPr lang="en-GB" sz="2400" dirty="0"/>
              <a:t> </a:t>
            </a:r>
            <a:r>
              <a:rPr lang="en-GB" sz="2400" dirty="0" err="1"/>
              <a:t>bahawa</a:t>
            </a:r>
            <a:r>
              <a:rPr lang="en-GB" sz="2400" dirty="0"/>
              <a:t> </a:t>
            </a:r>
            <a:r>
              <a:rPr lang="en-GB" sz="2400" dirty="0" err="1"/>
              <a:t>sains</a:t>
            </a:r>
            <a:r>
              <a:rPr lang="en-GB" sz="2400" dirty="0"/>
              <a:t> </a:t>
            </a:r>
            <a:r>
              <a:rPr lang="en-GB" sz="2400" dirty="0" err="1"/>
              <a:t>dipengaruhi</a:t>
            </a:r>
            <a:r>
              <a:rPr lang="en-GB" sz="2400" dirty="0"/>
              <a:t> </a:t>
            </a:r>
            <a:r>
              <a:rPr lang="en-GB" sz="2400" dirty="0" err="1"/>
              <a:t>paradigma</a:t>
            </a:r>
            <a:r>
              <a:rPr lang="en-GB" sz="2400" dirty="0"/>
              <a:t>. </a:t>
            </a:r>
            <a:r>
              <a:rPr lang="en-GB" sz="2400" dirty="0" err="1"/>
              <a:t>Sains</a:t>
            </a:r>
            <a:r>
              <a:rPr lang="en-GB" sz="2400" dirty="0"/>
              <a:t> yang </a:t>
            </a:r>
            <a:r>
              <a:rPr lang="en-GB" sz="2400" dirty="0" err="1"/>
              <a:t>berkembang</a:t>
            </a:r>
            <a:r>
              <a:rPr lang="en-GB" sz="2400" dirty="0"/>
              <a:t> </a:t>
            </a:r>
            <a:r>
              <a:rPr lang="en-GB" sz="2400" dirty="0" err="1"/>
              <a:t>dalam</a:t>
            </a:r>
            <a:r>
              <a:rPr lang="en-GB" sz="2400" dirty="0"/>
              <a:t> </a:t>
            </a:r>
            <a:r>
              <a:rPr lang="en-GB" sz="2400" dirty="0" err="1"/>
              <a:t>tamadun</a:t>
            </a:r>
            <a:r>
              <a:rPr lang="en-GB" sz="2400" dirty="0"/>
              <a:t> Islam </a:t>
            </a:r>
            <a:r>
              <a:rPr lang="en-GB" sz="2400" dirty="0" err="1"/>
              <a:t>berkembang</a:t>
            </a:r>
            <a:r>
              <a:rPr lang="en-GB" sz="2400" dirty="0"/>
              <a:t> </a:t>
            </a:r>
            <a:r>
              <a:rPr lang="en-GB" sz="2400" dirty="0" err="1" smtClean="0"/>
              <a:t>berlandaskan</a:t>
            </a:r>
            <a:r>
              <a:rPr lang="en-GB" sz="2400" dirty="0" smtClean="0"/>
              <a:t> </a:t>
            </a:r>
            <a:r>
              <a:rPr lang="en-GB" sz="2400" dirty="0" err="1"/>
              <a:t>paradigma</a:t>
            </a:r>
            <a:r>
              <a:rPr lang="en-GB" sz="2400" dirty="0"/>
              <a:t> </a:t>
            </a:r>
            <a:r>
              <a:rPr lang="en-GB" sz="2400" dirty="0" err="1"/>
              <a:t>tauhid</a:t>
            </a:r>
            <a:r>
              <a:rPr lang="en-GB" sz="2400" dirty="0"/>
              <a:t>. </a:t>
            </a:r>
            <a:r>
              <a:rPr lang="en-GB" sz="2400" dirty="0" err="1"/>
              <a:t>Matlamatnya</a:t>
            </a:r>
            <a:r>
              <a:rPr lang="en-GB" sz="2400" dirty="0"/>
              <a:t> </a:t>
            </a:r>
            <a:r>
              <a:rPr lang="en-GB" sz="2400" dirty="0" err="1"/>
              <a:t>adalah</a:t>
            </a:r>
            <a:r>
              <a:rPr lang="en-GB" sz="2400" dirty="0"/>
              <a:t> </a:t>
            </a:r>
            <a:r>
              <a:rPr lang="en-GB" sz="2400" dirty="0" err="1"/>
              <a:t>untuk</a:t>
            </a:r>
            <a:r>
              <a:rPr lang="en-GB" sz="2400" dirty="0"/>
              <a:t> </a:t>
            </a:r>
            <a:r>
              <a:rPr lang="en-GB" sz="2400" dirty="0" err="1"/>
              <a:t>melahirkan</a:t>
            </a:r>
            <a:r>
              <a:rPr lang="en-GB" sz="2400" dirty="0"/>
              <a:t> </a:t>
            </a:r>
            <a:r>
              <a:rPr lang="en-GB" sz="2400" dirty="0" err="1"/>
              <a:t>saintis</a:t>
            </a:r>
            <a:r>
              <a:rPr lang="en-GB" sz="2400" dirty="0"/>
              <a:t> </a:t>
            </a:r>
            <a:r>
              <a:rPr lang="en-GB" sz="2400" dirty="0" err="1"/>
              <a:t>bertakwa</a:t>
            </a:r>
            <a:r>
              <a:rPr lang="en-GB" sz="2400" dirty="0"/>
              <a:t>.  </a:t>
            </a:r>
            <a:endParaRPr lang="en-GB" sz="2400" dirty="0" smtClean="0"/>
          </a:p>
          <a:p>
            <a:r>
              <a:rPr lang="en-GB" sz="2400" dirty="0" err="1" smtClean="0"/>
              <a:t>Sains</a:t>
            </a:r>
            <a:r>
              <a:rPr lang="en-GB" sz="2400" dirty="0" smtClean="0"/>
              <a:t> </a:t>
            </a:r>
            <a:r>
              <a:rPr lang="en-GB" sz="2400" dirty="0"/>
              <a:t>Islam </a:t>
            </a:r>
            <a:r>
              <a:rPr lang="en-GB" sz="2400" dirty="0" err="1"/>
              <a:t>berbeza</a:t>
            </a:r>
            <a:r>
              <a:rPr lang="en-GB" sz="2400" dirty="0"/>
              <a:t> </a:t>
            </a:r>
            <a:r>
              <a:rPr lang="en-GB" sz="2400" dirty="0" err="1"/>
              <a:t>daripada</a:t>
            </a:r>
            <a:r>
              <a:rPr lang="en-GB" sz="2400" dirty="0"/>
              <a:t> </a:t>
            </a:r>
            <a:r>
              <a:rPr lang="en-GB" sz="2400" dirty="0" err="1"/>
              <a:t>sains</a:t>
            </a:r>
            <a:r>
              <a:rPr lang="en-GB" sz="2400" dirty="0"/>
              <a:t> </a:t>
            </a:r>
            <a:r>
              <a:rPr lang="en-GB" sz="2400" dirty="0" err="1"/>
              <a:t>Yunani</a:t>
            </a:r>
            <a:r>
              <a:rPr lang="en-GB" sz="2400" dirty="0"/>
              <a:t> </a:t>
            </a:r>
            <a:r>
              <a:rPr lang="en-GB" sz="2400" dirty="0" err="1"/>
              <a:t>sebab</a:t>
            </a:r>
            <a:r>
              <a:rPr lang="en-GB" sz="2400" dirty="0"/>
              <a:t> </a:t>
            </a:r>
            <a:r>
              <a:rPr lang="en-GB" sz="2400" dirty="0" err="1"/>
              <a:t>Yunani</a:t>
            </a:r>
            <a:r>
              <a:rPr lang="en-GB" sz="2400" dirty="0"/>
              <a:t> </a:t>
            </a:r>
            <a:r>
              <a:rPr lang="en-GB" sz="2400" dirty="0" err="1"/>
              <a:t>membina</a:t>
            </a:r>
            <a:r>
              <a:rPr lang="en-GB" sz="2400" dirty="0"/>
              <a:t> </a:t>
            </a:r>
            <a:r>
              <a:rPr lang="en-GB" sz="2400" dirty="0" err="1"/>
              <a:t>sains</a:t>
            </a:r>
            <a:r>
              <a:rPr lang="en-GB" sz="2400" dirty="0"/>
              <a:t> </a:t>
            </a:r>
            <a:r>
              <a:rPr lang="en-GB" sz="2400" dirty="0" err="1"/>
              <a:t>berlandaskan</a:t>
            </a:r>
            <a:r>
              <a:rPr lang="en-GB" sz="2400" dirty="0"/>
              <a:t> </a:t>
            </a:r>
            <a:r>
              <a:rPr lang="en-GB" sz="2400" dirty="0" err="1"/>
              <a:t>falsafah</a:t>
            </a:r>
            <a:r>
              <a:rPr lang="en-GB" sz="2400" dirty="0"/>
              <a:t> </a:t>
            </a:r>
            <a:r>
              <a:rPr lang="en-GB" sz="2400" dirty="0" err="1"/>
              <a:t>metafizik</a:t>
            </a:r>
            <a:r>
              <a:rPr lang="en-GB" sz="2400" dirty="0"/>
              <a:t> </a:t>
            </a:r>
            <a:r>
              <a:rPr lang="en-GB" sz="2400" dirty="0" err="1"/>
              <a:t>mereka</a:t>
            </a:r>
            <a:r>
              <a:rPr lang="en-GB" sz="2400" dirty="0"/>
              <a:t>. </a:t>
            </a:r>
            <a:r>
              <a:rPr lang="en-GB" sz="2400" dirty="0" err="1"/>
              <a:t>Ayat</a:t>
            </a:r>
            <a:r>
              <a:rPr lang="en-GB" sz="2400" dirty="0"/>
              <a:t> al-Quran </a:t>
            </a:r>
            <a:r>
              <a:rPr lang="en-GB" sz="2400" dirty="0" err="1"/>
              <a:t>dan</a:t>
            </a:r>
            <a:r>
              <a:rPr lang="en-GB" sz="2400" dirty="0"/>
              <a:t> </a:t>
            </a:r>
            <a:r>
              <a:rPr lang="en-GB" sz="2400" dirty="0" err="1"/>
              <a:t>hadis</a:t>
            </a:r>
            <a:r>
              <a:rPr lang="en-GB" sz="2400" dirty="0"/>
              <a:t> </a:t>
            </a:r>
            <a:r>
              <a:rPr lang="en-GB" sz="2400" dirty="0" err="1"/>
              <a:t>menjadi</a:t>
            </a:r>
            <a:r>
              <a:rPr lang="en-GB" sz="2400" dirty="0"/>
              <a:t> </a:t>
            </a:r>
            <a:r>
              <a:rPr lang="en-GB" sz="2400" dirty="0" err="1"/>
              <a:t>pendorong</a:t>
            </a:r>
            <a:r>
              <a:rPr lang="en-GB" sz="2400" dirty="0"/>
              <a:t> </a:t>
            </a:r>
            <a:r>
              <a:rPr lang="en-GB" sz="2400" dirty="0" err="1"/>
              <a:t>kajian</a:t>
            </a:r>
            <a:r>
              <a:rPr lang="en-GB" sz="2400" dirty="0"/>
              <a:t> </a:t>
            </a:r>
            <a:r>
              <a:rPr lang="en-GB" sz="2400" dirty="0" err="1"/>
              <a:t>sains</a:t>
            </a:r>
            <a:r>
              <a:rPr lang="en-GB" sz="2400" dirty="0"/>
              <a:t> </a:t>
            </a:r>
            <a:r>
              <a:rPr lang="en-GB" sz="2400" dirty="0" err="1"/>
              <a:t>tamadun</a:t>
            </a:r>
            <a:r>
              <a:rPr lang="en-GB" sz="2400" dirty="0"/>
              <a:t> Islam. </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35</a:t>
            </a:fld>
            <a:endParaRPr lang="en-US" altLang="en-US"/>
          </a:p>
        </p:txBody>
      </p:sp>
    </p:spTree>
    <p:extLst>
      <p:ext uri="{BB962C8B-B14F-4D97-AF65-F5344CB8AC3E}">
        <p14:creationId xmlns:p14="http://schemas.microsoft.com/office/powerpoint/2010/main" val="2846464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400" dirty="0" err="1" smtClean="0"/>
              <a:t>Kajian</a:t>
            </a:r>
            <a:r>
              <a:rPr lang="en-GB" sz="2400" dirty="0" smtClean="0"/>
              <a:t> </a:t>
            </a:r>
            <a:r>
              <a:rPr lang="en-GB" sz="2400" dirty="0" err="1"/>
              <a:t>dilakukan</a:t>
            </a:r>
            <a:r>
              <a:rPr lang="en-GB" sz="2400" dirty="0"/>
              <a:t> </a:t>
            </a:r>
            <a:r>
              <a:rPr lang="en-GB" sz="2400" dirty="0" err="1"/>
              <a:t>dengan</a:t>
            </a:r>
            <a:r>
              <a:rPr lang="en-GB" sz="2400" dirty="0"/>
              <a:t> </a:t>
            </a:r>
            <a:r>
              <a:rPr lang="en-GB" sz="2400" dirty="0" err="1"/>
              <a:t>nama</a:t>
            </a:r>
            <a:r>
              <a:rPr lang="en-GB" sz="2400" dirty="0"/>
              <a:t> </a:t>
            </a:r>
            <a:r>
              <a:rPr lang="en-GB" sz="2400" dirty="0" err="1"/>
              <a:t>tuhan</a:t>
            </a:r>
            <a:r>
              <a:rPr lang="en-GB" sz="2400" dirty="0"/>
              <a:t>.  </a:t>
            </a:r>
            <a:r>
              <a:rPr lang="en-GB" sz="2400" dirty="0" err="1"/>
              <a:t>Aktiviti</a:t>
            </a:r>
            <a:r>
              <a:rPr lang="en-GB" sz="2400" dirty="0"/>
              <a:t> </a:t>
            </a:r>
            <a:r>
              <a:rPr lang="en-GB" sz="2400" dirty="0" err="1"/>
              <a:t>sains</a:t>
            </a:r>
            <a:r>
              <a:rPr lang="en-GB" sz="2400" dirty="0"/>
              <a:t> </a:t>
            </a:r>
            <a:r>
              <a:rPr lang="en-GB" sz="2400" dirty="0" err="1"/>
              <a:t>adalah</a:t>
            </a:r>
            <a:r>
              <a:rPr lang="en-GB" sz="2400" dirty="0"/>
              <a:t> </a:t>
            </a:r>
            <a:r>
              <a:rPr lang="en-GB" sz="2400" dirty="0" err="1"/>
              <a:t>ibadat</a:t>
            </a:r>
            <a:r>
              <a:rPr lang="en-GB" sz="2400" dirty="0"/>
              <a:t>.  </a:t>
            </a:r>
            <a:r>
              <a:rPr lang="en-GB" sz="2400" dirty="0" err="1"/>
              <a:t>Kelahiran</a:t>
            </a:r>
            <a:r>
              <a:rPr lang="en-GB" sz="2400" dirty="0"/>
              <a:t> </a:t>
            </a:r>
            <a:r>
              <a:rPr lang="en-GB" sz="2400" dirty="0" err="1"/>
              <a:t>optik</a:t>
            </a:r>
            <a:r>
              <a:rPr lang="en-GB" sz="2400" dirty="0"/>
              <a:t> </a:t>
            </a:r>
            <a:r>
              <a:rPr lang="en-GB" sz="2400" dirty="0" err="1"/>
              <a:t>ada</a:t>
            </a:r>
            <a:r>
              <a:rPr lang="en-GB" sz="2400" dirty="0"/>
              <a:t> </a:t>
            </a:r>
            <a:r>
              <a:rPr lang="en-GB" sz="2400" dirty="0" err="1"/>
              <a:t>hubungannya</a:t>
            </a:r>
            <a:r>
              <a:rPr lang="en-GB" sz="2400" dirty="0"/>
              <a:t> </a:t>
            </a:r>
            <a:r>
              <a:rPr lang="en-GB" sz="2400" dirty="0" err="1"/>
              <a:t>dengan</a:t>
            </a:r>
            <a:r>
              <a:rPr lang="en-GB" sz="2400" dirty="0"/>
              <a:t> </a:t>
            </a:r>
            <a:r>
              <a:rPr lang="en-GB" sz="2400" dirty="0" err="1"/>
              <a:t>ayat</a:t>
            </a:r>
            <a:r>
              <a:rPr lang="en-GB" sz="2400" dirty="0"/>
              <a:t> al-Quran </a:t>
            </a:r>
            <a:r>
              <a:rPr lang="en-GB" sz="2400" dirty="0" err="1"/>
              <a:t>tentang</a:t>
            </a:r>
            <a:r>
              <a:rPr lang="en-GB" sz="2400" dirty="0"/>
              <a:t> </a:t>
            </a:r>
            <a:r>
              <a:rPr lang="en-GB" sz="2400" dirty="0" err="1"/>
              <a:t>cahaya</a:t>
            </a:r>
            <a:r>
              <a:rPr lang="en-GB" sz="2400" dirty="0"/>
              <a:t>. </a:t>
            </a:r>
            <a:r>
              <a:rPr lang="en-GB" sz="2400" dirty="0" err="1"/>
              <a:t>Aljabar</a:t>
            </a:r>
            <a:r>
              <a:rPr lang="en-GB" sz="2400" dirty="0"/>
              <a:t> yang </a:t>
            </a:r>
            <a:r>
              <a:rPr lang="en-GB" sz="2400" dirty="0" err="1"/>
              <a:t>telah</a:t>
            </a:r>
            <a:r>
              <a:rPr lang="en-GB" sz="2400" dirty="0"/>
              <a:t> </a:t>
            </a:r>
            <a:r>
              <a:rPr lang="en-GB" sz="2400" dirty="0" err="1"/>
              <a:t>diasaskan</a:t>
            </a:r>
            <a:r>
              <a:rPr lang="en-GB" sz="2400" dirty="0"/>
              <a:t> </a:t>
            </a:r>
            <a:r>
              <a:rPr lang="en-GB" sz="2400" dirty="0" err="1"/>
              <a:t>berkaitan</a:t>
            </a:r>
            <a:r>
              <a:rPr lang="en-GB" sz="2400" dirty="0"/>
              <a:t> </a:t>
            </a:r>
            <a:r>
              <a:rPr lang="en-GB" sz="2400" dirty="0" err="1"/>
              <a:t>dengan</a:t>
            </a:r>
            <a:r>
              <a:rPr lang="en-GB" sz="2400" dirty="0"/>
              <a:t> </a:t>
            </a:r>
            <a:r>
              <a:rPr lang="en-GB" sz="2400" dirty="0" err="1"/>
              <a:t>ayat</a:t>
            </a:r>
            <a:r>
              <a:rPr lang="en-GB" sz="2400" dirty="0"/>
              <a:t> </a:t>
            </a:r>
            <a:r>
              <a:rPr lang="en-GB" sz="2400" dirty="0" err="1" smtClean="0"/>
              <a:t>faraid</a:t>
            </a:r>
            <a:r>
              <a:rPr lang="en-GB" sz="2400" dirty="0" smtClean="0"/>
              <a:t>.</a:t>
            </a:r>
            <a:r>
              <a:rPr lang="en-GB" sz="2400" baseline="30000" dirty="0" smtClean="0"/>
              <a:t> </a:t>
            </a:r>
            <a:r>
              <a:rPr lang="en-GB" sz="2400" dirty="0" err="1"/>
              <a:t>Trigonometri</a:t>
            </a:r>
            <a:r>
              <a:rPr lang="en-GB" sz="2400" dirty="0"/>
              <a:t> </a:t>
            </a:r>
            <a:r>
              <a:rPr lang="en-GB" sz="2400" dirty="0" err="1"/>
              <a:t>lahir</a:t>
            </a:r>
            <a:r>
              <a:rPr lang="en-GB" sz="2400" dirty="0"/>
              <a:t> </a:t>
            </a:r>
            <a:r>
              <a:rPr lang="en-GB" sz="2400" dirty="0" err="1"/>
              <a:t>kerana</a:t>
            </a:r>
            <a:r>
              <a:rPr lang="en-GB" sz="2400" dirty="0"/>
              <a:t> </a:t>
            </a:r>
            <a:r>
              <a:rPr lang="en-GB" sz="2400" dirty="0" err="1"/>
              <a:t>hubungannya</a:t>
            </a:r>
            <a:r>
              <a:rPr lang="en-GB" sz="2400" dirty="0"/>
              <a:t> </a:t>
            </a:r>
            <a:r>
              <a:rPr lang="en-GB" sz="2400" dirty="0" err="1"/>
              <a:t>dengan</a:t>
            </a:r>
            <a:r>
              <a:rPr lang="en-GB" sz="2400" dirty="0"/>
              <a:t> </a:t>
            </a:r>
            <a:r>
              <a:rPr lang="en-GB" sz="2400" dirty="0" err="1"/>
              <a:t>ibadat</a:t>
            </a:r>
            <a:r>
              <a:rPr lang="en-GB" sz="2400" dirty="0"/>
              <a:t> haji, </a:t>
            </a:r>
            <a:r>
              <a:rPr lang="en-GB" sz="2400" dirty="0" err="1"/>
              <a:t>puasa</a:t>
            </a:r>
            <a:r>
              <a:rPr lang="en-GB" sz="2400" dirty="0"/>
              <a:t> </a:t>
            </a:r>
            <a:r>
              <a:rPr lang="en-GB" sz="2400" dirty="0" err="1"/>
              <a:t>dan</a:t>
            </a:r>
            <a:r>
              <a:rPr lang="en-GB" sz="2400" dirty="0"/>
              <a:t> </a:t>
            </a:r>
            <a:r>
              <a:rPr lang="en-GB" sz="2400" dirty="0" err="1"/>
              <a:t>solat</a:t>
            </a:r>
            <a:r>
              <a:rPr lang="en-GB" sz="2400" dirty="0"/>
              <a:t>. </a:t>
            </a:r>
            <a:r>
              <a:rPr lang="en-GB" sz="2400" dirty="0" err="1"/>
              <a:t>Geologi</a:t>
            </a:r>
            <a:r>
              <a:rPr lang="en-GB" sz="2400" dirty="0"/>
              <a:t> </a:t>
            </a:r>
            <a:r>
              <a:rPr lang="en-GB" sz="2400" dirty="0" err="1"/>
              <a:t>dan</a:t>
            </a:r>
            <a:r>
              <a:rPr lang="en-GB" sz="2400" dirty="0"/>
              <a:t> </a:t>
            </a:r>
            <a:r>
              <a:rPr lang="en-GB" sz="2400" dirty="0" err="1"/>
              <a:t>arkeologi</a:t>
            </a:r>
            <a:r>
              <a:rPr lang="en-GB" sz="2400" dirty="0"/>
              <a:t> </a:t>
            </a:r>
            <a:r>
              <a:rPr lang="en-GB" sz="2400" dirty="0" err="1"/>
              <a:t>dikaji</a:t>
            </a:r>
            <a:r>
              <a:rPr lang="en-GB" sz="2400" dirty="0"/>
              <a:t> </a:t>
            </a:r>
            <a:r>
              <a:rPr lang="en-GB" sz="2400" dirty="0" err="1"/>
              <a:t>kerana</a:t>
            </a:r>
            <a:r>
              <a:rPr lang="en-GB" sz="2400" dirty="0"/>
              <a:t> </a:t>
            </a:r>
            <a:r>
              <a:rPr lang="en-GB" sz="2400" dirty="0" err="1"/>
              <a:t>ada</a:t>
            </a:r>
            <a:r>
              <a:rPr lang="en-GB" sz="2400" dirty="0"/>
              <a:t> </a:t>
            </a:r>
            <a:r>
              <a:rPr lang="en-GB" sz="2400" dirty="0" err="1"/>
              <a:t>hubungan</a:t>
            </a:r>
            <a:r>
              <a:rPr lang="en-GB" sz="2400" dirty="0"/>
              <a:t> </a:t>
            </a:r>
            <a:r>
              <a:rPr lang="en-GB" sz="2400" dirty="0" err="1"/>
              <a:t>dengan</a:t>
            </a:r>
            <a:r>
              <a:rPr lang="en-GB" sz="2400" dirty="0"/>
              <a:t> </a:t>
            </a:r>
            <a:r>
              <a:rPr lang="en-GB" sz="2400" dirty="0" err="1"/>
              <a:t>kajian</a:t>
            </a:r>
            <a:r>
              <a:rPr lang="en-GB" sz="2400" dirty="0"/>
              <a:t> </a:t>
            </a:r>
            <a:r>
              <a:rPr lang="en-GB" sz="2400" dirty="0" err="1"/>
              <a:t>tentang</a:t>
            </a:r>
            <a:r>
              <a:rPr lang="en-GB" sz="2400" dirty="0"/>
              <a:t> </a:t>
            </a:r>
            <a:r>
              <a:rPr lang="en-GB" sz="2400" dirty="0" err="1"/>
              <a:t>sejarah</a:t>
            </a:r>
            <a:r>
              <a:rPr lang="en-GB" sz="2400" dirty="0"/>
              <a:t> </a:t>
            </a:r>
            <a:r>
              <a:rPr lang="en-GB" sz="2400" dirty="0" err="1"/>
              <a:t>Firaun</a:t>
            </a:r>
            <a:r>
              <a:rPr lang="en-GB" sz="2400" dirty="0"/>
              <a:t>, </a:t>
            </a:r>
            <a:r>
              <a:rPr lang="en-GB" sz="2400" dirty="0" err="1" smtClean="0"/>
              <a:t>Zulqarnain</a:t>
            </a:r>
            <a:r>
              <a:rPr lang="en-GB" sz="2400" baseline="30000" dirty="0" smtClean="0"/>
              <a:t> </a:t>
            </a:r>
            <a:r>
              <a:rPr lang="en-GB" sz="2400" dirty="0" err="1"/>
              <a:t>dan</a:t>
            </a:r>
            <a:r>
              <a:rPr lang="en-GB" sz="2400" dirty="0"/>
              <a:t> </a:t>
            </a:r>
            <a:r>
              <a:rPr lang="en-GB" sz="2400" dirty="0" err="1"/>
              <a:t>Ashab</a:t>
            </a:r>
            <a:r>
              <a:rPr lang="en-GB" sz="2400" dirty="0"/>
              <a:t> </a:t>
            </a:r>
            <a:r>
              <a:rPr lang="en-GB" sz="2400" dirty="0" smtClean="0"/>
              <a:t>al-</a:t>
            </a:r>
            <a:r>
              <a:rPr lang="en-GB" sz="2400" dirty="0" err="1" smtClean="0"/>
              <a:t>Kahfi</a:t>
            </a:r>
            <a:r>
              <a:rPr lang="en-GB" sz="2400" dirty="0" smtClean="0"/>
              <a:t>.  </a:t>
            </a:r>
            <a:r>
              <a:rPr lang="en-GB" sz="2400" dirty="0" err="1"/>
              <a:t>Kartografi</a:t>
            </a:r>
            <a:r>
              <a:rPr lang="en-GB" sz="2400" dirty="0"/>
              <a:t> atlas yang </a:t>
            </a:r>
            <a:r>
              <a:rPr lang="en-GB" sz="2400" dirty="0" err="1"/>
              <a:t>terletak</a:t>
            </a:r>
            <a:r>
              <a:rPr lang="en-GB" sz="2400" dirty="0"/>
              <a:t> di </a:t>
            </a:r>
            <a:r>
              <a:rPr lang="en-GB" sz="2400" dirty="0" err="1"/>
              <a:t>atas</a:t>
            </a:r>
            <a:r>
              <a:rPr lang="en-GB" sz="2400" dirty="0"/>
              <a:t> glob </a:t>
            </a:r>
            <a:r>
              <a:rPr lang="en-GB" sz="2400" dirty="0" err="1"/>
              <a:t>digunakan</a:t>
            </a:r>
            <a:r>
              <a:rPr lang="en-GB" sz="2400" dirty="0"/>
              <a:t> </a:t>
            </a:r>
            <a:r>
              <a:rPr lang="en-GB" sz="2400" dirty="0" err="1"/>
              <a:t>dalam</a:t>
            </a:r>
            <a:r>
              <a:rPr lang="en-GB" sz="2400" dirty="0"/>
              <a:t> </a:t>
            </a:r>
            <a:r>
              <a:rPr lang="en-GB" sz="2400" dirty="0" err="1"/>
              <a:t>pelayaran</a:t>
            </a:r>
            <a:r>
              <a:rPr lang="en-GB" sz="2400" dirty="0"/>
              <a:t> </a:t>
            </a:r>
            <a:r>
              <a:rPr lang="en-GB" sz="2400" dirty="0" err="1"/>
              <a:t>dan</a:t>
            </a:r>
            <a:r>
              <a:rPr lang="en-GB" sz="2400" dirty="0"/>
              <a:t> </a:t>
            </a:r>
            <a:r>
              <a:rPr lang="en-GB" sz="2400" dirty="0" err="1"/>
              <a:t>pengiraan</a:t>
            </a:r>
            <a:r>
              <a:rPr lang="en-GB" sz="2400" dirty="0"/>
              <a:t> </a:t>
            </a:r>
            <a:r>
              <a:rPr lang="en-GB" sz="2400" dirty="0" err="1"/>
              <a:t>arah</a:t>
            </a:r>
            <a:r>
              <a:rPr lang="en-GB" sz="2400" dirty="0"/>
              <a:t> </a:t>
            </a:r>
            <a:r>
              <a:rPr lang="en-GB" sz="2400" dirty="0" err="1"/>
              <a:t>kiblat</a:t>
            </a:r>
            <a:r>
              <a:rPr lang="en-GB" sz="2400" dirty="0"/>
              <a:t>.  </a:t>
            </a:r>
            <a:r>
              <a:rPr lang="en-GB" sz="2400" dirty="0" err="1"/>
              <a:t>Kesemua</a:t>
            </a:r>
            <a:r>
              <a:rPr lang="en-GB" sz="2400" dirty="0"/>
              <a:t> </a:t>
            </a:r>
            <a:r>
              <a:rPr lang="en-GB" sz="2400" dirty="0" err="1"/>
              <a:t>ilmu</a:t>
            </a:r>
            <a:r>
              <a:rPr lang="en-GB" sz="2400" dirty="0"/>
              <a:t> </a:t>
            </a:r>
            <a:r>
              <a:rPr lang="en-GB" sz="2400" dirty="0" err="1"/>
              <a:t>tersebut</a:t>
            </a:r>
            <a:r>
              <a:rPr lang="en-GB" sz="2400" dirty="0"/>
              <a:t> </a:t>
            </a:r>
            <a:r>
              <a:rPr lang="en-GB" sz="2400" dirty="0" err="1"/>
              <a:t>terasas</a:t>
            </a:r>
            <a:r>
              <a:rPr lang="en-GB" sz="2400" dirty="0"/>
              <a:t> </a:t>
            </a:r>
            <a:r>
              <a:rPr lang="en-GB" sz="2400" dirty="0" err="1"/>
              <a:t>dalam</a:t>
            </a:r>
            <a:r>
              <a:rPr lang="en-GB" sz="2400" dirty="0"/>
              <a:t> </a:t>
            </a:r>
            <a:r>
              <a:rPr lang="en-GB" sz="2400" dirty="0" err="1"/>
              <a:t>tamadun</a:t>
            </a:r>
            <a:r>
              <a:rPr lang="en-GB" sz="2400" dirty="0"/>
              <a:t> Islam yang </a:t>
            </a:r>
            <a:r>
              <a:rPr lang="en-GB" sz="2400" dirty="0" err="1"/>
              <a:t>berkait</a:t>
            </a:r>
            <a:r>
              <a:rPr lang="en-GB" sz="2400" dirty="0"/>
              <a:t> </a:t>
            </a:r>
            <a:r>
              <a:rPr lang="en-GB" sz="2400" dirty="0" err="1"/>
              <a:t>rapat</a:t>
            </a:r>
            <a:r>
              <a:rPr lang="en-GB" sz="2400" dirty="0"/>
              <a:t> </a:t>
            </a:r>
            <a:r>
              <a:rPr lang="en-GB" sz="2400" dirty="0" err="1"/>
              <a:t>dengan</a:t>
            </a:r>
            <a:r>
              <a:rPr lang="en-GB" sz="2400" dirty="0"/>
              <a:t> al-Quran</a:t>
            </a:r>
            <a:r>
              <a:rPr lang="en-GB" sz="2400" dirty="0" smtClean="0"/>
              <a:t>.</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36</a:t>
            </a:fld>
            <a:endParaRPr lang="en-US" altLang="en-US"/>
          </a:p>
        </p:txBody>
      </p:sp>
    </p:spTree>
    <p:extLst>
      <p:ext uri="{BB962C8B-B14F-4D97-AF65-F5344CB8AC3E}">
        <p14:creationId xmlns:p14="http://schemas.microsoft.com/office/powerpoint/2010/main" val="4621421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800" dirty="0" err="1"/>
              <a:t>Gagasan</a:t>
            </a:r>
            <a:r>
              <a:rPr lang="en-GB" sz="2800" dirty="0"/>
              <a:t> </a:t>
            </a:r>
            <a:r>
              <a:rPr lang="en-GB" sz="2800" dirty="0" err="1"/>
              <a:t>pengislaman</a:t>
            </a:r>
            <a:r>
              <a:rPr lang="en-GB" sz="2800" dirty="0"/>
              <a:t> </a:t>
            </a:r>
            <a:r>
              <a:rPr lang="en-GB" sz="2800" dirty="0" err="1"/>
              <a:t>ilmu</a:t>
            </a:r>
            <a:r>
              <a:rPr lang="en-GB" sz="2800" dirty="0"/>
              <a:t> </a:t>
            </a:r>
            <a:r>
              <a:rPr lang="en-GB" sz="2800" dirty="0" err="1" smtClean="0"/>
              <a:t>bermula</a:t>
            </a:r>
            <a:r>
              <a:rPr lang="en-GB" sz="2800" dirty="0" smtClean="0"/>
              <a:t> </a:t>
            </a:r>
            <a:r>
              <a:rPr lang="en-GB" sz="2800" dirty="0" err="1"/>
              <a:t>pada</a:t>
            </a:r>
            <a:r>
              <a:rPr lang="en-GB" sz="2800" dirty="0"/>
              <a:t> </a:t>
            </a:r>
            <a:r>
              <a:rPr lang="en-GB" sz="2800" dirty="0" err="1"/>
              <a:t>kurun</a:t>
            </a:r>
            <a:r>
              <a:rPr lang="en-GB" sz="2800" dirty="0"/>
              <a:t> </a:t>
            </a:r>
            <a:r>
              <a:rPr lang="en-GB" sz="2800" dirty="0" err="1"/>
              <a:t>ke</a:t>
            </a:r>
            <a:r>
              <a:rPr lang="en-GB" sz="2800" dirty="0"/>
              <a:t>- 20 </a:t>
            </a:r>
            <a:r>
              <a:rPr lang="en-GB" sz="2800" dirty="0" err="1"/>
              <a:t>dan</a:t>
            </a:r>
            <a:r>
              <a:rPr lang="en-GB" sz="2800" dirty="0"/>
              <a:t> </a:t>
            </a:r>
            <a:r>
              <a:rPr lang="en-GB" sz="2800" dirty="0" err="1"/>
              <a:t>digiatkan</a:t>
            </a:r>
            <a:r>
              <a:rPr lang="en-GB" sz="2800" dirty="0"/>
              <a:t> di </a:t>
            </a:r>
            <a:r>
              <a:rPr lang="en-GB" sz="2800" dirty="0" err="1"/>
              <a:t>seluruh</a:t>
            </a:r>
            <a:r>
              <a:rPr lang="en-GB" sz="2800" dirty="0"/>
              <a:t> </a:t>
            </a:r>
            <a:r>
              <a:rPr lang="en-GB" sz="2800" dirty="0" err="1"/>
              <a:t>dunia</a:t>
            </a:r>
            <a:r>
              <a:rPr lang="en-GB" sz="2800" dirty="0"/>
              <a:t> </a:t>
            </a:r>
            <a:r>
              <a:rPr lang="en-GB" sz="2800" dirty="0" err="1"/>
              <a:t>oleh</a:t>
            </a:r>
            <a:r>
              <a:rPr lang="en-GB" sz="2800" dirty="0"/>
              <a:t> </a:t>
            </a:r>
            <a:r>
              <a:rPr lang="en-GB" sz="2800" dirty="0" err="1"/>
              <a:t>rangkaian</a:t>
            </a:r>
            <a:r>
              <a:rPr lang="en-GB" sz="2800" dirty="0"/>
              <a:t> para </a:t>
            </a:r>
            <a:r>
              <a:rPr lang="en-GB" sz="2800" dirty="0" err="1"/>
              <a:t>akademik</a:t>
            </a:r>
            <a:r>
              <a:rPr lang="en-GB" sz="2800" dirty="0"/>
              <a:t>. </a:t>
            </a:r>
            <a:r>
              <a:rPr lang="en-GB" sz="2800" dirty="0" err="1"/>
              <a:t>Mereka</a:t>
            </a:r>
            <a:r>
              <a:rPr lang="en-GB" sz="2800" dirty="0"/>
              <a:t> </a:t>
            </a:r>
            <a:r>
              <a:rPr lang="en-GB" sz="2800" dirty="0" err="1"/>
              <a:t>berhasrat</a:t>
            </a:r>
            <a:r>
              <a:rPr lang="en-GB" sz="2800" dirty="0"/>
              <a:t> </a:t>
            </a:r>
            <a:r>
              <a:rPr lang="en-GB" sz="2800" dirty="0" err="1"/>
              <a:t>untuk</a:t>
            </a:r>
            <a:r>
              <a:rPr lang="en-GB" sz="2800" dirty="0"/>
              <a:t> </a:t>
            </a:r>
            <a:r>
              <a:rPr lang="en-GB" sz="2800" dirty="0" err="1"/>
              <a:t>menapis</a:t>
            </a:r>
            <a:r>
              <a:rPr lang="en-GB" sz="2800" dirty="0"/>
              <a:t> </a:t>
            </a:r>
            <a:r>
              <a:rPr lang="en-GB" sz="2800" dirty="0" err="1"/>
              <a:t>falsafah</a:t>
            </a:r>
            <a:r>
              <a:rPr lang="en-GB" sz="2800" dirty="0"/>
              <a:t> yang </a:t>
            </a:r>
            <a:r>
              <a:rPr lang="en-GB" sz="2800" dirty="0" err="1"/>
              <a:t>tersirat</a:t>
            </a:r>
            <a:r>
              <a:rPr lang="en-GB" sz="2800" dirty="0"/>
              <a:t> </a:t>
            </a:r>
            <a:r>
              <a:rPr lang="en-GB" sz="2800" dirty="0" err="1"/>
              <a:t>dalam</a:t>
            </a:r>
            <a:r>
              <a:rPr lang="en-GB" sz="2800" dirty="0"/>
              <a:t> </a:t>
            </a:r>
            <a:r>
              <a:rPr lang="en-GB" sz="2800" dirty="0" err="1"/>
              <a:t>fahaman</a:t>
            </a:r>
            <a:r>
              <a:rPr lang="en-GB" sz="2800" dirty="0"/>
              <a:t> </a:t>
            </a:r>
            <a:r>
              <a:rPr lang="en-GB" sz="2800" dirty="0" err="1"/>
              <a:t>akademik</a:t>
            </a:r>
            <a:r>
              <a:rPr lang="en-GB" sz="2800" dirty="0"/>
              <a:t> </a:t>
            </a:r>
            <a:r>
              <a:rPr lang="en-GB" sz="2800" dirty="0" err="1"/>
              <a:t>tersebut</a:t>
            </a:r>
            <a:r>
              <a:rPr lang="en-GB" sz="2800" dirty="0"/>
              <a:t> yang </a:t>
            </a:r>
            <a:r>
              <a:rPr lang="en-GB" sz="2800" dirty="0" err="1"/>
              <a:t>bercanggah</a:t>
            </a:r>
            <a:r>
              <a:rPr lang="en-GB" sz="2800" dirty="0"/>
              <a:t> </a:t>
            </a:r>
            <a:r>
              <a:rPr lang="en-GB" sz="2800" dirty="0" err="1"/>
              <a:t>dengan</a:t>
            </a:r>
            <a:r>
              <a:rPr lang="en-GB" sz="2800" dirty="0"/>
              <a:t> </a:t>
            </a:r>
            <a:r>
              <a:rPr lang="en-GB" sz="2800" dirty="0" err="1"/>
              <a:t>kemurnian</a:t>
            </a:r>
            <a:r>
              <a:rPr lang="en-GB" sz="2800" dirty="0"/>
              <a:t> Islam.  </a:t>
            </a:r>
            <a:r>
              <a:rPr lang="en-GB" sz="2800" dirty="0" err="1"/>
              <a:t>Gagasan</a:t>
            </a:r>
            <a:r>
              <a:rPr lang="en-GB" sz="2800" dirty="0"/>
              <a:t> </a:t>
            </a:r>
            <a:r>
              <a:rPr lang="en-GB" sz="2800" dirty="0" err="1"/>
              <a:t>ini</a:t>
            </a:r>
            <a:r>
              <a:rPr lang="en-GB" sz="2800" dirty="0"/>
              <a:t> </a:t>
            </a:r>
            <a:r>
              <a:rPr lang="en-GB" sz="2800" dirty="0" err="1"/>
              <a:t>berperanan</a:t>
            </a:r>
            <a:r>
              <a:rPr lang="en-GB" sz="2800" dirty="0"/>
              <a:t> </a:t>
            </a:r>
            <a:r>
              <a:rPr lang="en-GB" sz="2800" dirty="0" err="1"/>
              <a:t>melakukan</a:t>
            </a:r>
            <a:r>
              <a:rPr lang="en-GB" sz="2800" dirty="0"/>
              <a:t> </a:t>
            </a:r>
            <a:r>
              <a:rPr lang="en-GB" sz="2800" dirty="0" err="1"/>
              <a:t>perkara</a:t>
            </a:r>
            <a:r>
              <a:rPr lang="en-GB" sz="2800" dirty="0"/>
              <a:t> yang </a:t>
            </a:r>
            <a:r>
              <a:rPr lang="en-GB" sz="2800" dirty="0" err="1"/>
              <a:t>sama</a:t>
            </a:r>
            <a:r>
              <a:rPr lang="en-GB" sz="2800" dirty="0"/>
              <a:t> </a:t>
            </a:r>
            <a:r>
              <a:rPr lang="en-GB" sz="2800" dirty="0" err="1"/>
              <a:t>seperti</a:t>
            </a:r>
            <a:r>
              <a:rPr lang="en-GB" sz="2800" dirty="0"/>
              <a:t> </a:t>
            </a:r>
            <a:r>
              <a:rPr lang="en-GB" sz="2800" dirty="0" err="1"/>
              <a:t>peranan</a:t>
            </a:r>
            <a:r>
              <a:rPr lang="en-GB" sz="2800" dirty="0"/>
              <a:t> yang </a:t>
            </a:r>
            <a:r>
              <a:rPr lang="en-GB" sz="2800" dirty="0" err="1"/>
              <a:t>dimainkan</a:t>
            </a:r>
            <a:r>
              <a:rPr lang="en-GB" sz="2800" dirty="0"/>
              <a:t> </a:t>
            </a:r>
            <a:r>
              <a:rPr lang="en-GB" sz="2800" dirty="0" err="1"/>
              <a:t>oleh</a:t>
            </a:r>
            <a:r>
              <a:rPr lang="en-GB" sz="2800" dirty="0"/>
              <a:t> </a:t>
            </a:r>
            <a:r>
              <a:rPr lang="en-GB" sz="2800" dirty="0" err="1"/>
              <a:t>Skolastikisme</a:t>
            </a:r>
            <a:r>
              <a:rPr lang="en-GB" sz="2800" dirty="0"/>
              <a:t> </a:t>
            </a:r>
            <a:r>
              <a:rPr lang="en-GB" sz="2800" dirty="0" err="1"/>
              <a:t>Eropah</a:t>
            </a:r>
            <a:r>
              <a:rPr lang="en-GB" sz="2800" dirty="0"/>
              <a:t> </a:t>
            </a:r>
            <a:r>
              <a:rPr lang="en-GB" sz="2800" dirty="0" err="1"/>
              <a:t>awal</a:t>
            </a:r>
            <a:r>
              <a:rPr lang="en-GB" sz="2800" dirty="0"/>
              <a:t> </a:t>
            </a:r>
            <a:r>
              <a:rPr lang="en-GB" sz="2800" dirty="0" err="1"/>
              <a:t>kurun</a:t>
            </a:r>
            <a:r>
              <a:rPr lang="en-GB" sz="2800" dirty="0"/>
              <a:t> ke-13 </a:t>
            </a:r>
            <a:r>
              <a:rPr lang="en-GB" sz="2800" dirty="0" err="1"/>
              <a:t>dahulu</a:t>
            </a:r>
            <a:r>
              <a:rPr lang="en-GB" sz="2800" dirty="0"/>
              <a:t> yang </a:t>
            </a:r>
            <a:r>
              <a:rPr lang="en-GB" sz="2800" dirty="0" err="1"/>
              <a:t>menapis</a:t>
            </a:r>
            <a:r>
              <a:rPr lang="en-GB" sz="2800" dirty="0"/>
              <a:t> </a:t>
            </a:r>
            <a:r>
              <a:rPr lang="en-GB" sz="2800" dirty="0" err="1"/>
              <a:t>ilmu</a:t>
            </a:r>
            <a:r>
              <a:rPr lang="en-GB" sz="2800" dirty="0"/>
              <a:t> Islam yang </a:t>
            </a:r>
            <a:r>
              <a:rPr lang="en-GB" sz="2800" dirty="0" err="1"/>
              <a:t>dibawa</a:t>
            </a:r>
            <a:r>
              <a:rPr lang="en-GB" sz="2800" dirty="0"/>
              <a:t> </a:t>
            </a:r>
            <a:r>
              <a:rPr lang="en-GB" sz="2800" dirty="0" err="1"/>
              <a:t>masuk</a:t>
            </a:r>
            <a:r>
              <a:rPr lang="en-GB" sz="2800" dirty="0"/>
              <a:t> </a:t>
            </a:r>
            <a:r>
              <a:rPr lang="en-GB" sz="2800" dirty="0" err="1"/>
              <a:t>ke</a:t>
            </a:r>
            <a:r>
              <a:rPr lang="en-GB" sz="2800" dirty="0"/>
              <a:t> </a:t>
            </a:r>
            <a:r>
              <a:rPr lang="en-GB" sz="2800" dirty="0" err="1"/>
              <a:t>Eropah</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37</a:t>
            </a:fld>
            <a:endParaRPr lang="en-US" altLang="en-US"/>
          </a:p>
        </p:txBody>
      </p:sp>
    </p:spTree>
    <p:extLst>
      <p:ext uri="{BB962C8B-B14F-4D97-AF65-F5344CB8AC3E}">
        <p14:creationId xmlns:p14="http://schemas.microsoft.com/office/powerpoint/2010/main" val="16213950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800" dirty="0" smtClean="0"/>
              <a:t>Di </a:t>
            </a:r>
            <a:r>
              <a:rPr lang="en-GB" sz="2800" dirty="0"/>
              <a:t>Malaysia, </a:t>
            </a:r>
            <a:r>
              <a:rPr lang="en-GB" sz="2800" b="1" dirty="0" err="1"/>
              <a:t>dasar</a:t>
            </a:r>
            <a:r>
              <a:rPr lang="en-GB" sz="2800" b="1" dirty="0"/>
              <a:t> </a:t>
            </a:r>
            <a:r>
              <a:rPr lang="en-GB" sz="2800" b="1" dirty="0" err="1"/>
              <a:t>sains</a:t>
            </a:r>
            <a:r>
              <a:rPr lang="en-GB" sz="2800" b="1" dirty="0"/>
              <a:t> </a:t>
            </a:r>
            <a:r>
              <a:rPr lang="en-GB" sz="2800" dirty="0" err="1"/>
              <a:t>sedang</a:t>
            </a:r>
            <a:r>
              <a:rPr lang="en-GB" sz="2800" dirty="0"/>
              <a:t> </a:t>
            </a:r>
            <a:r>
              <a:rPr lang="en-GB" sz="2800" dirty="0" err="1"/>
              <a:t>membina</a:t>
            </a:r>
            <a:r>
              <a:rPr lang="en-GB" sz="2800" dirty="0"/>
              <a:t> </a:t>
            </a:r>
            <a:r>
              <a:rPr lang="en-GB" sz="2800" dirty="0" err="1"/>
              <a:t>paradigma</a:t>
            </a:r>
            <a:r>
              <a:rPr lang="en-GB" sz="2800" dirty="0"/>
              <a:t> </a:t>
            </a:r>
            <a:r>
              <a:rPr lang="en-GB" sz="2800" dirty="0" err="1"/>
              <a:t>acuan</a:t>
            </a:r>
            <a:r>
              <a:rPr lang="en-GB" sz="2800" dirty="0"/>
              <a:t> </a:t>
            </a:r>
            <a:r>
              <a:rPr lang="en-GB" sz="2800" dirty="0" err="1"/>
              <a:t>sendiri</a:t>
            </a:r>
            <a:r>
              <a:rPr lang="en-GB" sz="2800" dirty="0"/>
              <a:t> </a:t>
            </a:r>
            <a:r>
              <a:rPr lang="en-GB" sz="2800" dirty="0" err="1"/>
              <a:t>untuk</a:t>
            </a:r>
            <a:r>
              <a:rPr lang="en-GB" sz="2800" dirty="0"/>
              <a:t> </a:t>
            </a:r>
            <a:r>
              <a:rPr lang="en-GB" sz="2800" dirty="0" err="1"/>
              <a:t>pembangunan</a:t>
            </a:r>
            <a:r>
              <a:rPr lang="en-GB" sz="2800" dirty="0"/>
              <a:t> yang </a:t>
            </a:r>
            <a:r>
              <a:rPr lang="en-GB" sz="2800" dirty="0" err="1"/>
              <a:t>sepadu</a:t>
            </a:r>
            <a:r>
              <a:rPr lang="en-GB" sz="2800" dirty="0"/>
              <a:t>. </a:t>
            </a:r>
            <a:endParaRPr lang="en-GB" sz="2800" dirty="0" smtClean="0"/>
          </a:p>
          <a:p>
            <a:r>
              <a:rPr lang="en-GB" sz="2800" dirty="0" err="1" smtClean="0"/>
              <a:t>Gagasan</a:t>
            </a:r>
            <a:r>
              <a:rPr lang="en-GB" sz="2800" dirty="0" smtClean="0"/>
              <a:t> </a:t>
            </a:r>
            <a:r>
              <a:rPr lang="en-GB" sz="2800" dirty="0" err="1"/>
              <a:t>kesepaduan</a:t>
            </a:r>
            <a:r>
              <a:rPr lang="en-GB" sz="2800" dirty="0"/>
              <a:t> </a:t>
            </a:r>
            <a:r>
              <a:rPr lang="en-GB" sz="2800" dirty="0" err="1"/>
              <a:t>ilmu</a:t>
            </a:r>
            <a:r>
              <a:rPr lang="en-GB" sz="2800" dirty="0"/>
              <a:t> </a:t>
            </a:r>
            <a:r>
              <a:rPr lang="en-GB" sz="2800" dirty="0" err="1"/>
              <a:t>mula</a:t>
            </a:r>
            <a:r>
              <a:rPr lang="en-GB" sz="2800" dirty="0"/>
              <a:t> </a:t>
            </a:r>
            <a:r>
              <a:rPr lang="en-GB" sz="2800" dirty="0" err="1"/>
              <a:t>diiktiraf</a:t>
            </a:r>
            <a:r>
              <a:rPr lang="en-GB" sz="2800" dirty="0"/>
              <a:t> </a:t>
            </a:r>
            <a:r>
              <a:rPr lang="en-GB" sz="2800" dirty="0" err="1"/>
              <a:t>oleh</a:t>
            </a:r>
            <a:r>
              <a:rPr lang="en-GB" sz="2800" dirty="0"/>
              <a:t> </a:t>
            </a:r>
            <a:r>
              <a:rPr lang="en-GB" sz="2800" dirty="0" err="1"/>
              <a:t>kerajaan</a:t>
            </a:r>
            <a:r>
              <a:rPr lang="en-GB" sz="2800" dirty="0"/>
              <a:t> </a:t>
            </a:r>
            <a:r>
              <a:rPr lang="en-GB" sz="2800" dirty="0" err="1"/>
              <a:t>apabila</a:t>
            </a:r>
            <a:r>
              <a:rPr lang="en-GB" sz="2800" dirty="0"/>
              <a:t> </a:t>
            </a:r>
            <a:r>
              <a:rPr lang="en-GB" sz="2800" b="1" dirty="0" err="1"/>
              <a:t>Falsafah</a:t>
            </a:r>
            <a:r>
              <a:rPr lang="en-GB" sz="2800" b="1" dirty="0"/>
              <a:t> </a:t>
            </a:r>
            <a:r>
              <a:rPr lang="en-GB" sz="2800" b="1" dirty="0" err="1"/>
              <a:t>Pendidikan</a:t>
            </a:r>
            <a:r>
              <a:rPr lang="en-GB" sz="2800" b="1" dirty="0"/>
              <a:t> Negara </a:t>
            </a:r>
            <a:r>
              <a:rPr lang="en-GB" sz="2800" b="1" dirty="0" err="1"/>
              <a:t>telah</a:t>
            </a:r>
            <a:r>
              <a:rPr lang="en-GB" sz="2800" b="1" dirty="0"/>
              <a:t> </a:t>
            </a:r>
            <a:r>
              <a:rPr lang="en-GB" sz="2800" b="1" dirty="0" err="1"/>
              <a:t>digubal</a:t>
            </a:r>
            <a:r>
              <a:rPr lang="en-GB" sz="2800" b="1" dirty="0"/>
              <a:t> </a:t>
            </a:r>
            <a:r>
              <a:rPr lang="en-GB" sz="2800" b="1" dirty="0" err="1"/>
              <a:t>pada</a:t>
            </a:r>
            <a:r>
              <a:rPr lang="en-GB" sz="2800" b="1" dirty="0"/>
              <a:t> </a:t>
            </a:r>
            <a:r>
              <a:rPr lang="en-GB" sz="2800" b="1" dirty="0" err="1"/>
              <a:t>tahun</a:t>
            </a:r>
            <a:r>
              <a:rPr lang="en-GB" sz="2800" b="1" dirty="0"/>
              <a:t> 1988 </a:t>
            </a:r>
            <a:r>
              <a:rPr lang="en-GB" sz="2800" dirty="0" err="1"/>
              <a:t>dengan</a:t>
            </a:r>
            <a:r>
              <a:rPr lang="en-GB" sz="2800" dirty="0"/>
              <a:t> </a:t>
            </a:r>
            <a:r>
              <a:rPr lang="en-GB" sz="2800" dirty="0" err="1"/>
              <a:t>penekanan</a:t>
            </a:r>
            <a:r>
              <a:rPr lang="en-GB" sz="2800" dirty="0"/>
              <a:t> </a:t>
            </a:r>
            <a:r>
              <a:rPr lang="en-GB" sz="2800" dirty="0" err="1"/>
              <a:t>dan</a:t>
            </a:r>
            <a:r>
              <a:rPr lang="en-GB" sz="2800" dirty="0"/>
              <a:t> </a:t>
            </a:r>
            <a:r>
              <a:rPr lang="en-GB" sz="2800" dirty="0" err="1"/>
              <a:t>ungkapan</a:t>
            </a:r>
            <a:r>
              <a:rPr lang="en-GB" sz="2800" dirty="0"/>
              <a:t> yang </a:t>
            </a:r>
            <a:r>
              <a:rPr lang="en-GB" sz="2800" dirty="0" err="1"/>
              <a:t>jelas</a:t>
            </a:r>
            <a:r>
              <a:rPr lang="en-GB" sz="2800" dirty="0"/>
              <a:t> </a:t>
            </a:r>
            <a:r>
              <a:rPr lang="en-GB" sz="2800" dirty="0" err="1"/>
              <a:t>tentang</a:t>
            </a:r>
            <a:r>
              <a:rPr lang="en-GB" sz="2800" dirty="0"/>
              <a:t> </a:t>
            </a:r>
            <a:r>
              <a:rPr lang="en-GB" sz="2800" dirty="0" err="1"/>
              <a:t>aspek</a:t>
            </a:r>
            <a:r>
              <a:rPr lang="en-GB" sz="2800" dirty="0"/>
              <a:t> </a:t>
            </a:r>
            <a:r>
              <a:rPr lang="en-GB" sz="2800" dirty="0" err="1"/>
              <a:t>kerohanian</a:t>
            </a:r>
            <a:r>
              <a:rPr lang="en-GB" sz="2800" dirty="0"/>
              <a:t>, </a:t>
            </a:r>
            <a:r>
              <a:rPr lang="en-GB" sz="2800" dirty="0" err="1"/>
              <a:t>selain</a:t>
            </a:r>
            <a:r>
              <a:rPr lang="en-GB" sz="2800" dirty="0"/>
              <a:t> </a:t>
            </a:r>
            <a:r>
              <a:rPr lang="en-GB" sz="2800" dirty="0" err="1" smtClean="0"/>
              <a:t>kecemerlangan</a:t>
            </a:r>
            <a:r>
              <a:rPr lang="en-GB" sz="2800" dirty="0" smtClean="0"/>
              <a:t> </a:t>
            </a:r>
            <a:r>
              <a:rPr lang="en-GB" sz="2800" dirty="0" err="1"/>
              <a:t>daya</a:t>
            </a:r>
            <a:r>
              <a:rPr lang="en-GB" sz="2800" dirty="0"/>
              <a:t> </a:t>
            </a:r>
            <a:r>
              <a:rPr lang="en-GB" sz="2800" dirty="0" err="1"/>
              <a:t>intelek</a:t>
            </a:r>
            <a:r>
              <a:rPr lang="en-GB" sz="2800" dirty="0"/>
              <a:t>, </a:t>
            </a:r>
            <a:r>
              <a:rPr lang="en-GB" sz="2800" dirty="0" err="1"/>
              <a:t>dalam</a:t>
            </a:r>
            <a:r>
              <a:rPr lang="en-GB" sz="2800" dirty="0"/>
              <a:t> </a:t>
            </a:r>
            <a:r>
              <a:rPr lang="en-GB" sz="2800" dirty="0" err="1"/>
              <a:t>rangkai</a:t>
            </a:r>
            <a:r>
              <a:rPr lang="en-GB" sz="2800" dirty="0"/>
              <a:t> kata </a:t>
            </a:r>
            <a:r>
              <a:rPr lang="en-GB" sz="2800" dirty="0" err="1"/>
              <a:t>falsafah</a:t>
            </a:r>
            <a:r>
              <a:rPr lang="en-GB" sz="2800" dirty="0"/>
              <a:t> </a:t>
            </a:r>
            <a:r>
              <a:rPr lang="en-GB" sz="2800" dirty="0" err="1"/>
              <a:t>tersebut</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38</a:t>
            </a:fld>
            <a:endParaRPr lang="en-US" altLang="en-US"/>
          </a:p>
        </p:txBody>
      </p:sp>
    </p:spTree>
    <p:extLst>
      <p:ext uri="{BB962C8B-B14F-4D97-AF65-F5344CB8AC3E}">
        <p14:creationId xmlns:p14="http://schemas.microsoft.com/office/powerpoint/2010/main" val="18879295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8"/>
            <a:ext cx="7056437" cy="611187"/>
          </a:xfrm>
        </p:spPr>
        <p:txBody>
          <a:bodyPr/>
          <a:lstStyle/>
          <a:p>
            <a:pPr algn="ctr"/>
            <a:r>
              <a:rPr lang="en-GB" b="1" dirty="0" smtClean="0">
                <a:solidFill>
                  <a:srgbClr val="FFC000"/>
                </a:solidFill>
                <a:effectLst>
                  <a:outerShdw blurRad="38100" dist="38100" dir="2700000" algn="tl">
                    <a:srgbClr val="000000">
                      <a:alpha val="43137"/>
                    </a:srgbClr>
                  </a:outerShdw>
                </a:effectLst>
              </a:rPr>
              <a:t>KESIMPULAN</a:t>
            </a:r>
            <a:endParaRPr lang="en-GB"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84188" y="1219200"/>
            <a:ext cx="8126412" cy="5257800"/>
          </a:xfrm>
        </p:spPr>
        <p:txBody>
          <a:bodyPr/>
          <a:lstStyle/>
          <a:p>
            <a:r>
              <a:rPr lang="ms-MY" b="1" dirty="0" smtClean="0"/>
              <a:t>Islam </a:t>
            </a:r>
            <a:r>
              <a:rPr lang="ms-MY" b="1" dirty="0"/>
              <a:t>adalah agama yang lengkap dan menyeluruh</a:t>
            </a:r>
            <a:r>
              <a:rPr lang="ms-MY" dirty="0"/>
              <a:t> kerana mengambil perhatian terhadap segala aspek kehidupan manusia sama ada dari segi rohani atau jasmani.  Hal ini bersesuaian dengan ajaran Islam yang merupakan suatu cara hidup dan tidak sekadar melibatkan ibadah semata-mata atau upacara tertentu sahaja</a:t>
            </a:r>
            <a:r>
              <a:rPr lang="ms-MY" dirty="0" smtClean="0"/>
              <a:t>.</a:t>
            </a:r>
            <a:endParaRPr lang="en-GB" dirty="0"/>
          </a:p>
          <a:p>
            <a:r>
              <a:rPr lang="ms-MY" b="1" dirty="0"/>
              <a:t>Perspektif Islam terhadap kehidupan adalah amat luas dan bermakna.  </a:t>
            </a:r>
            <a:r>
              <a:rPr lang="ms-MY" dirty="0"/>
              <a:t>Islam melihat seluruh kehidupan seorang Muslim adalah suatu amanah dan ibadah, termasuklah mempelajari ilmu-ilmu sains selagi ia menuruti kehendak syariat dan tidak menjurus ke jalan maksiat.  </a:t>
            </a:r>
            <a:endParaRPr lang="ms-MY" dirty="0" smtClean="0"/>
          </a:p>
          <a:p>
            <a:r>
              <a:rPr lang="ms-MY" b="1" dirty="0" smtClean="0"/>
              <a:t>Seharusnya </a:t>
            </a:r>
            <a:r>
              <a:rPr lang="ms-MY" b="1" dirty="0"/>
              <a:t>umat Islam tidak ketinggalan </a:t>
            </a:r>
            <a:r>
              <a:rPr lang="ms-MY" dirty="0"/>
              <a:t>dalam mengejar kemajuan sains memandangkan ia adalah sebahagian daripada tuntutan ajaran Islam</a:t>
            </a:r>
            <a:r>
              <a:rPr lang="ms-MY"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39</a:t>
            </a:fld>
            <a:endParaRPr lang="en-US" altLang="en-US"/>
          </a:p>
        </p:txBody>
      </p:sp>
    </p:spTree>
    <p:extLst>
      <p:ext uri="{BB962C8B-B14F-4D97-AF65-F5344CB8AC3E}">
        <p14:creationId xmlns:p14="http://schemas.microsoft.com/office/powerpoint/2010/main" val="13825419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84188" y="452438"/>
            <a:ext cx="7056437" cy="611187"/>
          </a:xfrm>
        </p:spPr>
        <p:txBody>
          <a:bodyPr/>
          <a:lstStyle/>
          <a:p>
            <a:pPr eaLnBrk="1" hangingPunct="1"/>
            <a:r>
              <a:rPr lang="en-GB" altLang="en-US" dirty="0" smtClean="0">
                <a:solidFill>
                  <a:srgbClr val="FFC000"/>
                </a:solidFill>
              </a:rPr>
              <a:t>OBJEKTIF BAB 3</a:t>
            </a:r>
          </a:p>
        </p:txBody>
      </p:sp>
      <p:sp>
        <p:nvSpPr>
          <p:cNvPr id="10243" name="Content Placeholder 2"/>
          <p:cNvSpPr>
            <a:spLocks noGrp="1"/>
          </p:cNvSpPr>
          <p:nvPr>
            <p:ph idx="1"/>
          </p:nvPr>
        </p:nvSpPr>
        <p:spPr>
          <a:xfrm>
            <a:off x="827088" y="1295400"/>
            <a:ext cx="7535862" cy="4953000"/>
          </a:xfrm>
        </p:spPr>
        <p:txBody>
          <a:bodyPr rtlCol="0">
            <a:normAutofit/>
          </a:bodyPr>
          <a:lstStyle/>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smtClean="0"/>
              <a:t>Mengenalpasti</a:t>
            </a:r>
            <a:r>
              <a:rPr lang="en-GB" altLang="en-US" sz="3200" dirty="0" smtClean="0"/>
              <a:t> </a:t>
            </a:r>
            <a:r>
              <a:rPr lang="en-GB" altLang="en-US" sz="3200" dirty="0" err="1" smtClean="0"/>
              <a:t>konsep</a:t>
            </a:r>
            <a:r>
              <a:rPr lang="en-GB" altLang="en-US" sz="3200" dirty="0" smtClean="0"/>
              <a:t> </a:t>
            </a:r>
            <a:r>
              <a:rPr lang="en-GB" altLang="en-US" sz="3200" dirty="0" err="1" smtClean="0"/>
              <a:t>ilmu</a:t>
            </a:r>
            <a:r>
              <a:rPr lang="en-GB" altLang="en-US" sz="3200" dirty="0" smtClean="0"/>
              <a:t> </a:t>
            </a:r>
            <a:r>
              <a:rPr lang="en-GB" altLang="en-US" sz="3200" dirty="0" err="1" smtClean="0"/>
              <a:t>dan</a:t>
            </a:r>
            <a:r>
              <a:rPr lang="en-GB" altLang="en-US" sz="3200" dirty="0" smtClean="0"/>
              <a:t> </a:t>
            </a:r>
            <a:r>
              <a:rPr lang="en-GB" altLang="en-US" sz="3200" dirty="0" err="1" smtClean="0"/>
              <a:t>ketamadunan</a:t>
            </a:r>
            <a:r>
              <a:rPr lang="en-GB" altLang="en-US" sz="3200" dirty="0" smtClean="0"/>
              <a:t>.</a:t>
            </a:r>
          </a:p>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smtClean="0"/>
              <a:t>Menghuraikan</a:t>
            </a:r>
            <a:r>
              <a:rPr lang="en-GB" altLang="en-US" sz="3200" dirty="0" smtClean="0"/>
              <a:t> </a:t>
            </a:r>
            <a:r>
              <a:rPr lang="en-GB" altLang="en-US" sz="3200" dirty="0" err="1" smtClean="0"/>
              <a:t>peranan</a:t>
            </a:r>
            <a:r>
              <a:rPr lang="en-GB" altLang="en-US" sz="3200" dirty="0" smtClean="0"/>
              <a:t> agama </a:t>
            </a:r>
            <a:r>
              <a:rPr lang="en-GB" altLang="en-US" sz="3200" dirty="0" err="1" smtClean="0"/>
              <a:t>dalam</a:t>
            </a:r>
            <a:r>
              <a:rPr lang="en-GB" altLang="en-US" sz="3200" dirty="0" smtClean="0"/>
              <a:t> </a:t>
            </a:r>
            <a:r>
              <a:rPr lang="en-GB" altLang="en-US" sz="3200" dirty="0" err="1" smtClean="0"/>
              <a:t>sains</a:t>
            </a:r>
            <a:r>
              <a:rPr lang="en-GB" altLang="en-US" sz="3200" dirty="0" smtClean="0"/>
              <a:t>.</a:t>
            </a:r>
          </a:p>
          <a:p>
            <a:pPr marL="514350" lvl="1" indent="-514350" eaLnBrk="1" fontAlgn="auto" hangingPunct="1">
              <a:spcAft>
                <a:spcPts val="0"/>
              </a:spcAft>
              <a:buClr>
                <a:schemeClr val="accent1">
                  <a:lumMod val="60000"/>
                  <a:lumOff val="40000"/>
                </a:schemeClr>
              </a:buClr>
              <a:buFont typeface="+mj-lt"/>
              <a:buAutoNum type="arabicPeriod"/>
              <a:defRPr/>
            </a:pPr>
            <a:r>
              <a:rPr lang="en-GB" altLang="en-US" sz="3000" dirty="0" err="1" smtClean="0"/>
              <a:t>Menjelaskan</a:t>
            </a:r>
            <a:r>
              <a:rPr lang="en-GB" altLang="en-US" sz="3000" dirty="0" smtClean="0"/>
              <a:t> </a:t>
            </a:r>
            <a:r>
              <a:rPr lang="en-GB" altLang="en-US" sz="3000" dirty="0" err="1" smtClean="0"/>
              <a:t>Islamisasi</a:t>
            </a:r>
            <a:r>
              <a:rPr lang="en-GB" altLang="en-US" sz="3000" dirty="0" smtClean="0"/>
              <a:t> </a:t>
            </a:r>
            <a:r>
              <a:rPr lang="en-GB" altLang="en-US" sz="3000" dirty="0" err="1" smtClean="0"/>
              <a:t>sains</a:t>
            </a:r>
            <a:r>
              <a:rPr lang="en-GB" altLang="en-US" sz="3000" dirty="0" smtClean="0"/>
              <a:t> </a:t>
            </a:r>
            <a:r>
              <a:rPr lang="en-GB" altLang="en-US" sz="3000" dirty="0" err="1" smtClean="0"/>
              <a:t>dan</a:t>
            </a:r>
            <a:r>
              <a:rPr lang="en-GB" altLang="en-US" sz="3000" dirty="0" smtClean="0"/>
              <a:t> </a:t>
            </a:r>
            <a:r>
              <a:rPr lang="en-GB" altLang="en-US" sz="3000" dirty="0" err="1" smtClean="0"/>
              <a:t>kesepaduan</a:t>
            </a:r>
            <a:r>
              <a:rPr lang="en-GB" altLang="en-US" sz="3000" dirty="0" smtClean="0"/>
              <a:t> </a:t>
            </a:r>
            <a:r>
              <a:rPr lang="en-GB" altLang="en-US" sz="3000" dirty="0" err="1" smtClean="0"/>
              <a:t>ilmu</a:t>
            </a:r>
            <a:r>
              <a:rPr lang="en-GB" altLang="en-US" sz="3000" dirty="0"/>
              <a:t>.</a:t>
            </a:r>
            <a:endParaRPr lang="en-GB" altLang="en-US" sz="3000" dirty="0" smtClean="0"/>
          </a:p>
        </p:txBody>
      </p:sp>
      <p:sp>
        <p:nvSpPr>
          <p:cNvPr id="4" name="Slide Number Placeholder 3"/>
          <p:cNvSpPr>
            <a:spLocks noGrp="1"/>
          </p:cNvSpPr>
          <p:nvPr>
            <p:ph type="sldNum" sz="quarter" idx="12"/>
          </p:nvPr>
        </p:nvSpPr>
        <p:spPr/>
        <p:txBody>
          <a:bodyPr/>
          <a:lstStyle/>
          <a:p>
            <a:pPr>
              <a:defRPr/>
            </a:pPr>
            <a:fld id="{52A6A876-B15C-490E-B965-AB16B688D985}" type="slidenum">
              <a:rPr lang="ar-SA" altLang="en-US"/>
              <a:pPr>
                <a:defRPr/>
              </a:pPr>
              <a:t>4</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MY"/>
          </a:p>
        </p:txBody>
      </p:sp>
      <p:sp>
        <p:nvSpPr>
          <p:cNvPr id="3" name="Content Placeholder 2"/>
          <p:cNvSpPr>
            <a:spLocks noGrp="1"/>
          </p:cNvSpPr>
          <p:nvPr>
            <p:ph idx="1"/>
          </p:nvPr>
        </p:nvSpPr>
        <p:spPr/>
        <p:txBody>
          <a:bodyPr/>
          <a:lstStyle/>
          <a:p>
            <a:pPr marL="0" indent="0" algn="ctr">
              <a:buNone/>
            </a:pPr>
            <a:r>
              <a:rPr lang="en-MY" sz="2800" dirty="0"/>
              <a:t>Agama </a:t>
            </a:r>
            <a:r>
              <a:rPr lang="en-MY" sz="2800" dirty="0" err="1"/>
              <a:t>berhubungan</a:t>
            </a:r>
            <a:r>
              <a:rPr lang="en-MY" sz="2800" dirty="0"/>
              <a:t> </a:t>
            </a:r>
            <a:r>
              <a:rPr lang="en-MY" sz="2800" dirty="0" err="1"/>
              <a:t>dengan</a:t>
            </a:r>
            <a:r>
              <a:rPr lang="en-MY" sz="2800" dirty="0"/>
              <a:t> </a:t>
            </a:r>
            <a:r>
              <a:rPr lang="en-MY" sz="2800" dirty="0" err="1"/>
              <a:t>Tuhan</a:t>
            </a:r>
            <a:r>
              <a:rPr lang="en-MY" sz="2800" dirty="0"/>
              <a:t>, </a:t>
            </a:r>
            <a:endParaRPr lang="en-MY" sz="2800" dirty="0" smtClean="0"/>
          </a:p>
          <a:p>
            <a:pPr marL="0" indent="0" algn="ctr">
              <a:buNone/>
            </a:pPr>
            <a:r>
              <a:rPr lang="en-MY" sz="2800" dirty="0" err="1" smtClean="0"/>
              <a:t>ilmu</a:t>
            </a:r>
            <a:r>
              <a:rPr lang="en-MY" sz="2800" dirty="0" smtClean="0"/>
              <a:t> </a:t>
            </a:r>
            <a:r>
              <a:rPr lang="en-MY" sz="2800" dirty="0" err="1"/>
              <a:t>berhubungan</a:t>
            </a:r>
            <a:r>
              <a:rPr lang="en-MY" sz="2800" dirty="0"/>
              <a:t> </a:t>
            </a:r>
            <a:r>
              <a:rPr lang="en-MY" sz="2800" dirty="0" err="1"/>
              <a:t>dengan</a:t>
            </a:r>
            <a:r>
              <a:rPr lang="en-MY" sz="2800" dirty="0"/>
              <a:t> </a:t>
            </a:r>
            <a:r>
              <a:rPr lang="en-MY" sz="2800" dirty="0" err="1"/>
              <a:t>alam</a:t>
            </a:r>
            <a:r>
              <a:rPr lang="en-MY" sz="2800" dirty="0"/>
              <a:t>, </a:t>
            </a:r>
            <a:endParaRPr lang="en-MY" sz="2800" dirty="0" smtClean="0"/>
          </a:p>
          <a:p>
            <a:pPr marL="0" indent="0" algn="ctr">
              <a:buNone/>
            </a:pPr>
            <a:r>
              <a:rPr lang="en-MY" sz="2800" dirty="0" smtClean="0"/>
              <a:t>agama </a:t>
            </a:r>
            <a:r>
              <a:rPr lang="en-MY" sz="2800" dirty="0" err="1"/>
              <a:t>membersihkan</a:t>
            </a:r>
            <a:r>
              <a:rPr lang="en-MY" sz="2800" dirty="0"/>
              <a:t> </a:t>
            </a:r>
            <a:r>
              <a:rPr lang="en-MY" sz="2800" dirty="0" err="1"/>
              <a:t>hati</a:t>
            </a:r>
            <a:r>
              <a:rPr lang="en-MY" sz="2800" dirty="0"/>
              <a:t>, </a:t>
            </a:r>
            <a:endParaRPr lang="en-MY" sz="2800" dirty="0" smtClean="0"/>
          </a:p>
          <a:p>
            <a:pPr marL="0" indent="0" algn="ctr">
              <a:buNone/>
            </a:pPr>
            <a:r>
              <a:rPr lang="en-MY" sz="2800" dirty="0" err="1" smtClean="0"/>
              <a:t>ilmu</a:t>
            </a:r>
            <a:r>
              <a:rPr lang="en-MY" sz="2800" dirty="0" smtClean="0"/>
              <a:t> </a:t>
            </a:r>
            <a:r>
              <a:rPr lang="en-MY" sz="2800" dirty="0" err="1"/>
              <a:t>mencerdaskan</a:t>
            </a:r>
            <a:r>
              <a:rPr lang="en-MY" sz="2800" dirty="0"/>
              <a:t> </a:t>
            </a:r>
            <a:r>
              <a:rPr lang="en-MY" sz="2800" dirty="0" err="1"/>
              <a:t>otak</a:t>
            </a:r>
            <a:r>
              <a:rPr lang="en-MY" sz="2800" dirty="0"/>
              <a:t>, </a:t>
            </a:r>
            <a:endParaRPr lang="en-MY" sz="2800" dirty="0" smtClean="0"/>
          </a:p>
          <a:p>
            <a:pPr marL="0" indent="0" algn="ctr">
              <a:buNone/>
            </a:pPr>
            <a:r>
              <a:rPr lang="en-MY" sz="2800" dirty="0" smtClean="0"/>
              <a:t>agama </a:t>
            </a:r>
            <a:r>
              <a:rPr lang="en-MY" sz="2800" dirty="0" err="1"/>
              <a:t>diterima</a:t>
            </a:r>
            <a:r>
              <a:rPr lang="en-MY" sz="2800" dirty="0"/>
              <a:t> </a:t>
            </a:r>
            <a:r>
              <a:rPr lang="en-MY" sz="2800" dirty="0" err="1"/>
              <a:t>dengan</a:t>
            </a:r>
            <a:r>
              <a:rPr lang="en-MY" sz="2800" dirty="0"/>
              <a:t> </a:t>
            </a:r>
            <a:r>
              <a:rPr lang="en-MY" sz="2800" dirty="0" err="1"/>
              <a:t>iman</a:t>
            </a:r>
            <a:r>
              <a:rPr lang="en-MY" sz="2800" dirty="0"/>
              <a:t>, </a:t>
            </a:r>
            <a:endParaRPr lang="en-MY" sz="2800" dirty="0" smtClean="0"/>
          </a:p>
          <a:p>
            <a:pPr marL="0" indent="0" algn="ctr">
              <a:buNone/>
            </a:pPr>
            <a:r>
              <a:rPr lang="en-MY" sz="2800" dirty="0" err="1" smtClean="0"/>
              <a:t>ilmu</a:t>
            </a:r>
            <a:r>
              <a:rPr lang="en-MY" sz="2800" dirty="0" smtClean="0"/>
              <a:t> </a:t>
            </a:r>
            <a:r>
              <a:rPr lang="en-MY" sz="2800" dirty="0" err="1"/>
              <a:t>diterima</a:t>
            </a:r>
            <a:r>
              <a:rPr lang="en-MY" sz="2800" dirty="0"/>
              <a:t> </a:t>
            </a:r>
            <a:r>
              <a:rPr lang="en-MY" sz="2800" dirty="0" err="1"/>
              <a:t>dengan</a:t>
            </a:r>
            <a:r>
              <a:rPr lang="en-MY" sz="2800" dirty="0"/>
              <a:t> </a:t>
            </a:r>
            <a:r>
              <a:rPr lang="en-MY" sz="2800" dirty="0" err="1"/>
              <a:t>logika</a:t>
            </a:r>
            <a:r>
              <a:rPr lang="en-MY" sz="28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40</a:t>
            </a:fld>
            <a:endParaRPr lang="en-US" altLang="en-US"/>
          </a:p>
        </p:txBody>
      </p:sp>
    </p:spTree>
    <p:extLst>
      <p:ext uri="{BB962C8B-B14F-4D97-AF65-F5344CB8AC3E}">
        <p14:creationId xmlns:p14="http://schemas.microsoft.com/office/powerpoint/2010/main" val="4195055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PERANAN AGAMA DALAM AKTIVITI SAINS DAN TEKNOLOGI</a:t>
            </a:r>
            <a:endParaRPr lang="en-MY" dirty="0"/>
          </a:p>
        </p:txBody>
      </p:sp>
      <p:sp>
        <p:nvSpPr>
          <p:cNvPr id="6" name="Text Placeholder 5"/>
          <p:cNvSpPr>
            <a:spLocks noGrp="1"/>
          </p:cNvSpPr>
          <p:nvPr>
            <p:ph type="body" sz="half" idx="2"/>
          </p:nvPr>
        </p:nvSpPr>
        <p:spPr/>
        <p:txBody>
          <a:bodyPr>
            <a:normAutofit/>
          </a:bodyPr>
          <a:lstStyle/>
          <a:p>
            <a:r>
              <a:rPr lang="en-US" sz="2800" dirty="0" smtClean="0"/>
              <a:t>“SAMBUNG APA YANG SAYA FIKIR”</a:t>
            </a:r>
            <a:endParaRPr lang="en-MY"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41</a:t>
            </a:fld>
            <a:endParaRPr lang="en-US" altLang="en-US"/>
          </a:p>
        </p:txBody>
      </p:sp>
    </p:spTree>
    <p:extLst>
      <p:ext uri="{BB962C8B-B14F-4D97-AF65-F5344CB8AC3E}">
        <p14:creationId xmlns:p14="http://schemas.microsoft.com/office/powerpoint/2010/main" val="157535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MY" altLang="en-US" b="1" dirty="0" smtClean="0">
                <a:solidFill>
                  <a:srgbClr val="FFC000"/>
                </a:solidFill>
              </a:rPr>
              <a:t>PENGENALAN</a:t>
            </a:r>
            <a:r>
              <a:rPr lang="en-MY" altLang="en-US" dirty="0" smtClean="0"/>
              <a:t> </a:t>
            </a:r>
          </a:p>
        </p:txBody>
      </p:sp>
      <p:sp>
        <p:nvSpPr>
          <p:cNvPr id="10243" name="Content Placeholder 2"/>
          <p:cNvSpPr>
            <a:spLocks noGrp="1"/>
          </p:cNvSpPr>
          <p:nvPr>
            <p:ph idx="1"/>
          </p:nvPr>
        </p:nvSpPr>
        <p:spPr/>
        <p:txBody>
          <a:bodyPr/>
          <a:lstStyle/>
          <a:p>
            <a:pPr eaLnBrk="1" hangingPunct="1"/>
            <a:r>
              <a:rPr lang="en-US" sz="2400" dirty="0" err="1"/>
              <a:t>Selaras</a:t>
            </a:r>
            <a:r>
              <a:rPr lang="en-US" sz="2400" dirty="0"/>
              <a:t> </a:t>
            </a:r>
            <a:r>
              <a:rPr lang="en-US" sz="2400" dirty="0" err="1"/>
              <a:t>dengan</a:t>
            </a:r>
            <a:r>
              <a:rPr lang="en-US" sz="2400" dirty="0"/>
              <a:t> </a:t>
            </a:r>
            <a:r>
              <a:rPr lang="en-US" sz="2400" dirty="0" err="1"/>
              <a:t>kedudukan</a:t>
            </a:r>
            <a:r>
              <a:rPr lang="en-US" sz="2400" dirty="0"/>
              <a:t> agama </a:t>
            </a:r>
            <a:r>
              <a:rPr lang="en-US" sz="2400" dirty="0" err="1"/>
              <a:t>sebagai</a:t>
            </a:r>
            <a:r>
              <a:rPr lang="en-US" sz="2400" dirty="0"/>
              <a:t> </a:t>
            </a:r>
            <a:r>
              <a:rPr lang="en-US" sz="2400" dirty="0" err="1"/>
              <a:t>pemangkin</a:t>
            </a:r>
            <a:r>
              <a:rPr lang="en-US" sz="2400" dirty="0"/>
              <a:t> </a:t>
            </a:r>
            <a:r>
              <a:rPr lang="en-US" sz="2400" dirty="0" err="1"/>
              <a:t>perkembangan</a:t>
            </a:r>
            <a:r>
              <a:rPr lang="en-US" sz="2400" dirty="0"/>
              <a:t> </a:t>
            </a:r>
            <a:r>
              <a:rPr lang="en-US" sz="2400" dirty="0" err="1"/>
              <a:t>tamadun</a:t>
            </a:r>
            <a:r>
              <a:rPr lang="en-US" sz="2400" dirty="0"/>
              <a:t>, </a:t>
            </a:r>
            <a:r>
              <a:rPr lang="en-US" sz="2400" dirty="0" err="1"/>
              <a:t>maka</a:t>
            </a:r>
            <a:r>
              <a:rPr lang="en-US" sz="2400" dirty="0"/>
              <a:t> </a:t>
            </a:r>
            <a:r>
              <a:rPr lang="en-US" sz="2400" dirty="0" err="1"/>
              <a:t>jelaslah</a:t>
            </a:r>
            <a:r>
              <a:rPr lang="en-US" sz="2400" dirty="0"/>
              <a:t> </a:t>
            </a:r>
            <a:r>
              <a:rPr lang="en-US" sz="2400" dirty="0" err="1"/>
              <a:t>bahawa</a:t>
            </a:r>
            <a:r>
              <a:rPr lang="en-US" sz="2400" dirty="0"/>
              <a:t> </a:t>
            </a:r>
            <a:r>
              <a:rPr lang="en-US" sz="2400" b="1" dirty="0" err="1"/>
              <a:t>hubungan</a:t>
            </a:r>
            <a:r>
              <a:rPr lang="en-US" sz="2400" b="1" dirty="0"/>
              <a:t> </a:t>
            </a:r>
            <a:r>
              <a:rPr lang="en-US" sz="2400" b="1" dirty="0" err="1"/>
              <a:t>antara</a:t>
            </a:r>
            <a:r>
              <a:rPr lang="en-US" sz="2400" b="1" dirty="0"/>
              <a:t> agama </a:t>
            </a:r>
            <a:r>
              <a:rPr lang="en-US" sz="2400" b="1" dirty="0" err="1"/>
              <a:t>dengan</a:t>
            </a:r>
            <a:r>
              <a:rPr lang="en-US" sz="2400" b="1" dirty="0"/>
              <a:t> </a:t>
            </a:r>
            <a:r>
              <a:rPr lang="en-US" sz="2400" b="1" dirty="0" err="1"/>
              <a:t>pemikiran</a:t>
            </a:r>
            <a:r>
              <a:rPr lang="en-US" sz="2400" b="1" dirty="0"/>
              <a:t> </a:t>
            </a:r>
            <a:r>
              <a:rPr lang="en-US" sz="2400" b="1" dirty="0" err="1"/>
              <a:t>sains</a:t>
            </a:r>
            <a:r>
              <a:rPr lang="en-US" sz="2400" b="1" dirty="0"/>
              <a:t> </a:t>
            </a:r>
            <a:r>
              <a:rPr lang="en-US" sz="2400" b="1" dirty="0" err="1"/>
              <a:t>dan</a:t>
            </a:r>
            <a:r>
              <a:rPr lang="en-US" sz="2400" b="1" dirty="0"/>
              <a:t> </a:t>
            </a:r>
            <a:r>
              <a:rPr lang="en-US" sz="2400" b="1" dirty="0" err="1"/>
              <a:t>teknologi</a:t>
            </a:r>
            <a:r>
              <a:rPr lang="en-US" sz="2400" b="1" dirty="0"/>
              <a:t> </a:t>
            </a:r>
            <a:r>
              <a:rPr lang="en-US" sz="2400" b="1" dirty="0" err="1"/>
              <a:t>adalah</a:t>
            </a:r>
            <a:r>
              <a:rPr lang="en-US" sz="2400" b="1" dirty="0"/>
              <a:t> </a:t>
            </a:r>
            <a:r>
              <a:rPr lang="en-US" sz="2400" b="1" dirty="0" err="1"/>
              <a:t>amat</a:t>
            </a:r>
            <a:r>
              <a:rPr lang="en-US" sz="2400" b="1" dirty="0"/>
              <a:t> </a:t>
            </a:r>
            <a:r>
              <a:rPr lang="en-US" sz="2400" b="1" dirty="0" err="1"/>
              <a:t>rapat</a:t>
            </a:r>
            <a:r>
              <a:rPr lang="en-US" sz="2400" dirty="0"/>
              <a:t> </a:t>
            </a:r>
            <a:r>
              <a:rPr lang="en-US" sz="2400" dirty="0" err="1" smtClean="0"/>
              <a:t>ibarat</a:t>
            </a:r>
            <a:r>
              <a:rPr lang="en-US" sz="2400" dirty="0" smtClean="0"/>
              <a:t> </a:t>
            </a:r>
            <a:r>
              <a:rPr lang="en-US" sz="2400" dirty="0" err="1" smtClean="0"/>
              <a:t>isi</a:t>
            </a:r>
            <a:r>
              <a:rPr lang="en-US" sz="2400" dirty="0" smtClean="0"/>
              <a:t> </a:t>
            </a:r>
            <a:r>
              <a:rPr lang="en-US" sz="2400" dirty="0" err="1"/>
              <a:t>dengan</a:t>
            </a:r>
            <a:r>
              <a:rPr lang="en-US" sz="2400" dirty="0"/>
              <a:t> kuku.  </a:t>
            </a:r>
            <a:endParaRPr lang="en-US" sz="2400" dirty="0" smtClean="0"/>
          </a:p>
          <a:p>
            <a:pPr eaLnBrk="1" hangingPunct="1"/>
            <a:r>
              <a:rPr lang="en-US" sz="2400" dirty="0" smtClean="0"/>
              <a:t>Bab </a:t>
            </a:r>
            <a:r>
              <a:rPr lang="en-US" sz="2400" dirty="0" err="1"/>
              <a:t>ini</a:t>
            </a:r>
            <a:r>
              <a:rPr lang="en-US" sz="2400" dirty="0"/>
              <a:t> </a:t>
            </a:r>
            <a:r>
              <a:rPr lang="en-US" sz="2400" dirty="0" err="1"/>
              <a:t>membincangkan</a:t>
            </a:r>
            <a:r>
              <a:rPr lang="en-US" sz="2400" dirty="0"/>
              <a:t> </a:t>
            </a:r>
            <a:r>
              <a:rPr lang="en-US" sz="2400" dirty="0" err="1"/>
              <a:t>tentang</a:t>
            </a:r>
            <a:r>
              <a:rPr lang="en-US" sz="2400" dirty="0"/>
              <a:t> </a:t>
            </a:r>
            <a:r>
              <a:rPr lang="en-US" sz="2400" dirty="0" err="1"/>
              <a:t>hubungan</a:t>
            </a:r>
            <a:r>
              <a:rPr lang="en-US" sz="2400" dirty="0"/>
              <a:t> agama </a:t>
            </a:r>
            <a:r>
              <a:rPr lang="en-US" sz="2400" dirty="0" err="1"/>
              <a:t>dengan</a:t>
            </a:r>
            <a:r>
              <a:rPr lang="en-US" sz="2400" dirty="0"/>
              <a:t> </a:t>
            </a:r>
            <a:r>
              <a:rPr lang="en-US" sz="2400" dirty="0" err="1"/>
              <a:t>pemikiran</a:t>
            </a:r>
            <a:r>
              <a:rPr lang="en-US" sz="2400" dirty="0"/>
              <a:t> </a:t>
            </a:r>
            <a:r>
              <a:rPr lang="en-US" sz="2400" dirty="0" err="1"/>
              <a:t>sains</a:t>
            </a:r>
            <a:r>
              <a:rPr lang="en-US" sz="2400" dirty="0"/>
              <a:t> </a:t>
            </a:r>
            <a:r>
              <a:rPr lang="en-US" sz="2400" dirty="0" err="1"/>
              <a:t>dan</a:t>
            </a:r>
            <a:r>
              <a:rPr lang="en-US" sz="2400" dirty="0"/>
              <a:t> </a:t>
            </a:r>
            <a:r>
              <a:rPr lang="en-US" sz="2400" dirty="0" err="1"/>
              <a:t>teknologi</a:t>
            </a:r>
            <a:r>
              <a:rPr lang="en-US" sz="2400" dirty="0"/>
              <a:t> </a:t>
            </a:r>
            <a:r>
              <a:rPr lang="en-US" sz="2400" dirty="0" err="1"/>
              <a:t>termasuk</a:t>
            </a:r>
            <a:r>
              <a:rPr lang="en-US" sz="2400" dirty="0"/>
              <a:t> </a:t>
            </a:r>
            <a:r>
              <a:rPr lang="en-US" sz="2400" dirty="0" err="1"/>
              <a:t>konsep</a:t>
            </a:r>
            <a:r>
              <a:rPr lang="en-US" sz="2400" dirty="0"/>
              <a:t> </a:t>
            </a:r>
            <a:r>
              <a:rPr lang="en-US" sz="2400" dirty="0" err="1"/>
              <a:t>ilmu</a:t>
            </a:r>
            <a:r>
              <a:rPr lang="en-US" sz="2400" dirty="0"/>
              <a:t> </a:t>
            </a:r>
            <a:r>
              <a:rPr lang="en-US" sz="2400" dirty="0" err="1"/>
              <a:t>dan</a:t>
            </a:r>
            <a:r>
              <a:rPr lang="en-US" sz="2400" dirty="0"/>
              <a:t> </a:t>
            </a:r>
            <a:r>
              <a:rPr lang="en-US" sz="2400" dirty="0" err="1"/>
              <a:t>ketamadunan</a:t>
            </a:r>
            <a:r>
              <a:rPr lang="en-US" sz="2400" dirty="0"/>
              <a:t>, </a:t>
            </a:r>
            <a:r>
              <a:rPr lang="en-US" sz="2400" dirty="0" err="1"/>
              <a:t>peranan</a:t>
            </a:r>
            <a:r>
              <a:rPr lang="en-US" sz="2400" dirty="0"/>
              <a:t> agama </a:t>
            </a:r>
            <a:r>
              <a:rPr lang="en-US" sz="2400" dirty="0" err="1"/>
              <a:t>dalam</a:t>
            </a:r>
            <a:r>
              <a:rPr lang="en-US" sz="2400" dirty="0"/>
              <a:t> </a:t>
            </a:r>
            <a:r>
              <a:rPr lang="en-US" sz="2400" dirty="0" err="1"/>
              <a:t>ilmu</a:t>
            </a:r>
            <a:r>
              <a:rPr lang="en-US" sz="2400" dirty="0"/>
              <a:t>, </a:t>
            </a:r>
            <a:r>
              <a:rPr lang="en-US" sz="2400" dirty="0" err="1"/>
              <a:t>dan</a:t>
            </a:r>
            <a:r>
              <a:rPr lang="en-US" sz="2400" dirty="0"/>
              <a:t> </a:t>
            </a:r>
            <a:r>
              <a:rPr lang="en-US" sz="2400" dirty="0" err="1"/>
              <a:t>Islamisasi</a:t>
            </a:r>
            <a:r>
              <a:rPr lang="en-US" sz="2400" dirty="0"/>
              <a:t> </a:t>
            </a:r>
            <a:r>
              <a:rPr lang="en-US" sz="2400" dirty="0" err="1"/>
              <a:t>sains</a:t>
            </a:r>
            <a:r>
              <a:rPr lang="en-US" sz="2400" dirty="0"/>
              <a:t> yang </a:t>
            </a:r>
            <a:r>
              <a:rPr lang="en-US" sz="2400" dirty="0" err="1"/>
              <a:t>mendokong</a:t>
            </a:r>
            <a:r>
              <a:rPr lang="en-US" sz="2400" dirty="0"/>
              <a:t> </a:t>
            </a:r>
            <a:r>
              <a:rPr lang="en-US" sz="2400" dirty="0" err="1"/>
              <a:t>kesepaduan</a:t>
            </a:r>
            <a:r>
              <a:rPr lang="en-US" sz="2400" dirty="0"/>
              <a:t> </a:t>
            </a:r>
            <a:r>
              <a:rPr lang="en-US" sz="2400" dirty="0" err="1"/>
              <a:t>ilmu</a:t>
            </a:r>
            <a:r>
              <a:rPr lang="en-US" sz="2400" dirty="0" smtClean="0"/>
              <a:t>.</a:t>
            </a:r>
            <a:endParaRPr lang="en-GB" sz="2400" dirty="0"/>
          </a:p>
        </p:txBody>
      </p:sp>
      <p:sp>
        <p:nvSpPr>
          <p:cNvPr id="2" name="Slide Number Placeholder 1"/>
          <p:cNvSpPr>
            <a:spLocks noGrp="1"/>
          </p:cNvSpPr>
          <p:nvPr>
            <p:ph type="sldNum" sz="quarter" idx="12"/>
          </p:nvPr>
        </p:nvSpPr>
        <p:spPr/>
        <p:txBody>
          <a:bodyPr/>
          <a:lstStyle/>
          <a:p>
            <a:pPr>
              <a:defRPr/>
            </a:pPr>
            <a:fld id="{4576EEC7-E52B-458E-9BCE-86DDFDA1558C}" type="slidenum">
              <a:rPr lang="ar-SA" altLang="en-US"/>
              <a:pPr>
                <a:defRPr/>
              </a:pPr>
              <a:t>5</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GB" altLang="en-US" b="1" dirty="0" smtClean="0">
                <a:solidFill>
                  <a:srgbClr val="FFC000"/>
                </a:solidFill>
                <a:effectLst>
                  <a:outerShdw blurRad="38100" dist="38100" dir="2700000" algn="tl">
                    <a:srgbClr val="000000">
                      <a:alpha val="43137"/>
                    </a:srgbClr>
                  </a:outerShdw>
                </a:effectLst>
              </a:rPr>
              <a:t>AGAMA &amp; ILMU</a:t>
            </a:r>
          </a:p>
        </p:txBody>
      </p:sp>
      <p:sp>
        <p:nvSpPr>
          <p:cNvPr id="11267" name="Content Placeholder 2"/>
          <p:cNvSpPr>
            <a:spLocks noGrp="1"/>
          </p:cNvSpPr>
          <p:nvPr>
            <p:ph idx="1"/>
          </p:nvPr>
        </p:nvSpPr>
        <p:spPr>
          <a:xfrm>
            <a:off x="457200" y="1143001"/>
            <a:ext cx="7937500" cy="5486399"/>
          </a:xfrm>
        </p:spPr>
        <p:txBody>
          <a:bodyPr/>
          <a:lstStyle/>
          <a:p>
            <a:pPr eaLnBrk="1" hangingPunct="1"/>
            <a:r>
              <a:rPr lang="ms-MY" sz="2800" dirty="0"/>
              <a:t>Islam adalah agama yang amat mementingkan </a:t>
            </a:r>
            <a:r>
              <a:rPr lang="ms-MY" sz="2800" b="1" dirty="0"/>
              <a:t>budaya ilmu </a:t>
            </a:r>
            <a:r>
              <a:rPr lang="ms-MY" sz="2800" dirty="0"/>
              <a:t>dan menyeru umatnya </a:t>
            </a:r>
            <a:r>
              <a:rPr lang="ms-MY" sz="2800" b="1" dirty="0" smtClean="0"/>
              <a:t>menjauhi lembah </a:t>
            </a:r>
            <a:r>
              <a:rPr lang="ms-MY" sz="2800" b="1" dirty="0"/>
              <a:t>kejahilan</a:t>
            </a:r>
            <a:r>
              <a:rPr lang="ms-MY" sz="2800" dirty="0"/>
              <a:t>.  </a:t>
            </a:r>
            <a:endParaRPr lang="ms-MY" sz="2800" dirty="0" smtClean="0"/>
          </a:p>
          <a:p>
            <a:pPr eaLnBrk="1" hangingPunct="1"/>
            <a:r>
              <a:rPr lang="ms-MY" sz="2800" dirty="0" smtClean="0"/>
              <a:t>Antara </a:t>
            </a:r>
            <a:r>
              <a:rPr lang="ms-MY" sz="2800" dirty="0"/>
              <a:t>jalan utama </a:t>
            </a:r>
            <a:r>
              <a:rPr lang="ms-MY" sz="2800" dirty="0" smtClean="0"/>
              <a:t>yang </a:t>
            </a:r>
            <a:r>
              <a:rPr lang="ms-MY" sz="2800" dirty="0"/>
              <a:t>menggalakkan budaya ilmu dan menghindarkan umat daripada lembah kejahilan ialah melalui pendidikan.  Justeru, </a:t>
            </a:r>
            <a:r>
              <a:rPr lang="ms-MY" sz="2800" b="1" dirty="0"/>
              <a:t>pendidikan amat dituntut dalam Islam</a:t>
            </a:r>
            <a:r>
              <a:rPr lang="ms-MY" sz="2800" dirty="0"/>
              <a:t> dengan syarat </a:t>
            </a:r>
            <a:r>
              <a:rPr lang="ms-MY" sz="2800" dirty="0" smtClean="0"/>
              <a:t>ilmu </a:t>
            </a:r>
            <a:r>
              <a:rPr lang="ms-MY" sz="2800" dirty="0"/>
              <a:t>itu mestilah bermanfaat dan tidak bercanggah dengan syariat</a:t>
            </a:r>
            <a:r>
              <a:rPr lang="ms-MY" sz="2800" dirty="0" smtClean="0"/>
              <a:t>.</a:t>
            </a:r>
            <a:endParaRPr lang="en-GB" sz="2800" dirty="0"/>
          </a:p>
        </p:txBody>
      </p:sp>
      <p:sp>
        <p:nvSpPr>
          <p:cNvPr id="2" name="Slide Number Placeholder 1"/>
          <p:cNvSpPr>
            <a:spLocks noGrp="1"/>
          </p:cNvSpPr>
          <p:nvPr>
            <p:ph type="sldNum" sz="quarter" idx="12"/>
          </p:nvPr>
        </p:nvSpPr>
        <p:spPr/>
        <p:txBody>
          <a:bodyPr/>
          <a:lstStyle/>
          <a:p>
            <a:pPr>
              <a:defRPr/>
            </a:pPr>
            <a:fld id="{A3CFD837-3C77-44C5-9AA2-3F8A358E04A9}" type="slidenum">
              <a:rPr lang="ar-SA" altLang="en-US"/>
              <a:pPr>
                <a:defRPr/>
              </a:pPr>
              <a:t>6</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err="1"/>
              <a:t>Terdapat</a:t>
            </a:r>
            <a:r>
              <a:rPr lang="en-GB" sz="2800" dirty="0"/>
              <a:t> </a:t>
            </a:r>
            <a:r>
              <a:rPr lang="en-GB" sz="2800" b="1" dirty="0" err="1"/>
              <a:t>salah</a:t>
            </a:r>
            <a:r>
              <a:rPr lang="en-GB" sz="2800" b="1" dirty="0"/>
              <a:t> </a:t>
            </a:r>
            <a:r>
              <a:rPr lang="en-GB" sz="2800" b="1" dirty="0" err="1"/>
              <a:t>faham</a:t>
            </a:r>
            <a:r>
              <a:rPr lang="en-GB" sz="2800" b="1" dirty="0"/>
              <a:t> </a:t>
            </a:r>
            <a:r>
              <a:rPr lang="en-GB" sz="2800" dirty="0" err="1"/>
              <a:t>dalam</a:t>
            </a:r>
            <a:r>
              <a:rPr lang="en-GB" sz="2800" dirty="0"/>
              <a:t> </a:t>
            </a:r>
            <a:r>
              <a:rPr lang="en-GB" sz="2800" dirty="0" err="1"/>
              <a:t>kalangan</a:t>
            </a:r>
            <a:r>
              <a:rPr lang="en-GB" sz="2800" dirty="0"/>
              <a:t> </a:t>
            </a:r>
            <a:r>
              <a:rPr lang="en-GB" sz="2800" dirty="0" err="1" smtClean="0"/>
              <a:t>masyarakat</a:t>
            </a:r>
            <a:r>
              <a:rPr lang="en-GB" sz="2800" dirty="0" smtClean="0"/>
              <a:t> </a:t>
            </a:r>
            <a:r>
              <a:rPr lang="en-GB" sz="2800" dirty="0"/>
              <a:t>Islam </a:t>
            </a:r>
            <a:r>
              <a:rPr lang="en-GB" sz="2800" dirty="0" err="1"/>
              <a:t>terhadap</a:t>
            </a:r>
            <a:r>
              <a:rPr lang="en-GB" sz="2800" dirty="0"/>
              <a:t> </a:t>
            </a:r>
            <a:r>
              <a:rPr lang="en-GB" sz="2800" dirty="0" err="1"/>
              <a:t>pengajian</a:t>
            </a:r>
            <a:r>
              <a:rPr lang="en-GB" sz="2800" dirty="0"/>
              <a:t> </a:t>
            </a:r>
            <a:r>
              <a:rPr lang="en-GB" sz="2800" dirty="0" err="1" smtClean="0"/>
              <a:t>ilmu</a:t>
            </a:r>
            <a:r>
              <a:rPr lang="en-GB" sz="2800" dirty="0" smtClean="0"/>
              <a:t> </a:t>
            </a:r>
            <a:r>
              <a:rPr lang="en-GB" sz="2800" dirty="0" err="1"/>
              <a:t>sains</a:t>
            </a:r>
            <a:r>
              <a:rPr lang="en-GB" sz="2800" dirty="0"/>
              <a:t> yang </a:t>
            </a:r>
            <a:r>
              <a:rPr lang="en-GB" sz="2800" dirty="0" err="1"/>
              <a:t>dilabel</a:t>
            </a:r>
            <a:r>
              <a:rPr lang="en-GB" sz="2800" dirty="0"/>
              <a:t> </a:t>
            </a:r>
            <a:r>
              <a:rPr lang="en-GB" sz="2800" dirty="0" err="1"/>
              <a:t>sebagai</a:t>
            </a:r>
            <a:r>
              <a:rPr lang="en-GB" sz="2800" dirty="0"/>
              <a:t> </a:t>
            </a:r>
            <a:r>
              <a:rPr lang="en-GB" sz="2800" dirty="0" err="1"/>
              <a:t>ilmu</a:t>
            </a:r>
            <a:r>
              <a:rPr lang="en-GB" sz="2800" dirty="0"/>
              <a:t> </a:t>
            </a:r>
            <a:r>
              <a:rPr lang="en-GB" sz="2800" dirty="0" err="1"/>
              <a:t>sekular</a:t>
            </a:r>
            <a:r>
              <a:rPr lang="en-GB" sz="2800" dirty="0"/>
              <a:t> </a:t>
            </a:r>
            <a:r>
              <a:rPr lang="en-GB" sz="2800" dirty="0" err="1"/>
              <a:t>atau</a:t>
            </a:r>
            <a:r>
              <a:rPr lang="en-GB" sz="2800" dirty="0"/>
              <a:t> </a:t>
            </a:r>
            <a:r>
              <a:rPr lang="en-GB" sz="2800" dirty="0" err="1"/>
              <a:t>ilmu</a:t>
            </a:r>
            <a:r>
              <a:rPr lang="en-GB" sz="2800" dirty="0"/>
              <a:t> </a:t>
            </a:r>
            <a:r>
              <a:rPr lang="en-GB" sz="2800" dirty="0" err="1"/>
              <a:t>keduniaan</a:t>
            </a:r>
            <a:r>
              <a:rPr lang="en-GB" sz="2800" dirty="0"/>
              <a:t> </a:t>
            </a:r>
            <a:r>
              <a:rPr lang="en-GB" sz="2800" dirty="0" err="1"/>
              <a:t>semata-mata</a:t>
            </a:r>
            <a:r>
              <a:rPr lang="en-GB" sz="2800" dirty="0"/>
              <a:t>.  </a:t>
            </a:r>
            <a:endParaRPr lang="en-GB" sz="2800" dirty="0" smtClean="0"/>
          </a:p>
          <a:p>
            <a:r>
              <a:rPr lang="en-GB" sz="2800" dirty="0" smtClean="0"/>
              <a:t>Salah </a:t>
            </a:r>
            <a:r>
              <a:rPr lang="en-GB" sz="2800" dirty="0" err="1"/>
              <a:t>faham</a:t>
            </a:r>
            <a:r>
              <a:rPr lang="en-GB" sz="2800" dirty="0"/>
              <a:t> </a:t>
            </a:r>
            <a:r>
              <a:rPr lang="en-GB" sz="2800" dirty="0" err="1"/>
              <a:t>tersebut</a:t>
            </a:r>
            <a:r>
              <a:rPr lang="en-GB" sz="2800" dirty="0"/>
              <a:t> </a:t>
            </a:r>
            <a:r>
              <a:rPr lang="en-GB" sz="2800" dirty="0" err="1"/>
              <a:t>adalah</a:t>
            </a:r>
            <a:r>
              <a:rPr lang="en-GB" sz="2800" dirty="0"/>
              <a:t> </a:t>
            </a:r>
            <a:r>
              <a:rPr lang="en-GB" sz="2800" dirty="0" err="1"/>
              <a:t>kesan</a:t>
            </a:r>
            <a:r>
              <a:rPr lang="en-GB" sz="2800" dirty="0"/>
              <a:t> </a:t>
            </a:r>
            <a:r>
              <a:rPr lang="en-GB" sz="2800" dirty="0" err="1"/>
              <a:t>daripada</a:t>
            </a:r>
            <a:r>
              <a:rPr lang="en-GB" sz="2800" dirty="0"/>
              <a:t> </a:t>
            </a:r>
            <a:r>
              <a:rPr lang="en-GB" sz="2800" dirty="0" err="1"/>
              <a:t>pandangan</a:t>
            </a:r>
            <a:r>
              <a:rPr lang="en-GB" sz="2800" dirty="0"/>
              <a:t> yang </a:t>
            </a:r>
            <a:r>
              <a:rPr lang="en-GB" sz="2800" dirty="0" err="1"/>
              <a:t>membahagikan</a:t>
            </a:r>
            <a:r>
              <a:rPr lang="en-GB" sz="2800" dirty="0"/>
              <a:t> </a:t>
            </a:r>
            <a:r>
              <a:rPr lang="en-GB" sz="2800" dirty="0" err="1"/>
              <a:t>ilmu</a:t>
            </a:r>
            <a:r>
              <a:rPr lang="en-GB" sz="2800" dirty="0"/>
              <a:t> </a:t>
            </a:r>
            <a:r>
              <a:rPr lang="en-GB" sz="2800" dirty="0" err="1"/>
              <a:t>kepada</a:t>
            </a:r>
            <a:r>
              <a:rPr lang="en-GB" sz="2800" dirty="0"/>
              <a:t> </a:t>
            </a:r>
            <a:r>
              <a:rPr lang="en-GB" sz="2800" dirty="0" err="1"/>
              <a:t>ilmu</a:t>
            </a:r>
            <a:r>
              <a:rPr lang="en-GB" sz="2800" dirty="0"/>
              <a:t> agama </a:t>
            </a:r>
            <a:r>
              <a:rPr lang="en-GB" sz="2800" dirty="0" err="1"/>
              <a:t>dan</a:t>
            </a:r>
            <a:r>
              <a:rPr lang="en-GB" sz="2800" dirty="0"/>
              <a:t> </a:t>
            </a:r>
            <a:r>
              <a:rPr lang="en-GB" sz="2800" dirty="0" err="1"/>
              <a:t>ilmu</a:t>
            </a:r>
            <a:r>
              <a:rPr lang="en-GB" sz="2800" dirty="0"/>
              <a:t> </a:t>
            </a:r>
            <a:r>
              <a:rPr lang="en-GB" sz="2800" dirty="0" err="1"/>
              <a:t>dunia</a:t>
            </a:r>
            <a:r>
              <a:rPr lang="en-GB" sz="2800" dirty="0"/>
              <a:t>.  </a:t>
            </a:r>
            <a:r>
              <a:rPr lang="en-GB" sz="2800" dirty="0" err="1"/>
              <a:t>Hakikatnya</a:t>
            </a:r>
            <a:r>
              <a:rPr lang="en-GB" sz="2800" dirty="0"/>
              <a:t>, </a:t>
            </a:r>
            <a:r>
              <a:rPr lang="en-GB" sz="2800" dirty="0" err="1"/>
              <a:t>pembahagian</a:t>
            </a:r>
            <a:r>
              <a:rPr lang="en-GB" sz="2800" dirty="0"/>
              <a:t> </a:t>
            </a:r>
            <a:r>
              <a:rPr lang="en-GB" sz="2800" dirty="0" err="1"/>
              <a:t>tersebut</a:t>
            </a:r>
            <a:r>
              <a:rPr lang="en-GB" sz="2800" dirty="0"/>
              <a:t> </a:t>
            </a:r>
            <a:r>
              <a:rPr lang="en-GB" sz="2800" dirty="0" err="1"/>
              <a:t>adalah</a:t>
            </a:r>
            <a:r>
              <a:rPr lang="en-GB" sz="2800" dirty="0"/>
              <a:t> </a:t>
            </a:r>
            <a:r>
              <a:rPr lang="en-GB" sz="2800" dirty="0" err="1" smtClean="0"/>
              <a:t>salah</a:t>
            </a:r>
            <a:r>
              <a:rPr lang="en-GB" sz="2800" dirty="0" smtClean="0"/>
              <a:t> </a:t>
            </a:r>
            <a:r>
              <a:rPr lang="en-GB" sz="2800" dirty="0" err="1"/>
              <a:t>dan</a:t>
            </a:r>
            <a:r>
              <a:rPr lang="en-GB" sz="2800" dirty="0"/>
              <a:t> </a:t>
            </a:r>
            <a:r>
              <a:rPr lang="en-GB" sz="2800" dirty="0" err="1"/>
              <a:t>perlu</a:t>
            </a:r>
            <a:r>
              <a:rPr lang="en-GB" sz="2800" dirty="0"/>
              <a:t> </a:t>
            </a:r>
            <a:r>
              <a:rPr lang="en-GB" sz="2800" dirty="0" err="1"/>
              <a:t>diubah</a:t>
            </a:r>
            <a:r>
              <a:rPr lang="en-GB" sz="2800" dirty="0"/>
              <a:t> </a:t>
            </a:r>
            <a:r>
              <a:rPr lang="en-GB" sz="2800" dirty="0" err="1"/>
              <a:t>kerana</a:t>
            </a:r>
            <a:r>
              <a:rPr lang="en-GB" sz="2800" dirty="0"/>
              <a:t> </a:t>
            </a:r>
            <a:r>
              <a:rPr lang="en-GB" sz="2800" dirty="0" err="1"/>
              <a:t>membawa</a:t>
            </a:r>
            <a:r>
              <a:rPr lang="en-GB" sz="2800" dirty="0"/>
              <a:t> </a:t>
            </a:r>
            <a:r>
              <a:rPr lang="en-GB" sz="2800" dirty="0" err="1"/>
              <a:t>beberapa</a:t>
            </a:r>
            <a:r>
              <a:rPr lang="en-GB" sz="2800" dirty="0"/>
              <a:t> </a:t>
            </a:r>
            <a:r>
              <a:rPr lang="en-GB" sz="2800" b="1" dirty="0" err="1"/>
              <a:t>kesan</a:t>
            </a:r>
            <a:r>
              <a:rPr lang="en-GB" sz="2800" b="1" dirty="0"/>
              <a:t> </a:t>
            </a:r>
            <a:r>
              <a:rPr lang="en-GB" sz="2800" b="1" dirty="0" err="1"/>
              <a:t>negatif</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7</a:t>
            </a:fld>
            <a:endParaRPr lang="en-US" altLang="en-US"/>
          </a:p>
        </p:txBody>
      </p:sp>
    </p:spTree>
    <p:extLst>
      <p:ext uri="{BB962C8B-B14F-4D97-AF65-F5344CB8AC3E}">
        <p14:creationId xmlns:p14="http://schemas.microsoft.com/office/powerpoint/2010/main" val="39762136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152400" y="1295400"/>
            <a:ext cx="8686800" cy="4953000"/>
          </a:xfrm>
        </p:spPr>
        <p:txBody>
          <a:bodyPr/>
          <a:lstStyle/>
          <a:p>
            <a:r>
              <a:rPr lang="en-GB" sz="2400" dirty="0" err="1"/>
              <a:t>Pembahagian</a:t>
            </a:r>
            <a:r>
              <a:rPr lang="en-GB" sz="2400" dirty="0"/>
              <a:t> yang </a:t>
            </a:r>
            <a:r>
              <a:rPr lang="en-GB" sz="2400" dirty="0" err="1"/>
              <a:t>lebih</a:t>
            </a:r>
            <a:r>
              <a:rPr lang="en-GB" sz="2400" dirty="0"/>
              <a:t> </a:t>
            </a:r>
            <a:r>
              <a:rPr lang="en-GB" sz="2400" dirty="0" err="1"/>
              <a:t>tepat</a:t>
            </a:r>
            <a:r>
              <a:rPr lang="en-GB" sz="2400" dirty="0"/>
              <a:t> </a:t>
            </a:r>
            <a:r>
              <a:rPr lang="en-GB" sz="2400" dirty="0" err="1"/>
              <a:t>ialah</a:t>
            </a:r>
            <a:r>
              <a:rPr lang="en-GB" sz="2400" dirty="0"/>
              <a:t> </a:t>
            </a:r>
            <a:r>
              <a:rPr lang="en-GB" sz="2400" dirty="0" err="1" smtClean="0"/>
              <a:t>membahagikan</a:t>
            </a:r>
            <a:r>
              <a:rPr lang="en-GB" sz="2400" dirty="0" smtClean="0"/>
              <a:t> </a:t>
            </a:r>
            <a:r>
              <a:rPr lang="en-GB" sz="2400" dirty="0" err="1"/>
              <a:t>ilmu</a:t>
            </a:r>
            <a:r>
              <a:rPr lang="en-GB" sz="2400" dirty="0"/>
              <a:t> </a:t>
            </a:r>
            <a:r>
              <a:rPr lang="en-GB" sz="2400" dirty="0" err="1"/>
              <a:t>kepada</a:t>
            </a:r>
            <a:r>
              <a:rPr lang="en-GB" sz="2400" dirty="0"/>
              <a:t> </a:t>
            </a:r>
            <a:r>
              <a:rPr lang="en-GB" sz="2400" dirty="0" err="1"/>
              <a:t>dua</a:t>
            </a:r>
            <a:r>
              <a:rPr lang="en-GB" sz="2400" dirty="0"/>
              <a:t>, </a:t>
            </a:r>
            <a:r>
              <a:rPr lang="en-GB" sz="2400" dirty="0" err="1"/>
              <a:t>iaitu</a:t>
            </a:r>
            <a:r>
              <a:rPr lang="en-GB" sz="2400" dirty="0"/>
              <a:t> </a:t>
            </a:r>
            <a:r>
              <a:rPr lang="en-GB" sz="2400" b="1" dirty="0" err="1"/>
              <a:t>ilmu</a:t>
            </a:r>
            <a:r>
              <a:rPr lang="en-GB" sz="2400" b="1" dirty="0"/>
              <a:t> </a:t>
            </a:r>
            <a:r>
              <a:rPr lang="en-GB" sz="2400" b="1" dirty="0" err="1"/>
              <a:t>fardu</a:t>
            </a:r>
            <a:r>
              <a:rPr lang="en-GB" sz="2400" b="1" dirty="0"/>
              <a:t> </a:t>
            </a:r>
            <a:r>
              <a:rPr lang="en-GB" sz="2400" b="1" dirty="0" err="1"/>
              <a:t>ain</a:t>
            </a:r>
            <a:r>
              <a:rPr lang="en-GB" sz="2400" b="1" dirty="0"/>
              <a:t> </a:t>
            </a:r>
            <a:r>
              <a:rPr lang="en-GB" sz="2400" b="1" dirty="0" err="1"/>
              <a:t>dan</a:t>
            </a:r>
            <a:r>
              <a:rPr lang="en-GB" sz="2400" b="1" dirty="0"/>
              <a:t> </a:t>
            </a:r>
            <a:r>
              <a:rPr lang="en-GB" sz="2400" b="1" dirty="0" err="1"/>
              <a:t>fardu</a:t>
            </a:r>
            <a:r>
              <a:rPr lang="en-GB" sz="2400" b="1" dirty="0"/>
              <a:t> </a:t>
            </a:r>
            <a:r>
              <a:rPr lang="en-GB" sz="2400" b="1" dirty="0" err="1"/>
              <a:t>kifayah</a:t>
            </a:r>
            <a:r>
              <a:rPr lang="en-GB" sz="2400" b="1" dirty="0"/>
              <a:t>.</a:t>
            </a:r>
            <a:r>
              <a:rPr lang="en-GB" sz="2400" dirty="0"/>
              <a:t>  </a:t>
            </a:r>
            <a:r>
              <a:rPr lang="en-GB" sz="2400" dirty="0" err="1"/>
              <a:t>Menerusi</a:t>
            </a:r>
            <a:r>
              <a:rPr lang="en-GB" sz="2400" dirty="0"/>
              <a:t> </a:t>
            </a:r>
            <a:r>
              <a:rPr lang="en-GB" sz="2400" dirty="0" err="1"/>
              <a:t>pembahagian</a:t>
            </a:r>
            <a:r>
              <a:rPr lang="en-GB" sz="2400" dirty="0"/>
              <a:t> </a:t>
            </a:r>
            <a:r>
              <a:rPr lang="en-GB" sz="2400" dirty="0" err="1"/>
              <a:t>tersebut</a:t>
            </a:r>
            <a:r>
              <a:rPr lang="en-GB" sz="2400" dirty="0"/>
              <a:t> </a:t>
            </a:r>
            <a:r>
              <a:rPr lang="en-GB" sz="2400" dirty="0" err="1"/>
              <a:t>pemikiran</a:t>
            </a:r>
            <a:r>
              <a:rPr lang="en-GB" sz="2400" dirty="0"/>
              <a:t> </a:t>
            </a:r>
            <a:r>
              <a:rPr lang="en-GB" sz="2400" dirty="0" err="1"/>
              <a:t>positif</a:t>
            </a:r>
            <a:r>
              <a:rPr lang="en-GB" sz="2400" dirty="0"/>
              <a:t> </a:t>
            </a:r>
            <a:r>
              <a:rPr lang="en-GB" sz="2400" dirty="0" err="1"/>
              <a:t>masyarakat</a:t>
            </a:r>
            <a:r>
              <a:rPr lang="en-GB" sz="2400" dirty="0"/>
              <a:t> Islam </a:t>
            </a:r>
            <a:r>
              <a:rPr lang="en-GB" sz="2400" dirty="0" err="1"/>
              <a:t>terhadap</a:t>
            </a:r>
            <a:r>
              <a:rPr lang="en-GB" sz="2400" dirty="0"/>
              <a:t> </a:t>
            </a:r>
            <a:r>
              <a:rPr lang="en-GB" sz="2400" dirty="0" err="1"/>
              <a:t>pengajian</a:t>
            </a:r>
            <a:r>
              <a:rPr lang="en-GB" sz="2400" dirty="0"/>
              <a:t> </a:t>
            </a:r>
            <a:r>
              <a:rPr lang="en-GB" sz="2400" dirty="0" err="1"/>
              <a:t>sains</a:t>
            </a:r>
            <a:r>
              <a:rPr lang="en-GB" sz="2400" dirty="0"/>
              <a:t> </a:t>
            </a:r>
            <a:r>
              <a:rPr lang="en-GB" sz="2400" dirty="0" err="1" smtClean="0"/>
              <a:t>dapat</a:t>
            </a:r>
            <a:r>
              <a:rPr lang="en-GB" sz="2400" dirty="0" smtClean="0"/>
              <a:t> </a:t>
            </a:r>
            <a:r>
              <a:rPr lang="en-GB" sz="2400" dirty="0" err="1"/>
              <a:t>dipertingkatkan</a:t>
            </a:r>
            <a:r>
              <a:rPr lang="en-GB" sz="2400" dirty="0"/>
              <a:t> </a:t>
            </a:r>
            <a:r>
              <a:rPr lang="en-GB" sz="2400" dirty="0" err="1"/>
              <a:t>kerana</a:t>
            </a:r>
            <a:r>
              <a:rPr lang="en-GB" sz="2400" dirty="0"/>
              <a:t> </a:t>
            </a:r>
            <a:r>
              <a:rPr lang="en-GB" sz="2400" dirty="0" err="1"/>
              <a:t>melibatkan</a:t>
            </a:r>
            <a:r>
              <a:rPr lang="en-GB" sz="2400" dirty="0"/>
              <a:t> </a:t>
            </a:r>
            <a:r>
              <a:rPr lang="en-GB" sz="2400" dirty="0" err="1"/>
              <a:t>tanggungjawab</a:t>
            </a:r>
            <a:r>
              <a:rPr lang="en-GB" sz="2400" dirty="0"/>
              <a:t> </a:t>
            </a:r>
            <a:r>
              <a:rPr lang="en-GB" sz="2400" dirty="0" err="1"/>
              <a:t>menunaikan</a:t>
            </a:r>
            <a:r>
              <a:rPr lang="en-GB" sz="2400" dirty="0"/>
              <a:t> </a:t>
            </a:r>
            <a:r>
              <a:rPr lang="en-GB" sz="2400" dirty="0" err="1"/>
              <a:t>kewajipan</a:t>
            </a:r>
            <a:r>
              <a:rPr lang="en-GB" sz="2400" dirty="0"/>
              <a:t> yang </a:t>
            </a:r>
            <a:r>
              <a:rPr lang="en-GB" sz="2400" dirty="0" err="1"/>
              <a:t>bersifat</a:t>
            </a:r>
            <a:r>
              <a:rPr lang="en-GB" sz="2400" dirty="0"/>
              <a:t> </a:t>
            </a:r>
            <a:r>
              <a:rPr lang="en-GB" sz="2400" dirty="0" err="1"/>
              <a:t>individu</a:t>
            </a:r>
            <a:r>
              <a:rPr lang="en-GB" sz="2400" dirty="0"/>
              <a:t> (</a:t>
            </a:r>
            <a:r>
              <a:rPr lang="en-GB" sz="2400" dirty="0" err="1"/>
              <a:t>fardu</a:t>
            </a:r>
            <a:r>
              <a:rPr lang="en-GB" sz="2400" dirty="0"/>
              <a:t> </a:t>
            </a:r>
            <a:r>
              <a:rPr lang="en-GB" sz="2400" dirty="0" err="1"/>
              <a:t>ain</a:t>
            </a:r>
            <a:r>
              <a:rPr lang="en-GB" sz="2400" dirty="0"/>
              <a:t>) </a:t>
            </a:r>
            <a:r>
              <a:rPr lang="en-GB" sz="2400" dirty="0" err="1"/>
              <a:t>atau</a:t>
            </a:r>
            <a:r>
              <a:rPr lang="en-GB" sz="2400" dirty="0"/>
              <a:t> </a:t>
            </a:r>
            <a:r>
              <a:rPr lang="en-GB" sz="2400" dirty="0" err="1"/>
              <a:t>melepaskan</a:t>
            </a:r>
            <a:r>
              <a:rPr lang="en-GB" sz="2400" dirty="0"/>
              <a:t> </a:t>
            </a:r>
            <a:r>
              <a:rPr lang="en-GB" sz="2400" dirty="0" err="1"/>
              <a:t>tanggungjawab</a:t>
            </a:r>
            <a:r>
              <a:rPr lang="en-GB" sz="2400" dirty="0"/>
              <a:t> </a:t>
            </a:r>
            <a:r>
              <a:rPr lang="en-GB" sz="2400" dirty="0" err="1"/>
              <a:t>sesebuah</a:t>
            </a:r>
            <a:r>
              <a:rPr lang="en-GB" sz="2400" dirty="0"/>
              <a:t> </a:t>
            </a:r>
            <a:r>
              <a:rPr lang="en-GB" sz="2400" dirty="0" err="1"/>
              <a:t>masyarakat</a:t>
            </a:r>
            <a:r>
              <a:rPr lang="en-GB" sz="2400" dirty="0"/>
              <a:t> (</a:t>
            </a:r>
            <a:r>
              <a:rPr lang="en-GB" sz="2400" dirty="0" err="1"/>
              <a:t>fardu</a:t>
            </a:r>
            <a:r>
              <a:rPr lang="en-GB" sz="2400" dirty="0"/>
              <a:t> </a:t>
            </a:r>
            <a:r>
              <a:rPr lang="en-GB" sz="2400" dirty="0" err="1"/>
              <a:t>kifayah</a:t>
            </a:r>
            <a:r>
              <a:rPr lang="en-GB" sz="2400" dirty="0"/>
              <a:t>).  </a:t>
            </a:r>
            <a:endParaRPr lang="en-GB" sz="2400" dirty="0" smtClean="0"/>
          </a:p>
          <a:p>
            <a:r>
              <a:rPr lang="en-GB" sz="2400" dirty="0" err="1" smtClean="0"/>
              <a:t>Pembahagian</a:t>
            </a:r>
            <a:r>
              <a:rPr lang="en-GB" sz="2400" dirty="0" smtClean="0"/>
              <a:t> </a:t>
            </a:r>
            <a:r>
              <a:rPr lang="en-GB" sz="2400" dirty="0" err="1"/>
              <a:t>tersebut</a:t>
            </a:r>
            <a:r>
              <a:rPr lang="en-GB" sz="2400" dirty="0"/>
              <a:t> </a:t>
            </a:r>
            <a:r>
              <a:rPr lang="en-GB" sz="2400" dirty="0" err="1" smtClean="0"/>
              <a:t>memungkinkan</a:t>
            </a:r>
            <a:r>
              <a:rPr lang="en-GB" sz="2400" dirty="0" smtClean="0"/>
              <a:t> </a:t>
            </a:r>
            <a:r>
              <a:rPr lang="en-GB" sz="2400" dirty="0" err="1"/>
              <a:t>suatu</a:t>
            </a:r>
            <a:r>
              <a:rPr lang="en-GB" sz="2400" dirty="0"/>
              <a:t> </a:t>
            </a:r>
            <a:r>
              <a:rPr lang="en-GB" sz="2400" dirty="0" err="1"/>
              <a:t>cabang</a:t>
            </a:r>
            <a:r>
              <a:rPr lang="en-GB" sz="2400" dirty="0"/>
              <a:t> </a:t>
            </a:r>
            <a:r>
              <a:rPr lang="en-GB" sz="2400" dirty="0" err="1"/>
              <a:t>dalam</a:t>
            </a:r>
            <a:r>
              <a:rPr lang="en-GB" sz="2400" dirty="0"/>
              <a:t> </a:t>
            </a:r>
            <a:r>
              <a:rPr lang="en-GB" sz="2400" dirty="0" err="1"/>
              <a:t>ilmu</a:t>
            </a:r>
            <a:r>
              <a:rPr lang="en-GB" sz="2400" dirty="0"/>
              <a:t> </a:t>
            </a:r>
            <a:r>
              <a:rPr lang="en-GB" sz="2400" dirty="0" err="1"/>
              <a:t>sains</a:t>
            </a:r>
            <a:r>
              <a:rPr lang="en-GB" sz="2400" dirty="0"/>
              <a:t> yang </a:t>
            </a:r>
            <a:r>
              <a:rPr lang="en-GB" sz="2400" dirty="0" err="1"/>
              <a:t>asalnya</a:t>
            </a:r>
            <a:r>
              <a:rPr lang="en-GB" sz="2400" dirty="0"/>
              <a:t> </a:t>
            </a:r>
            <a:r>
              <a:rPr lang="en-GB" sz="2400" dirty="0" err="1"/>
              <a:t>bersifat</a:t>
            </a:r>
            <a:r>
              <a:rPr lang="en-GB" sz="2400" dirty="0"/>
              <a:t> </a:t>
            </a:r>
            <a:r>
              <a:rPr lang="en-GB" sz="2400" dirty="0" err="1"/>
              <a:t>fardu</a:t>
            </a:r>
            <a:r>
              <a:rPr lang="en-GB" sz="2400" dirty="0"/>
              <a:t> </a:t>
            </a:r>
            <a:r>
              <a:rPr lang="en-GB" sz="2400" dirty="0" err="1"/>
              <a:t>kifayah</a:t>
            </a:r>
            <a:r>
              <a:rPr lang="en-GB" sz="2400" dirty="0"/>
              <a:t> </a:t>
            </a:r>
            <a:r>
              <a:rPr lang="en-GB" sz="2400" dirty="0" err="1"/>
              <a:t>bertukar</a:t>
            </a:r>
            <a:r>
              <a:rPr lang="en-GB" sz="2400" dirty="0"/>
              <a:t> </a:t>
            </a:r>
            <a:r>
              <a:rPr lang="en-GB" sz="2400" dirty="0" err="1"/>
              <a:t>menjadi</a:t>
            </a:r>
            <a:r>
              <a:rPr lang="en-GB" sz="2400" dirty="0"/>
              <a:t> </a:t>
            </a:r>
            <a:r>
              <a:rPr lang="en-GB" sz="2400" dirty="0" err="1"/>
              <a:t>fardu</a:t>
            </a:r>
            <a:r>
              <a:rPr lang="en-GB" sz="2400" dirty="0"/>
              <a:t> </a:t>
            </a:r>
            <a:r>
              <a:rPr lang="en-GB" sz="2400" dirty="0" err="1" smtClean="0"/>
              <a:t>ain</a:t>
            </a:r>
            <a:r>
              <a:rPr lang="en-GB" sz="2400" dirty="0" smtClean="0"/>
              <a:t>, </a:t>
            </a:r>
            <a:r>
              <a:rPr lang="en-GB" sz="2400" dirty="0" err="1"/>
              <a:t>iaitu</a:t>
            </a:r>
            <a:r>
              <a:rPr lang="en-GB" sz="2400" dirty="0"/>
              <a:t> </a:t>
            </a:r>
            <a:r>
              <a:rPr lang="en-GB" sz="2400" dirty="0" err="1"/>
              <a:t>apabila</a:t>
            </a:r>
            <a:r>
              <a:rPr lang="en-GB" sz="2400" dirty="0"/>
              <a:t> </a:t>
            </a:r>
            <a:r>
              <a:rPr lang="en-GB" sz="2400" dirty="0" err="1"/>
              <a:t>keperluan</a:t>
            </a:r>
            <a:r>
              <a:rPr lang="en-GB" sz="2400" dirty="0"/>
              <a:t> </a:t>
            </a:r>
            <a:r>
              <a:rPr lang="en-GB" sz="2400" dirty="0" err="1"/>
              <a:t>terhadapnya</a:t>
            </a:r>
            <a:r>
              <a:rPr lang="en-GB" sz="2400" dirty="0"/>
              <a:t> </a:t>
            </a:r>
            <a:r>
              <a:rPr lang="en-GB" sz="2400" dirty="0" err="1"/>
              <a:t>menjadi</a:t>
            </a:r>
            <a:r>
              <a:rPr lang="en-GB" sz="2400" dirty="0"/>
              <a:t> </a:t>
            </a:r>
            <a:r>
              <a:rPr lang="en-GB" sz="2400" dirty="0" err="1"/>
              <a:t>terdesak</a:t>
            </a:r>
            <a:r>
              <a:rPr lang="en-GB" sz="2400" dirty="0"/>
              <a:t> </a:t>
            </a:r>
            <a:r>
              <a:rPr lang="en-GB" sz="2400" dirty="0" err="1"/>
              <a:t>dan</a:t>
            </a:r>
            <a:r>
              <a:rPr lang="en-GB" sz="2400" dirty="0"/>
              <a:t> </a:t>
            </a:r>
            <a:r>
              <a:rPr lang="en-GB" sz="2400" dirty="0" err="1"/>
              <a:t>boleh</a:t>
            </a:r>
            <a:r>
              <a:rPr lang="en-GB" sz="2400" dirty="0"/>
              <a:t> </a:t>
            </a:r>
            <a:r>
              <a:rPr lang="en-GB" sz="2400" dirty="0" err="1" smtClean="0"/>
              <a:t>memudaratkan</a:t>
            </a:r>
            <a:r>
              <a:rPr lang="en-GB" sz="2400" dirty="0" smtClean="0"/>
              <a:t> </a:t>
            </a:r>
            <a:r>
              <a:rPr lang="en-GB" sz="2400" dirty="0" err="1"/>
              <a:t>jika</a:t>
            </a:r>
            <a:r>
              <a:rPr lang="en-GB" sz="2400" dirty="0"/>
              <a:t> </a:t>
            </a:r>
            <a:r>
              <a:rPr lang="en-GB" sz="2400" dirty="0" err="1"/>
              <a:t>tidak</a:t>
            </a:r>
            <a:r>
              <a:rPr lang="en-GB" sz="2400" dirty="0"/>
              <a:t> </a:t>
            </a:r>
            <a:r>
              <a:rPr lang="en-GB" sz="2400" dirty="0" err="1"/>
              <a:t>dipelajari</a:t>
            </a:r>
            <a:r>
              <a:rPr lang="en-GB" sz="2400" dirty="0"/>
              <a:t> </a:t>
            </a:r>
            <a:r>
              <a:rPr lang="en-GB" sz="2400" dirty="0" err="1"/>
              <a:t>oleh</a:t>
            </a:r>
            <a:r>
              <a:rPr lang="en-GB" sz="2400" dirty="0"/>
              <a:t> </a:t>
            </a:r>
            <a:r>
              <a:rPr lang="en-GB" sz="2400" dirty="0" err="1"/>
              <a:t>umat</a:t>
            </a:r>
            <a:r>
              <a:rPr lang="en-GB" sz="2400" dirty="0"/>
              <a:t> Islam.</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8</a:t>
            </a:fld>
            <a:endParaRPr lang="en-US" altLang="en-US"/>
          </a:p>
        </p:txBody>
      </p:sp>
    </p:spTree>
    <p:extLst>
      <p:ext uri="{BB962C8B-B14F-4D97-AF65-F5344CB8AC3E}">
        <p14:creationId xmlns:p14="http://schemas.microsoft.com/office/powerpoint/2010/main" val="1252715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66800" y="367008"/>
            <a:ext cx="6699250" cy="841375"/>
          </a:xfrm>
        </p:spPr>
        <p:txBody>
          <a:bodyPr/>
          <a:lstStyle/>
          <a:p>
            <a:pPr eaLnBrk="1" hangingPunct="1"/>
            <a:r>
              <a:rPr lang="en-GB" altLang="en-US" sz="3200" b="1" dirty="0" smtClean="0">
                <a:solidFill>
                  <a:srgbClr val="FFC000"/>
                </a:solidFill>
              </a:rPr>
              <a:t>KONSEP ILMU &amp; KETAMADUNAN</a:t>
            </a:r>
            <a:endParaRPr lang="en-US" altLang="en-US" sz="3200" b="1" dirty="0" smtClean="0">
              <a:solidFill>
                <a:srgbClr val="FFC000"/>
              </a:solidFill>
              <a:latin typeface="Verdana" panose="020B0604030504040204" pitchFamily="34" charset="0"/>
            </a:endParaRPr>
          </a:p>
        </p:txBody>
      </p:sp>
      <p:sp>
        <p:nvSpPr>
          <p:cNvPr id="12291" name="Rectangle 3"/>
          <p:cNvSpPr>
            <a:spLocks noGrp="1" noChangeArrowheads="1"/>
          </p:cNvSpPr>
          <p:nvPr>
            <p:ph idx="1"/>
          </p:nvPr>
        </p:nvSpPr>
        <p:spPr>
          <a:xfrm>
            <a:off x="228600" y="1063625"/>
            <a:ext cx="8458200" cy="5337175"/>
          </a:xfrm>
        </p:spPr>
        <p:txBody>
          <a:bodyPr/>
          <a:lstStyle/>
          <a:p>
            <a:r>
              <a:rPr lang="en-GB" sz="2400" dirty="0" err="1"/>
              <a:t>Manusia</a:t>
            </a:r>
            <a:r>
              <a:rPr lang="en-GB" sz="2400" dirty="0"/>
              <a:t> </a:t>
            </a:r>
            <a:r>
              <a:rPr lang="en-GB" sz="2400" dirty="0" err="1" smtClean="0"/>
              <a:t>adalah</a:t>
            </a:r>
            <a:r>
              <a:rPr lang="en-GB" sz="2400" dirty="0" smtClean="0"/>
              <a:t> </a:t>
            </a:r>
            <a:r>
              <a:rPr lang="en-GB" sz="2400" dirty="0" err="1"/>
              <a:t>makhluk</a:t>
            </a:r>
            <a:r>
              <a:rPr lang="en-GB" sz="2400" dirty="0"/>
              <a:t> </a:t>
            </a:r>
            <a:r>
              <a:rPr lang="en-GB" sz="2400" dirty="0" err="1"/>
              <a:t>berakal</a:t>
            </a:r>
            <a:r>
              <a:rPr lang="en-GB" sz="2400" dirty="0"/>
              <a:t> yang </a:t>
            </a:r>
            <a:r>
              <a:rPr lang="en-GB" sz="2400" dirty="0" err="1"/>
              <a:t>dijadikan</a:t>
            </a:r>
            <a:r>
              <a:rPr lang="en-GB" sz="2400" dirty="0"/>
              <a:t> </a:t>
            </a:r>
            <a:r>
              <a:rPr lang="en-GB" sz="2400" dirty="0" err="1"/>
              <a:t>Tuhan</a:t>
            </a:r>
            <a:r>
              <a:rPr lang="en-GB" sz="2400" dirty="0"/>
              <a:t> </a:t>
            </a:r>
            <a:r>
              <a:rPr lang="en-GB" sz="2400" dirty="0" err="1"/>
              <a:t>dan</a:t>
            </a:r>
            <a:r>
              <a:rPr lang="en-GB" sz="2400" dirty="0"/>
              <a:t> </a:t>
            </a:r>
            <a:r>
              <a:rPr lang="en-GB" sz="2400" dirty="0" err="1"/>
              <a:t>terdiri</a:t>
            </a:r>
            <a:r>
              <a:rPr lang="en-GB" sz="2400" dirty="0"/>
              <a:t> </a:t>
            </a:r>
            <a:r>
              <a:rPr lang="en-GB" sz="2400" dirty="0" err="1"/>
              <a:t>daripada</a:t>
            </a:r>
            <a:r>
              <a:rPr lang="en-GB" sz="2400" dirty="0"/>
              <a:t> </a:t>
            </a:r>
            <a:r>
              <a:rPr lang="en-GB" sz="2400" dirty="0" err="1"/>
              <a:t>dua</a:t>
            </a:r>
            <a:r>
              <a:rPr lang="en-GB" sz="2400" dirty="0"/>
              <a:t> </a:t>
            </a:r>
            <a:r>
              <a:rPr lang="en-GB" sz="2400" dirty="0" err="1"/>
              <a:t>unsur</a:t>
            </a:r>
            <a:r>
              <a:rPr lang="en-GB" sz="2400" dirty="0"/>
              <a:t>, </a:t>
            </a:r>
            <a:r>
              <a:rPr lang="en-GB" sz="2400" b="1" dirty="0" err="1"/>
              <a:t>jasad</a:t>
            </a:r>
            <a:r>
              <a:rPr lang="en-GB" sz="2400" b="1" dirty="0"/>
              <a:t> </a:t>
            </a:r>
            <a:r>
              <a:rPr lang="en-GB" sz="2400" b="1" dirty="0" err="1"/>
              <a:t>dan</a:t>
            </a:r>
            <a:r>
              <a:rPr lang="en-GB" sz="2400" b="1" dirty="0"/>
              <a:t> </a:t>
            </a:r>
            <a:r>
              <a:rPr lang="en-GB" sz="2400" b="1" dirty="0" err="1"/>
              <a:t>roh</a:t>
            </a:r>
            <a:r>
              <a:rPr lang="en-GB" sz="2400" b="1" dirty="0"/>
              <a:t> </a:t>
            </a:r>
            <a:r>
              <a:rPr lang="en-GB" sz="2400" dirty="0" err="1"/>
              <a:t>atau</a:t>
            </a:r>
            <a:r>
              <a:rPr lang="en-GB" sz="2400" dirty="0"/>
              <a:t> </a:t>
            </a:r>
            <a:r>
              <a:rPr lang="en-GB" sz="2400" dirty="0" err="1"/>
              <a:t>fizikal</a:t>
            </a:r>
            <a:r>
              <a:rPr lang="en-GB" sz="2400" dirty="0"/>
              <a:t> </a:t>
            </a:r>
            <a:r>
              <a:rPr lang="en-GB" sz="2400" dirty="0" err="1"/>
              <a:t>dan</a:t>
            </a:r>
            <a:r>
              <a:rPr lang="en-GB" sz="2400" dirty="0"/>
              <a:t> spiritual </a:t>
            </a:r>
            <a:r>
              <a:rPr lang="en-GB" sz="2400" dirty="0" err="1"/>
              <a:t>pada</a:t>
            </a:r>
            <a:r>
              <a:rPr lang="en-GB" sz="2400" dirty="0"/>
              <a:t> </a:t>
            </a:r>
            <a:r>
              <a:rPr lang="en-GB" sz="2400" dirty="0" err="1"/>
              <a:t>satu</a:t>
            </a:r>
            <a:r>
              <a:rPr lang="en-GB" sz="2400" dirty="0"/>
              <a:t> masa  </a:t>
            </a:r>
            <a:r>
              <a:rPr lang="en-GB" sz="2400" dirty="0" err="1"/>
              <a:t>Menurut</a:t>
            </a:r>
            <a:r>
              <a:rPr lang="en-GB" sz="2400" dirty="0"/>
              <a:t> al-Quran (al-</a:t>
            </a:r>
            <a:r>
              <a:rPr lang="en-GB" sz="2400" dirty="0" err="1"/>
              <a:t>Baqarah</a:t>
            </a:r>
            <a:r>
              <a:rPr lang="en-GB" sz="2400" dirty="0"/>
              <a:t>, 2: 30), </a:t>
            </a:r>
            <a:r>
              <a:rPr lang="en-GB" sz="2400" b="1" dirty="0" err="1"/>
              <a:t>kejadian</a:t>
            </a:r>
            <a:r>
              <a:rPr lang="en-GB" sz="2400" b="1" dirty="0"/>
              <a:t> </a:t>
            </a:r>
            <a:r>
              <a:rPr lang="en-GB" sz="2400" b="1" dirty="0" err="1"/>
              <a:t>Nabi</a:t>
            </a:r>
            <a:r>
              <a:rPr lang="en-GB" sz="2400" b="1" dirty="0"/>
              <a:t> Adam </a:t>
            </a:r>
            <a:r>
              <a:rPr lang="en-GB" sz="2400" b="1" dirty="0" err="1"/>
              <a:t>sebagai</a:t>
            </a:r>
            <a:r>
              <a:rPr lang="en-GB" sz="2400" b="1" dirty="0"/>
              <a:t> </a:t>
            </a:r>
            <a:r>
              <a:rPr lang="en-GB" sz="2400" b="1" dirty="0" err="1"/>
              <a:t>manusia</a:t>
            </a:r>
            <a:r>
              <a:rPr lang="en-GB" sz="2400" b="1" dirty="0"/>
              <a:t> </a:t>
            </a:r>
            <a:r>
              <a:rPr lang="en-GB" sz="2400" b="1" dirty="0" err="1"/>
              <a:t>pertama</a:t>
            </a:r>
            <a:r>
              <a:rPr lang="en-GB" sz="2400" b="1" dirty="0"/>
              <a:t> </a:t>
            </a:r>
            <a:r>
              <a:rPr lang="en-GB" sz="2400" b="1" dirty="0" err="1"/>
              <a:t>telah</a:t>
            </a:r>
            <a:r>
              <a:rPr lang="en-GB" sz="2400" b="1" dirty="0"/>
              <a:t> </a:t>
            </a:r>
            <a:r>
              <a:rPr lang="en-GB" sz="2400" b="1" dirty="0" err="1"/>
              <a:t>dibekalkan</a:t>
            </a:r>
            <a:r>
              <a:rPr lang="en-GB" sz="2400" b="1" dirty="0"/>
              <a:t> </a:t>
            </a:r>
            <a:r>
              <a:rPr lang="en-GB" sz="2400" b="1" dirty="0" err="1"/>
              <a:t>dengan</a:t>
            </a:r>
            <a:r>
              <a:rPr lang="en-GB" sz="2400" b="1" dirty="0"/>
              <a:t> </a:t>
            </a:r>
            <a:r>
              <a:rPr lang="en-GB" sz="2400" b="1" dirty="0" err="1"/>
              <a:t>ilmu</a:t>
            </a:r>
            <a:r>
              <a:rPr lang="en-GB" sz="2400" b="1" dirty="0"/>
              <a:t> </a:t>
            </a:r>
            <a:r>
              <a:rPr lang="en-GB" sz="2400" b="1" dirty="0" err="1"/>
              <a:t>untuk</a:t>
            </a:r>
            <a:r>
              <a:rPr lang="en-GB" sz="2400" b="1" dirty="0"/>
              <a:t> </a:t>
            </a:r>
            <a:r>
              <a:rPr lang="en-GB" sz="2400" b="1" dirty="0" err="1"/>
              <a:t>membantunya</a:t>
            </a:r>
            <a:r>
              <a:rPr lang="en-GB" sz="2400" b="1" dirty="0"/>
              <a:t> </a:t>
            </a:r>
            <a:r>
              <a:rPr lang="en-GB" sz="2400" b="1" dirty="0" err="1"/>
              <a:t>melaksanakan</a:t>
            </a:r>
            <a:r>
              <a:rPr lang="en-GB" sz="2400" b="1" dirty="0"/>
              <a:t> </a:t>
            </a:r>
            <a:r>
              <a:rPr lang="en-GB" sz="2400" b="1" dirty="0" err="1"/>
              <a:t>tugas</a:t>
            </a:r>
            <a:r>
              <a:rPr lang="en-GB" sz="2400" b="1" dirty="0"/>
              <a:t> </a:t>
            </a:r>
            <a:r>
              <a:rPr lang="en-GB" sz="2400" b="1" dirty="0" err="1"/>
              <a:t>sebagai</a:t>
            </a:r>
            <a:r>
              <a:rPr lang="en-GB" sz="2400" b="1" dirty="0"/>
              <a:t> </a:t>
            </a:r>
            <a:r>
              <a:rPr lang="en-GB" sz="2400" b="1" dirty="0" err="1"/>
              <a:t>khalifah</a:t>
            </a:r>
            <a:r>
              <a:rPr lang="en-GB" sz="2400" dirty="0"/>
              <a:t> di </a:t>
            </a:r>
            <a:r>
              <a:rPr lang="en-GB" sz="2400" dirty="0" err="1"/>
              <a:t>bumi</a:t>
            </a:r>
            <a:r>
              <a:rPr lang="en-GB" sz="2400" dirty="0"/>
              <a:t> </a:t>
            </a:r>
            <a:r>
              <a:rPr lang="en-GB" sz="2400" dirty="0" err="1"/>
              <a:t>dengan</a:t>
            </a:r>
            <a:r>
              <a:rPr lang="en-GB" sz="2400" dirty="0"/>
              <a:t> </a:t>
            </a:r>
            <a:r>
              <a:rPr lang="en-GB" sz="2400" dirty="0" err="1"/>
              <a:t>diajar</a:t>
            </a:r>
            <a:r>
              <a:rPr lang="en-GB" sz="2400" dirty="0"/>
              <a:t> </a:t>
            </a:r>
            <a:r>
              <a:rPr lang="en-GB" sz="2400" dirty="0" err="1"/>
              <a:t>oleh</a:t>
            </a:r>
            <a:r>
              <a:rPr lang="en-GB" sz="2400" dirty="0"/>
              <a:t> Allah </a:t>
            </a:r>
            <a:r>
              <a:rPr lang="en-GB" sz="2400" dirty="0" err="1"/>
              <a:t>untuk</a:t>
            </a:r>
            <a:r>
              <a:rPr lang="en-GB" sz="2400" dirty="0"/>
              <a:t> </a:t>
            </a:r>
            <a:r>
              <a:rPr lang="en-GB" sz="2400" dirty="0" err="1"/>
              <a:t>mengetahui</a:t>
            </a:r>
            <a:r>
              <a:rPr lang="en-GB" sz="2400" dirty="0"/>
              <a:t> </a:t>
            </a:r>
            <a:r>
              <a:rPr lang="en-GB" sz="2400" dirty="0" err="1"/>
              <a:t>nama</a:t>
            </a:r>
            <a:r>
              <a:rPr lang="en-GB" sz="2400" dirty="0"/>
              <a:t> </a:t>
            </a:r>
            <a:r>
              <a:rPr lang="en-GB" sz="2400" dirty="0" err="1"/>
              <a:t>segala</a:t>
            </a:r>
            <a:r>
              <a:rPr lang="en-GB" sz="2400" dirty="0"/>
              <a:t> </a:t>
            </a:r>
            <a:r>
              <a:rPr lang="en-GB" sz="2400" dirty="0" err="1"/>
              <a:t>benda</a:t>
            </a:r>
            <a:r>
              <a:rPr lang="en-GB" sz="2400" dirty="0"/>
              <a:t>.  </a:t>
            </a:r>
            <a:endParaRPr lang="en-GB" sz="2400" dirty="0" smtClean="0"/>
          </a:p>
          <a:p>
            <a:r>
              <a:rPr lang="en-GB" sz="2400" dirty="0" smtClean="0"/>
              <a:t>Imam </a:t>
            </a:r>
            <a:r>
              <a:rPr lang="en-GB" sz="2400" dirty="0"/>
              <a:t>al-</a:t>
            </a:r>
            <a:r>
              <a:rPr lang="en-GB" sz="2400" dirty="0" err="1"/>
              <a:t>Ghazali</a:t>
            </a:r>
            <a:r>
              <a:rPr lang="en-GB" sz="2400" dirty="0"/>
              <a:t> </a:t>
            </a:r>
            <a:r>
              <a:rPr lang="en-GB" sz="2400" dirty="0" err="1" smtClean="0"/>
              <a:t>menjelaskan</a:t>
            </a:r>
            <a:r>
              <a:rPr lang="en-GB" sz="2400" dirty="0" smtClean="0"/>
              <a:t> </a:t>
            </a:r>
            <a:r>
              <a:rPr lang="en-GB" sz="2400" dirty="0" err="1"/>
              <a:t>bahawa</a:t>
            </a:r>
            <a:r>
              <a:rPr lang="en-GB" sz="2400" dirty="0"/>
              <a:t> </a:t>
            </a:r>
            <a:r>
              <a:rPr lang="en-GB" sz="2400" dirty="0" err="1"/>
              <a:t>akal</a:t>
            </a:r>
            <a:r>
              <a:rPr lang="en-GB" sz="2400" dirty="0"/>
              <a:t> yang </a:t>
            </a:r>
            <a:r>
              <a:rPr lang="en-GB" sz="2400" dirty="0" err="1"/>
              <a:t>dimiliki</a:t>
            </a:r>
            <a:r>
              <a:rPr lang="en-GB" sz="2400" dirty="0"/>
              <a:t> </a:t>
            </a:r>
            <a:r>
              <a:rPr lang="en-GB" sz="2400" dirty="0" err="1"/>
              <a:t>oleh</a:t>
            </a:r>
            <a:r>
              <a:rPr lang="en-GB" sz="2400" dirty="0"/>
              <a:t> </a:t>
            </a:r>
            <a:r>
              <a:rPr lang="en-GB" sz="2400" dirty="0" err="1"/>
              <a:t>manusia</a:t>
            </a:r>
            <a:r>
              <a:rPr lang="en-GB" sz="2400" dirty="0"/>
              <a:t> </a:t>
            </a:r>
            <a:r>
              <a:rPr lang="en-GB" sz="2400" dirty="0" err="1"/>
              <a:t>berfungsi</a:t>
            </a:r>
            <a:r>
              <a:rPr lang="en-GB" sz="2400" dirty="0"/>
              <a:t> </a:t>
            </a:r>
            <a:r>
              <a:rPr lang="en-GB" sz="2400" dirty="0" err="1"/>
              <a:t>membezakan</a:t>
            </a:r>
            <a:r>
              <a:rPr lang="en-GB" sz="2400" dirty="0"/>
              <a:t> </a:t>
            </a:r>
            <a:r>
              <a:rPr lang="en-GB" sz="2400" dirty="0" err="1"/>
              <a:t>antara</a:t>
            </a:r>
            <a:r>
              <a:rPr lang="en-GB" sz="2400" dirty="0"/>
              <a:t> </a:t>
            </a:r>
            <a:r>
              <a:rPr lang="en-GB" sz="2400" dirty="0" err="1"/>
              <a:t>manusia</a:t>
            </a:r>
            <a:r>
              <a:rPr lang="en-GB" sz="2400" dirty="0"/>
              <a:t> </a:t>
            </a:r>
            <a:r>
              <a:rPr lang="en-GB" sz="2400" dirty="0" err="1"/>
              <a:t>dengan</a:t>
            </a:r>
            <a:r>
              <a:rPr lang="en-GB" sz="2400" dirty="0"/>
              <a:t> </a:t>
            </a:r>
            <a:r>
              <a:rPr lang="en-GB" sz="2400" dirty="0" err="1"/>
              <a:t>makhluk</a:t>
            </a:r>
            <a:r>
              <a:rPr lang="en-GB" sz="2400" dirty="0"/>
              <a:t> lain.  </a:t>
            </a:r>
            <a:r>
              <a:rPr lang="en-GB" sz="2400" dirty="0" err="1"/>
              <a:t>Daripada</a:t>
            </a:r>
            <a:r>
              <a:rPr lang="en-GB" sz="2400" dirty="0"/>
              <a:t> </a:t>
            </a:r>
            <a:r>
              <a:rPr lang="en-GB" sz="2400" dirty="0" err="1"/>
              <a:t>akal</a:t>
            </a:r>
            <a:r>
              <a:rPr lang="en-GB" sz="2400" dirty="0"/>
              <a:t> </a:t>
            </a:r>
            <a:r>
              <a:rPr lang="en-GB" sz="2400" dirty="0" err="1"/>
              <a:t>inilah</a:t>
            </a:r>
            <a:r>
              <a:rPr lang="en-GB" sz="2400" dirty="0"/>
              <a:t> </a:t>
            </a:r>
            <a:r>
              <a:rPr lang="en-GB" sz="2400" dirty="0" err="1"/>
              <a:t>manusia</a:t>
            </a:r>
            <a:r>
              <a:rPr lang="en-GB" sz="2400" dirty="0"/>
              <a:t> </a:t>
            </a:r>
            <a:r>
              <a:rPr lang="en-GB" sz="2400" dirty="0" err="1"/>
              <a:t>dapat</a:t>
            </a:r>
            <a:r>
              <a:rPr lang="en-GB" sz="2400" dirty="0"/>
              <a:t> </a:t>
            </a:r>
            <a:r>
              <a:rPr lang="en-GB" sz="2400" dirty="0" err="1"/>
              <a:t>membangun</a:t>
            </a:r>
            <a:r>
              <a:rPr lang="en-GB" sz="2400" dirty="0"/>
              <a:t> </a:t>
            </a:r>
            <a:r>
              <a:rPr lang="en-GB" sz="2400" dirty="0" err="1"/>
              <a:t>dan</a:t>
            </a:r>
            <a:r>
              <a:rPr lang="en-GB" sz="2400" dirty="0"/>
              <a:t> </a:t>
            </a:r>
            <a:r>
              <a:rPr lang="en-GB" sz="2400" dirty="0" err="1"/>
              <a:t>memperkembangkan</a:t>
            </a:r>
            <a:r>
              <a:rPr lang="en-GB" sz="2400" dirty="0"/>
              <a:t> </a:t>
            </a:r>
            <a:r>
              <a:rPr lang="en-GB" sz="2400" dirty="0" err="1"/>
              <a:t>potensi</a:t>
            </a:r>
            <a:r>
              <a:rPr lang="en-GB" sz="2400" dirty="0"/>
              <a:t> </a:t>
            </a:r>
            <a:r>
              <a:rPr lang="en-GB" sz="2400" dirty="0" err="1"/>
              <a:t>diri</a:t>
            </a:r>
            <a:r>
              <a:rPr lang="en-GB" sz="2400" dirty="0"/>
              <a:t> </a:t>
            </a:r>
            <a:r>
              <a:rPr lang="en-GB" sz="2400" dirty="0" err="1"/>
              <a:t>serta</a:t>
            </a:r>
            <a:r>
              <a:rPr lang="en-GB" sz="2400" dirty="0"/>
              <a:t> </a:t>
            </a:r>
            <a:r>
              <a:rPr lang="en-GB" sz="2400" dirty="0" err="1"/>
              <a:t>alam</a:t>
            </a:r>
            <a:r>
              <a:rPr lang="en-GB" sz="2400" dirty="0"/>
              <a:t> </a:t>
            </a:r>
            <a:r>
              <a:rPr lang="en-GB" sz="2400" dirty="0" err="1"/>
              <a:t>seluruhnya</a:t>
            </a:r>
            <a:r>
              <a:rPr lang="en-GB" sz="2400" dirty="0"/>
              <a:t> </a:t>
            </a:r>
            <a:r>
              <a:rPr lang="en-GB" sz="2400" dirty="0" err="1"/>
              <a:t>menurut</a:t>
            </a:r>
            <a:r>
              <a:rPr lang="en-GB" sz="2400" dirty="0"/>
              <a:t> </a:t>
            </a:r>
            <a:r>
              <a:rPr lang="en-GB" sz="2400" dirty="0" err="1"/>
              <a:t>apa</a:t>
            </a:r>
            <a:r>
              <a:rPr lang="en-GB" sz="2400" dirty="0"/>
              <a:t> yang </a:t>
            </a:r>
            <a:r>
              <a:rPr lang="en-GB" sz="2400" dirty="0" err="1"/>
              <a:t>direncanakannya</a:t>
            </a:r>
            <a:r>
              <a:rPr lang="en-GB" sz="2400" dirty="0" smtClean="0"/>
              <a:t>.</a:t>
            </a:r>
            <a:endParaRPr lang="en-GB" sz="2400" dirty="0"/>
          </a:p>
        </p:txBody>
      </p:sp>
      <p:sp>
        <p:nvSpPr>
          <p:cNvPr id="2" name="Slide Number Placeholder 1"/>
          <p:cNvSpPr>
            <a:spLocks noGrp="1"/>
          </p:cNvSpPr>
          <p:nvPr>
            <p:ph type="sldNum" sz="quarter" idx="12"/>
          </p:nvPr>
        </p:nvSpPr>
        <p:spPr/>
        <p:txBody>
          <a:bodyPr/>
          <a:lstStyle/>
          <a:p>
            <a:pPr>
              <a:defRPr/>
            </a:pPr>
            <a:fld id="{D90341C2-687E-4AA4-A4A0-D6C78B068F2F}" type="slidenum">
              <a:rPr lang="ar-SA" altLang="en-US"/>
              <a:pPr>
                <a:defRPr/>
              </a:pPr>
              <a:t>9</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3801</TotalTime>
  <Words>2704</Words>
  <Application>Microsoft Office PowerPoint</Application>
  <PresentationFormat>On-screen Show (4:3)</PresentationFormat>
  <Paragraphs>186</Paragraphs>
  <Slides>41</Slides>
  <Notes>3</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41</vt:i4>
      </vt:variant>
    </vt:vector>
  </HeadingPairs>
  <TitlesOfParts>
    <vt:vector size="49" baseType="lpstr">
      <vt:lpstr>Arial</vt:lpstr>
      <vt:lpstr>Century Gothic</vt:lpstr>
      <vt:lpstr>Tahoma</vt:lpstr>
      <vt:lpstr>Times New Roman</vt:lpstr>
      <vt:lpstr>Trebuchet MS</vt:lpstr>
      <vt:lpstr>Verdana</vt:lpstr>
      <vt:lpstr>Wingdings 3</vt:lpstr>
      <vt:lpstr>Ion</vt:lpstr>
      <vt:lpstr>UICL 2302</vt:lpstr>
      <vt:lpstr>PowerPoint Presentation</vt:lpstr>
      <vt:lpstr>BAB 3 AGAMA, PEMIKIRAN SAINS &amp; TEKNOLOGI</vt:lpstr>
      <vt:lpstr>OBJEKTIF BAB 3</vt:lpstr>
      <vt:lpstr>PENGENALAN </vt:lpstr>
      <vt:lpstr>AGAMA &amp; ILMU</vt:lpstr>
      <vt:lpstr>Sambungan…</vt:lpstr>
      <vt:lpstr>Sambungan…</vt:lpstr>
      <vt:lpstr>KONSEP ILMU &amp; KETAMADUNAN</vt:lpstr>
      <vt:lpstr>Sambungan…</vt:lpstr>
      <vt:lpstr>Sambungan…</vt:lpstr>
      <vt:lpstr>Sambungan…</vt:lpstr>
      <vt:lpstr>Sambungan…</vt:lpstr>
      <vt:lpstr>Sambungan…</vt:lpstr>
      <vt:lpstr>Sambungan…</vt:lpstr>
      <vt:lpstr>Sambungan…</vt:lpstr>
      <vt:lpstr>Sambungan…</vt:lpstr>
      <vt:lpstr>PowerPoint Presentation</vt:lpstr>
      <vt:lpstr>Tamadun boleh disimpulkan sebagai;</vt:lpstr>
      <vt:lpstr>PERANAN AGAMA DALAM SAINS</vt:lpstr>
      <vt:lpstr>PERANAN AGAMA DALAM SAINS</vt:lpstr>
      <vt:lpstr>PERANAN AGAMA DALAM ILMU</vt:lpstr>
      <vt:lpstr>ISLAMISASI SAINS: KESEPADUAN ILMU</vt:lpstr>
      <vt:lpstr>Sambungan…</vt:lpstr>
      <vt:lpstr>Sambungan…</vt:lpstr>
      <vt:lpstr>Sambungan…</vt:lpstr>
      <vt:lpstr>Sambungan…</vt:lpstr>
      <vt:lpstr>Sambungan…</vt:lpstr>
      <vt:lpstr>Sambungan…</vt:lpstr>
      <vt:lpstr>Sambungan…</vt:lpstr>
      <vt:lpstr>Sambungan…</vt:lpstr>
      <vt:lpstr>Islamisasi Sains</vt:lpstr>
      <vt:lpstr>Sambungan…</vt:lpstr>
      <vt:lpstr>Sambungan…</vt:lpstr>
      <vt:lpstr>Sambungan…</vt:lpstr>
      <vt:lpstr>PowerPoint Presentation</vt:lpstr>
      <vt:lpstr>PowerPoint Presentation</vt:lpstr>
      <vt:lpstr>PowerPoint Presentation</vt:lpstr>
      <vt:lpstr>KESIMPULAN</vt:lpstr>
      <vt:lpstr>PowerPoint Presentation</vt:lpstr>
      <vt:lpstr>PERANAN AGAMA DALAM AKTIVITI SAINS DAN TEKNOLOGI</vt:lpstr>
    </vt:vector>
  </TitlesOfParts>
  <Company>ukm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MAKNA FALSAFAH?</dc:title>
  <dc:creator>kamaruz</dc:creator>
  <cp:lastModifiedBy>Admin</cp:lastModifiedBy>
  <cp:revision>91</cp:revision>
  <dcterms:created xsi:type="dcterms:W3CDTF">2004-06-19T12:05:26Z</dcterms:created>
  <dcterms:modified xsi:type="dcterms:W3CDTF">2019-03-10T05:48:25Z</dcterms:modified>
</cp:coreProperties>
</file>