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2"/>
  </p:notesMasterIdLst>
  <p:sldIdLst>
    <p:sldId id="297" r:id="rId2"/>
    <p:sldId id="371" r:id="rId3"/>
    <p:sldId id="372" r:id="rId4"/>
    <p:sldId id="449" r:id="rId5"/>
    <p:sldId id="450" r:id="rId6"/>
    <p:sldId id="377" r:id="rId7"/>
    <p:sldId id="378" r:id="rId8"/>
    <p:sldId id="382" r:id="rId9"/>
    <p:sldId id="383" r:id="rId10"/>
    <p:sldId id="385" r:id="rId11"/>
    <p:sldId id="386" r:id="rId12"/>
    <p:sldId id="387" r:id="rId13"/>
    <p:sldId id="388" r:id="rId14"/>
    <p:sldId id="390" r:id="rId15"/>
    <p:sldId id="391" r:id="rId16"/>
    <p:sldId id="396" r:id="rId17"/>
    <p:sldId id="397" r:id="rId18"/>
    <p:sldId id="398" r:id="rId19"/>
    <p:sldId id="400" r:id="rId20"/>
    <p:sldId id="401" r:id="rId21"/>
    <p:sldId id="402" r:id="rId22"/>
    <p:sldId id="403" r:id="rId23"/>
    <p:sldId id="404" r:id="rId24"/>
    <p:sldId id="406" r:id="rId25"/>
    <p:sldId id="407" r:id="rId26"/>
    <p:sldId id="410" r:id="rId27"/>
    <p:sldId id="409" r:id="rId28"/>
    <p:sldId id="411" r:id="rId29"/>
    <p:sldId id="412" r:id="rId30"/>
    <p:sldId id="414" r:id="rId31"/>
    <p:sldId id="415" r:id="rId32"/>
    <p:sldId id="416" r:id="rId33"/>
    <p:sldId id="417" r:id="rId34"/>
    <p:sldId id="423" r:id="rId35"/>
    <p:sldId id="424" r:id="rId36"/>
    <p:sldId id="425" r:id="rId37"/>
    <p:sldId id="426" r:id="rId38"/>
    <p:sldId id="427" r:id="rId39"/>
    <p:sldId id="428" r:id="rId40"/>
    <p:sldId id="429" r:id="rId41"/>
    <p:sldId id="430" r:id="rId42"/>
    <p:sldId id="431" r:id="rId43"/>
    <p:sldId id="432" r:id="rId44"/>
    <p:sldId id="433" r:id="rId45"/>
    <p:sldId id="434" r:id="rId46"/>
    <p:sldId id="435" r:id="rId47"/>
    <p:sldId id="438" r:id="rId48"/>
    <p:sldId id="439" r:id="rId49"/>
    <p:sldId id="440" r:id="rId50"/>
    <p:sldId id="441" r:id="rId51"/>
    <p:sldId id="442" r:id="rId52"/>
    <p:sldId id="443" r:id="rId53"/>
    <p:sldId id="444" r:id="rId54"/>
    <p:sldId id="445" r:id="rId55"/>
    <p:sldId id="446" r:id="rId56"/>
    <p:sldId id="522" r:id="rId57"/>
    <p:sldId id="379" r:id="rId58"/>
    <p:sldId id="380" r:id="rId59"/>
    <p:sldId id="381" r:id="rId60"/>
    <p:sldId id="392" r:id="rId61"/>
    <p:sldId id="393" r:id="rId62"/>
    <p:sldId id="394" r:id="rId63"/>
    <p:sldId id="588" r:id="rId64"/>
    <p:sldId id="589" r:id="rId65"/>
    <p:sldId id="590" r:id="rId66"/>
    <p:sldId id="591" r:id="rId67"/>
    <p:sldId id="592" r:id="rId68"/>
    <p:sldId id="593" r:id="rId69"/>
    <p:sldId id="602" r:id="rId70"/>
    <p:sldId id="471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#1" id="{99E0281A-5516-A848-91D1-21D6D9EF0F41}">
          <p14:sldIdLst>
            <p14:sldId id="297"/>
            <p14:sldId id="371"/>
            <p14:sldId id="372"/>
            <p14:sldId id="449"/>
            <p14:sldId id="450"/>
            <p14:sldId id="377"/>
            <p14:sldId id="378"/>
            <p14:sldId id="382"/>
            <p14:sldId id="383"/>
            <p14:sldId id="385"/>
            <p14:sldId id="386"/>
            <p14:sldId id="387"/>
            <p14:sldId id="388"/>
            <p14:sldId id="390"/>
            <p14:sldId id="391"/>
            <p14:sldId id="396"/>
            <p14:sldId id="397"/>
            <p14:sldId id="398"/>
            <p14:sldId id="400"/>
            <p14:sldId id="401"/>
            <p14:sldId id="402"/>
            <p14:sldId id="403"/>
            <p14:sldId id="404"/>
            <p14:sldId id="406"/>
            <p14:sldId id="407"/>
            <p14:sldId id="410"/>
            <p14:sldId id="409"/>
            <p14:sldId id="411"/>
            <p14:sldId id="412"/>
            <p14:sldId id="414"/>
            <p14:sldId id="415"/>
            <p14:sldId id="416"/>
            <p14:sldId id="417"/>
          </p14:sldIdLst>
        </p14:section>
        <p14:section name="part #2" id="{FB7B113D-DD47-604B-A291-00BDC9A06C23}">
          <p14:sldIdLst>
            <p14:sldId id="423"/>
            <p14:sldId id="424"/>
            <p14:sldId id="425"/>
            <p14:sldId id="426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8"/>
            <p14:sldId id="439"/>
            <p14:sldId id="440"/>
            <p14:sldId id="441"/>
            <p14:sldId id="442"/>
            <p14:sldId id="443"/>
            <p14:sldId id="444"/>
            <p14:sldId id="445"/>
            <p14:sldId id="446"/>
          </p14:sldIdLst>
        </p14:section>
        <p14:section name="class exercise" id="{5F634D07-06EE-A947-9C91-B519459A7933}">
          <p14:sldIdLst>
            <p14:sldId id="522"/>
            <p14:sldId id="379"/>
            <p14:sldId id="380"/>
            <p14:sldId id="381"/>
            <p14:sldId id="392"/>
            <p14:sldId id="393"/>
            <p14:sldId id="394"/>
            <p14:sldId id="588"/>
            <p14:sldId id="589"/>
            <p14:sldId id="590"/>
            <p14:sldId id="591"/>
            <p14:sldId id="592"/>
            <p14:sldId id="593"/>
            <p14:sldId id="602"/>
            <p14:sldId id="4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93" autoAdjust="0"/>
    <p:restoredTop sz="94093" autoAdjust="0"/>
  </p:normalViewPr>
  <p:slideViewPr>
    <p:cSldViewPr>
      <p:cViewPr varScale="1">
        <p:scale>
          <a:sx n="115" d="100"/>
          <a:sy n="115" d="100"/>
        </p:scale>
        <p:origin x="177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3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mad Fariz Ali" userId="2ff2b29acfbf9cc8" providerId="LiveId" clId="{19784708-FFF1-5F44-9D5E-15D4B97CBE7D}"/>
    <pc:docChg chg="undo custSel addSld delSld modSld modSection">
      <pc:chgData name="Ahmad Fariz Ali" userId="2ff2b29acfbf9cc8" providerId="LiveId" clId="{19784708-FFF1-5F44-9D5E-15D4B97CBE7D}" dt="2018-12-17T05:19:23.741" v="1378" actId="20577"/>
      <pc:docMkLst>
        <pc:docMk/>
      </pc:docMkLst>
      <pc:sldChg chg="addSp delSp modSp">
        <pc:chgData name="Ahmad Fariz Ali" userId="2ff2b29acfbf9cc8" providerId="LiveId" clId="{19784708-FFF1-5F44-9D5E-15D4B97CBE7D}" dt="2018-12-16T10:49:23.364" v="1324"/>
        <pc:sldMkLst>
          <pc:docMk/>
          <pc:sldMk cId="2126337805" sldId="297"/>
        </pc:sldMkLst>
        <pc:spChg chg="add del">
          <ac:chgData name="Ahmad Fariz Ali" userId="2ff2b29acfbf9cc8" providerId="LiveId" clId="{19784708-FFF1-5F44-9D5E-15D4B97CBE7D}" dt="2018-12-16T10:49:23.364" v="1324"/>
          <ac:spMkLst>
            <pc:docMk/>
            <pc:sldMk cId="2126337805" sldId="297"/>
            <ac:spMk id="4" creationId="{9725DA61-35F9-4348-BC59-2EAA323C359A}"/>
          </ac:spMkLst>
        </pc:spChg>
        <pc:spChg chg="add del">
          <ac:chgData name="Ahmad Fariz Ali" userId="2ff2b29acfbf9cc8" providerId="LiveId" clId="{19784708-FFF1-5F44-9D5E-15D4B97CBE7D}" dt="2018-12-13T08:38:33.076" v="27"/>
          <ac:spMkLst>
            <pc:docMk/>
            <pc:sldMk cId="2126337805" sldId="297"/>
            <ac:spMk id="5" creationId="{8702E94A-6DF7-E344-940E-2A5818203E6D}"/>
          </ac:spMkLst>
        </pc:spChg>
        <pc:spChg chg="add mod">
          <ac:chgData name="Ahmad Fariz Ali" userId="2ff2b29acfbf9cc8" providerId="LiveId" clId="{19784708-FFF1-5F44-9D5E-15D4B97CBE7D}" dt="2018-12-13T08:38:40.375" v="29" actId="1076"/>
          <ac:spMkLst>
            <pc:docMk/>
            <pc:sldMk cId="2126337805" sldId="297"/>
            <ac:spMk id="6" creationId="{F28A85D2-9777-AD48-97A8-4B986DE071D2}"/>
          </ac:spMkLst>
        </pc:spChg>
      </pc:sldChg>
      <pc:sldChg chg="del modTransition">
        <pc:chgData name="Ahmad Fariz Ali" userId="2ff2b29acfbf9cc8" providerId="LiveId" clId="{19784708-FFF1-5F44-9D5E-15D4B97CBE7D}" dt="2018-12-17T04:55:08.589" v="1362" actId="2696"/>
        <pc:sldMkLst>
          <pc:docMk/>
          <pc:sldMk cId="1690925939" sldId="341"/>
        </pc:sldMkLst>
      </pc:sldChg>
      <pc:sldChg chg="del">
        <pc:chgData name="Ahmad Fariz Ali" userId="2ff2b29acfbf9cc8" providerId="LiveId" clId="{19784708-FFF1-5F44-9D5E-15D4B97CBE7D}" dt="2018-12-16T03:54:02.623" v="36" actId="2696"/>
        <pc:sldMkLst>
          <pc:docMk/>
          <pc:sldMk cId="2052994390" sldId="375"/>
        </pc:sldMkLst>
      </pc:sldChg>
      <pc:sldChg chg="addSp delSp modSp modAnim">
        <pc:chgData name="Ahmad Fariz Ali" userId="2ff2b29acfbf9cc8" providerId="LiveId" clId="{19784708-FFF1-5F44-9D5E-15D4B97CBE7D}" dt="2018-12-16T05:51:19.466" v="191" actId="207"/>
        <pc:sldMkLst>
          <pc:docMk/>
          <pc:sldMk cId="1686214032" sldId="378"/>
        </pc:sldMkLst>
        <pc:spChg chg="mod">
          <ac:chgData name="Ahmad Fariz Ali" userId="2ff2b29acfbf9cc8" providerId="LiveId" clId="{19784708-FFF1-5F44-9D5E-15D4B97CBE7D}" dt="2018-12-16T05:46:01.182" v="126" actId="1076"/>
          <ac:spMkLst>
            <pc:docMk/>
            <pc:sldMk cId="1686214032" sldId="378"/>
            <ac:spMk id="2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5:50:47.347" v="188" actId="207"/>
          <ac:spMkLst>
            <pc:docMk/>
            <pc:sldMk cId="1686214032" sldId="378"/>
            <ac:spMk id="3" creationId="{00000000-0000-0000-0000-000000000000}"/>
          </ac:spMkLst>
        </pc:spChg>
        <pc:spChg chg="del">
          <ac:chgData name="Ahmad Fariz Ali" userId="2ff2b29acfbf9cc8" providerId="LiveId" clId="{19784708-FFF1-5F44-9D5E-15D4B97CBE7D}" dt="2018-12-16T03:55:54.521" v="39" actId="478"/>
          <ac:spMkLst>
            <pc:docMk/>
            <pc:sldMk cId="1686214032" sldId="378"/>
            <ac:spMk id="4" creationId="{00000000-0000-0000-0000-000000000000}"/>
          </ac:spMkLst>
        </pc:spChg>
        <pc:spChg chg="add del mod">
          <ac:chgData name="Ahmad Fariz Ali" userId="2ff2b29acfbf9cc8" providerId="LiveId" clId="{19784708-FFF1-5F44-9D5E-15D4B97CBE7D}" dt="2018-12-16T03:55:57.376" v="40" actId="478"/>
          <ac:spMkLst>
            <pc:docMk/>
            <pc:sldMk cId="1686214032" sldId="378"/>
            <ac:spMk id="6" creationId="{754585BC-8105-554F-B32A-C0A074C4E0D8}"/>
          </ac:spMkLst>
        </pc:spChg>
        <pc:spChg chg="add mod">
          <ac:chgData name="Ahmad Fariz Ali" userId="2ff2b29acfbf9cc8" providerId="LiveId" clId="{19784708-FFF1-5F44-9D5E-15D4B97CBE7D}" dt="2018-12-16T05:51:19.466" v="191" actId="207"/>
          <ac:spMkLst>
            <pc:docMk/>
            <pc:sldMk cId="1686214032" sldId="378"/>
            <ac:spMk id="7" creationId="{FBA1D2A1-B594-064A-A05F-C99D4D63ED21}"/>
          </ac:spMkLst>
        </pc:spChg>
      </pc:sldChg>
      <pc:sldChg chg="del">
        <pc:chgData name="Ahmad Fariz Ali" userId="2ff2b29acfbf9cc8" providerId="LiveId" clId="{19784708-FFF1-5F44-9D5E-15D4B97CBE7D}" dt="2018-12-16T05:35:08.062" v="67" actId="2696"/>
        <pc:sldMkLst>
          <pc:docMk/>
          <pc:sldMk cId="1050950042" sldId="379"/>
        </pc:sldMkLst>
      </pc:sldChg>
      <pc:sldChg chg="addSp delSp modSp add del">
        <pc:chgData name="Ahmad Fariz Ali" userId="2ff2b29acfbf9cc8" providerId="LiveId" clId="{19784708-FFF1-5F44-9D5E-15D4B97CBE7D}" dt="2018-12-16T06:39:15.036" v="562" actId="2696"/>
        <pc:sldMkLst>
          <pc:docMk/>
          <pc:sldMk cId="2750026921" sldId="379"/>
        </pc:sldMkLst>
        <pc:spChg chg="del">
          <ac:chgData name="Ahmad Fariz Ali" userId="2ff2b29acfbf9cc8" providerId="LiveId" clId="{19784708-FFF1-5F44-9D5E-15D4B97CBE7D}" dt="2018-12-16T05:37:26.090" v="95" actId="478"/>
          <ac:spMkLst>
            <pc:docMk/>
            <pc:sldMk cId="2750026921" sldId="379"/>
            <ac:spMk id="2" creationId="{00000000-0000-0000-0000-000000000000}"/>
          </ac:spMkLst>
        </pc:spChg>
        <pc:spChg chg="add del mod">
          <ac:chgData name="Ahmad Fariz Ali" userId="2ff2b29acfbf9cc8" providerId="LiveId" clId="{19784708-FFF1-5F44-9D5E-15D4B97CBE7D}" dt="2018-12-16T05:37:28.657" v="96" actId="478"/>
          <ac:spMkLst>
            <pc:docMk/>
            <pc:sldMk cId="2750026921" sldId="379"/>
            <ac:spMk id="4" creationId="{472AB70D-1E9B-1D44-A8B9-F71F866C9A4D}"/>
          </ac:spMkLst>
        </pc:spChg>
        <pc:spChg chg="add mod">
          <ac:chgData name="Ahmad Fariz Ali" userId="2ff2b29acfbf9cc8" providerId="LiveId" clId="{19784708-FFF1-5F44-9D5E-15D4B97CBE7D}" dt="2018-12-16T05:38:00.316" v="108" actId="5793"/>
          <ac:spMkLst>
            <pc:docMk/>
            <pc:sldMk cId="2750026921" sldId="379"/>
            <ac:spMk id="6" creationId="{86A34A89-8988-BB4D-8C64-419B9EF44124}"/>
          </ac:spMkLst>
        </pc:spChg>
      </pc:sldChg>
      <pc:sldChg chg="add del">
        <pc:chgData name="Ahmad Fariz Ali" userId="2ff2b29acfbf9cc8" providerId="LiveId" clId="{19784708-FFF1-5F44-9D5E-15D4B97CBE7D}" dt="2018-12-16T10:41:12.817" v="1232" actId="2696"/>
        <pc:sldMkLst>
          <pc:docMk/>
          <pc:sldMk cId="2925524420" sldId="379"/>
        </pc:sldMkLst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3649218075" sldId="379"/>
        </pc:sldMkLst>
      </pc:sldChg>
      <pc:sldChg chg="del">
        <pc:chgData name="Ahmad Fariz Ali" userId="2ff2b29acfbf9cc8" providerId="LiveId" clId="{19784708-FFF1-5F44-9D5E-15D4B97CBE7D}" dt="2018-12-16T05:35:08.084" v="68" actId="2696"/>
        <pc:sldMkLst>
          <pc:docMk/>
          <pc:sldMk cId="2204183863" sldId="380"/>
        </pc:sldMkLst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2607815407" sldId="380"/>
        </pc:sldMkLst>
      </pc:sldChg>
      <pc:sldChg chg="addSp delSp modSp add del">
        <pc:chgData name="Ahmad Fariz Ali" userId="2ff2b29acfbf9cc8" providerId="LiveId" clId="{19784708-FFF1-5F44-9D5E-15D4B97CBE7D}" dt="2018-12-16T06:39:15.053" v="563" actId="2696"/>
        <pc:sldMkLst>
          <pc:docMk/>
          <pc:sldMk cId="2909213154" sldId="380"/>
        </pc:sldMkLst>
        <pc:spChg chg="del">
          <ac:chgData name="Ahmad Fariz Ali" userId="2ff2b29acfbf9cc8" providerId="LiveId" clId="{19784708-FFF1-5F44-9D5E-15D4B97CBE7D}" dt="2018-12-16T05:38:09.913" v="109" actId="478"/>
          <ac:spMkLst>
            <pc:docMk/>
            <pc:sldMk cId="2909213154" sldId="380"/>
            <ac:spMk id="2" creationId="{00000000-0000-0000-0000-000000000000}"/>
          </ac:spMkLst>
        </pc:spChg>
        <pc:spChg chg="add del mod">
          <ac:chgData name="Ahmad Fariz Ali" userId="2ff2b29acfbf9cc8" providerId="LiveId" clId="{19784708-FFF1-5F44-9D5E-15D4B97CBE7D}" dt="2018-12-16T05:38:15.051" v="110" actId="478"/>
          <ac:spMkLst>
            <pc:docMk/>
            <pc:sldMk cId="2909213154" sldId="380"/>
            <ac:spMk id="5" creationId="{B0D3F571-C74C-8246-8CD9-2DAD56DD373E}"/>
          </ac:spMkLst>
        </pc:spChg>
        <pc:spChg chg="add">
          <ac:chgData name="Ahmad Fariz Ali" userId="2ff2b29acfbf9cc8" providerId="LiveId" clId="{19784708-FFF1-5F44-9D5E-15D4B97CBE7D}" dt="2018-12-16T05:38:16.103" v="111"/>
          <ac:spMkLst>
            <pc:docMk/>
            <pc:sldMk cId="2909213154" sldId="380"/>
            <ac:spMk id="6" creationId="{4062F1D4-6808-4749-AE00-1187CAD6DEC7}"/>
          </ac:spMkLst>
        </pc:spChg>
      </pc:sldChg>
      <pc:sldChg chg="add del">
        <pc:chgData name="Ahmad Fariz Ali" userId="2ff2b29acfbf9cc8" providerId="LiveId" clId="{19784708-FFF1-5F44-9D5E-15D4B97CBE7D}" dt="2018-12-16T10:41:12.832" v="1233" actId="2696"/>
        <pc:sldMkLst>
          <pc:docMk/>
          <pc:sldMk cId="3015625347" sldId="380"/>
        </pc:sldMkLst>
      </pc:sldChg>
      <pc:sldChg chg="add del">
        <pc:chgData name="Ahmad Fariz Ali" userId="2ff2b29acfbf9cc8" providerId="LiveId" clId="{19784708-FFF1-5F44-9D5E-15D4B97CBE7D}" dt="2018-12-16T10:41:12.847" v="1234" actId="2696"/>
        <pc:sldMkLst>
          <pc:docMk/>
          <pc:sldMk cId="522502095" sldId="381"/>
        </pc:sldMkLst>
      </pc:sldChg>
      <pc:sldChg chg="addSp delSp modSp add del">
        <pc:chgData name="Ahmad Fariz Ali" userId="2ff2b29acfbf9cc8" providerId="LiveId" clId="{19784708-FFF1-5F44-9D5E-15D4B97CBE7D}" dt="2018-12-16T06:39:15.068" v="564" actId="2696"/>
        <pc:sldMkLst>
          <pc:docMk/>
          <pc:sldMk cId="1840201076" sldId="381"/>
        </pc:sldMkLst>
        <pc:spChg chg="del">
          <ac:chgData name="Ahmad Fariz Ali" userId="2ff2b29acfbf9cc8" providerId="LiveId" clId="{19784708-FFF1-5F44-9D5E-15D4B97CBE7D}" dt="2018-12-16T05:38:21.444" v="112" actId="478"/>
          <ac:spMkLst>
            <pc:docMk/>
            <pc:sldMk cId="1840201076" sldId="381"/>
            <ac:spMk id="2" creationId="{00000000-0000-0000-0000-000000000000}"/>
          </ac:spMkLst>
        </pc:spChg>
        <pc:spChg chg="add del mod">
          <ac:chgData name="Ahmad Fariz Ali" userId="2ff2b29acfbf9cc8" providerId="LiveId" clId="{19784708-FFF1-5F44-9D5E-15D4B97CBE7D}" dt="2018-12-16T05:38:25.067" v="113" actId="478"/>
          <ac:spMkLst>
            <pc:docMk/>
            <pc:sldMk cId="1840201076" sldId="381"/>
            <ac:spMk id="4" creationId="{6C33FC0B-AFA3-DB4A-9AF9-B73A501401F8}"/>
          </ac:spMkLst>
        </pc:spChg>
        <pc:spChg chg="add">
          <ac:chgData name="Ahmad Fariz Ali" userId="2ff2b29acfbf9cc8" providerId="LiveId" clId="{19784708-FFF1-5F44-9D5E-15D4B97CBE7D}" dt="2018-12-16T05:38:26.048" v="114"/>
          <ac:spMkLst>
            <pc:docMk/>
            <pc:sldMk cId="1840201076" sldId="381"/>
            <ac:spMk id="6" creationId="{DCFD5BAC-ADAE-044F-B53F-219E6EC9B8E1}"/>
          </ac:spMkLst>
        </pc:spChg>
      </pc:sldChg>
      <pc:sldChg chg="del">
        <pc:chgData name="Ahmad Fariz Ali" userId="2ff2b29acfbf9cc8" providerId="LiveId" clId="{19784708-FFF1-5F44-9D5E-15D4B97CBE7D}" dt="2018-12-16T05:35:08.106" v="69" actId="2696"/>
        <pc:sldMkLst>
          <pc:docMk/>
          <pc:sldMk cId="2485379039" sldId="381"/>
        </pc:sldMkLst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3082430985" sldId="381"/>
        </pc:sldMkLst>
      </pc:sldChg>
      <pc:sldChg chg="modSp">
        <pc:chgData name="Ahmad Fariz Ali" userId="2ff2b29acfbf9cc8" providerId="LiveId" clId="{19784708-FFF1-5F44-9D5E-15D4B97CBE7D}" dt="2018-12-16T05:51:46.388" v="192" actId="207"/>
        <pc:sldMkLst>
          <pc:docMk/>
          <pc:sldMk cId="2028657146" sldId="382"/>
        </pc:sldMkLst>
        <pc:spChg chg="mod">
          <ac:chgData name="Ahmad Fariz Ali" userId="2ff2b29acfbf9cc8" providerId="LiveId" clId="{19784708-FFF1-5F44-9D5E-15D4B97CBE7D}" dt="2018-12-16T05:51:46.388" v="192" actId="207"/>
          <ac:spMkLst>
            <pc:docMk/>
            <pc:sldMk cId="2028657146" sldId="382"/>
            <ac:spMk id="5" creationId="{00000000-0000-0000-0000-000000000000}"/>
          </ac:spMkLst>
        </pc:spChg>
      </pc:sldChg>
      <pc:sldChg chg="modSp">
        <pc:chgData name="Ahmad Fariz Ali" userId="2ff2b29acfbf9cc8" providerId="LiveId" clId="{19784708-FFF1-5F44-9D5E-15D4B97CBE7D}" dt="2018-12-16T05:53:32.041" v="209" actId="20577"/>
        <pc:sldMkLst>
          <pc:docMk/>
          <pc:sldMk cId="2587674639" sldId="383"/>
        </pc:sldMkLst>
        <pc:spChg chg="mod">
          <ac:chgData name="Ahmad Fariz Ali" userId="2ff2b29acfbf9cc8" providerId="LiveId" clId="{19784708-FFF1-5F44-9D5E-15D4B97CBE7D}" dt="2018-12-16T05:52:43.175" v="195" actId="207"/>
          <ac:spMkLst>
            <pc:docMk/>
            <pc:sldMk cId="2587674639" sldId="383"/>
            <ac:spMk id="3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5:53:32.041" v="209" actId="20577"/>
          <ac:spMkLst>
            <pc:docMk/>
            <pc:sldMk cId="2587674639" sldId="383"/>
            <ac:spMk id="4" creationId="{00000000-0000-0000-0000-000000000000}"/>
          </ac:spMkLst>
        </pc:spChg>
      </pc:sldChg>
      <pc:sldChg chg="del modTransition">
        <pc:chgData name="Ahmad Fariz Ali" userId="2ff2b29acfbf9cc8" providerId="LiveId" clId="{19784708-FFF1-5F44-9D5E-15D4B97CBE7D}" dt="2018-12-16T05:38:45.326" v="115" actId="2696"/>
        <pc:sldMkLst>
          <pc:docMk/>
          <pc:sldMk cId="3068889109" sldId="384"/>
        </pc:sldMkLst>
      </pc:sldChg>
      <pc:sldChg chg="modSp">
        <pc:chgData name="Ahmad Fariz Ali" userId="2ff2b29acfbf9cc8" providerId="LiveId" clId="{19784708-FFF1-5F44-9D5E-15D4B97CBE7D}" dt="2018-12-13T03:36:21.035" v="23" actId="20577"/>
        <pc:sldMkLst>
          <pc:docMk/>
          <pc:sldMk cId="3933080997" sldId="386"/>
        </pc:sldMkLst>
        <pc:spChg chg="mod">
          <ac:chgData name="Ahmad Fariz Ali" userId="2ff2b29acfbf9cc8" providerId="LiveId" clId="{19784708-FFF1-5F44-9D5E-15D4B97CBE7D}" dt="2018-12-13T03:36:21.035" v="23" actId="20577"/>
          <ac:spMkLst>
            <pc:docMk/>
            <pc:sldMk cId="3933080997" sldId="386"/>
            <ac:spMk id="4" creationId="{00000000-0000-0000-0000-000000000000}"/>
          </ac:spMkLst>
        </pc:spChg>
      </pc:sldChg>
      <pc:sldChg chg="modSp">
        <pc:chgData name="Ahmad Fariz Ali" userId="2ff2b29acfbf9cc8" providerId="LiveId" clId="{19784708-FFF1-5F44-9D5E-15D4B97CBE7D}" dt="2018-12-13T03:36:07.651" v="13" actId="20577"/>
        <pc:sldMkLst>
          <pc:docMk/>
          <pc:sldMk cId="3537866012" sldId="387"/>
        </pc:sldMkLst>
        <pc:spChg chg="mod">
          <ac:chgData name="Ahmad Fariz Ali" userId="2ff2b29acfbf9cc8" providerId="LiveId" clId="{19784708-FFF1-5F44-9D5E-15D4B97CBE7D}" dt="2018-12-13T03:36:07.651" v="13" actId="20577"/>
          <ac:spMkLst>
            <pc:docMk/>
            <pc:sldMk cId="3537866012" sldId="387"/>
            <ac:spMk id="3" creationId="{00000000-0000-0000-0000-000000000000}"/>
          </ac:spMkLst>
        </pc:spChg>
        <pc:spChg chg="mod">
          <ac:chgData name="Ahmad Fariz Ali" userId="2ff2b29acfbf9cc8" providerId="LiveId" clId="{19784708-FFF1-5F44-9D5E-15D4B97CBE7D}" dt="2018-12-13T03:36:04.207" v="7" actId="20577"/>
          <ac:spMkLst>
            <pc:docMk/>
            <pc:sldMk cId="3537866012" sldId="387"/>
            <ac:spMk id="4" creationId="{00000000-0000-0000-0000-000000000000}"/>
          </ac:spMkLst>
        </pc:spChg>
      </pc:sldChg>
      <pc:sldChg chg="del modTransition">
        <pc:chgData name="Ahmad Fariz Ali" userId="2ff2b29acfbf9cc8" providerId="LiveId" clId="{19784708-FFF1-5F44-9D5E-15D4B97CBE7D}" dt="2018-12-16T05:38:55.581" v="116" actId="2696"/>
        <pc:sldMkLst>
          <pc:docMk/>
          <pc:sldMk cId="3598215635" sldId="389"/>
        </pc:sldMkLst>
      </pc:sldChg>
      <pc:sldChg chg="modSp">
        <pc:chgData name="Ahmad Fariz Ali" userId="2ff2b29acfbf9cc8" providerId="LiveId" clId="{19784708-FFF1-5F44-9D5E-15D4B97CBE7D}" dt="2018-12-16T05:33:51.431" v="66" actId="20577"/>
        <pc:sldMkLst>
          <pc:docMk/>
          <pc:sldMk cId="3830632391" sldId="391"/>
        </pc:sldMkLst>
        <pc:spChg chg="mod">
          <ac:chgData name="Ahmad Fariz Ali" userId="2ff2b29acfbf9cc8" providerId="LiveId" clId="{19784708-FFF1-5F44-9D5E-15D4B97CBE7D}" dt="2018-12-16T05:33:51.431" v="66" actId="20577"/>
          <ac:spMkLst>
            <pc:docMk/>
            <pc:sldMk cId="3830632391" sldId="391"/>
            <ac:spMk id="4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5:32:25.419" v="42" actId="207"/>
          <ac:spMkLst>
            <pc:docMk/>
            <pc:sldMk cId="3830632391" sldId="391"/>
            <ac:spMk id="6" creationId="{00000000-0000-0000-0000-000000000000}"/>
          </ac:spMkLst>
        </pc:spChg>
      </pc:sldChg>
      <pc:sldChg chg="del">
        <pc:chgData name="Ahmad Fariz Ali" userId="2ff2b29acfbf9cc8" providerId="LiveId" clId="{19784708-FFF1-5F44-9D5E-15D4B97CBE7D}" dt="2018-12-16T05:35:39.128" v="71" actId="2696"/>
        <pc:sldMkLst>
          <pc:docMk/>
          <pc:sldMk cId="563383705" sldId="392"/>
        </pc:sldMkLst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1856751482" sldId="392"/>
        </pc:sldMkLst>
      </pc:sldChg>
      <pc:sldChg chg="add del">
        <pc:chgData name="Ahmad Fariz Ali" userId="2ff2b29acfbf9cc8" providerId="LiveId" clId="{19784708-FFF1-5F44-9D5E-15D4B97CBE7D}" dt="2018-12-16T10:41:12.866" v="1235" actId="2696"/>
        <pc:sldMkLst>
          <pc:docMk/>
          <pc:sldMk cId="3367639993" sldId="392"/>
        </pc:sldMkLst>
      </pc:sldChg>
      <pc:sldChg chg="modSp add del">
        <pc:chgData name="Ahmad Fariz Ali" userId="2ff2b29acfbf9cc8" providerId="LiveId" clId="{19784708-FFF1-5F44-9D5E-15D4B97CBE7D}" dt="2018-12-16T06:39:15.082" v="565" actId="2696"/>
        <pc:sldMkLst>
          <pc:docMk/>
          <pc:sldMk cId="3701922680" sldId="392"/>
        </pc:sldMkLst>
        <pc:spChg chg="mod">
          <ac:chgData name="Ahmad Fariz Ali" userId="2ff2b29acfbf9cc8" providerId="LiveId" clId="{19784708-FFF1-5F44-9D5E-15D4B97CBE7D}" dt="2018-12-16T05:36:45.431" v="88" actId="207"/>
          <ac:spMkLst>
            <pc:docMk/>
            <pc:sldMk cId="3701922680" sldId="392"/>
            <ac:spMk id="2" creationId="{00000000-0000-0000-0000-000000000000}"/>
          </ac:spMkLst>
        </pc:spChg>
      </pc:sldChg>
      <pc:sldChg chg="addSp delSp modSp add del">
        <pc:chgData name="Ahmad Fariz Ali" userId="2ff2b29acfbf9cc8" providerId="LiveId" clId="{19784708-FFF1-5F44-9D5E-15D4B97CBE7D}" dt="2018-12-16T06:39:15.098" v="566" actId="2696"/>
        <pc:sldMkLst>
          <pc:docMk/>
          <pc:sldMk cId="1893004513" sldId="393"/>
        </pc:sldMkLst>
        <pc:spChg chg="del">
          <ac:chgData name="Ahmad Fariz Ali" userId="2ff2b29acfbf9cc8" providerId="LiveId" clId="{19784708-FFF1-5F44-9D5E-15D4B97CBE7D}" dt="2018-12-16T05:36:55.042" v="89" actId="478"/>
          <ac:spMkLst>
            <pc:docMk/>
            <pc:sldMk cId="1893004513" sldId="393"/>
            <ac:spMk id="2" creationId="{00000000-0000-0000-0000-000000000000}"/>
          </ac:spMkLst>
        </pc:spChg>
        <pc:spChg chg="add del mod">
          <ac:chgData name="Ahmad Fariz Ali" userId="2ff2b29acfbf9cc8" providerId="LiveId" clId="{19784708-FFF1-5F44-9D5E-15D4B97CBE7D}" dt="2018-12-16T05:36:57.411" v="90" actId="478"/>
          <ac:spMkLst>
            <pc:docMk/>
            <pc:sldMk cId="1893004513" sldId="393"/>
            <ac:spMk id="5" creationId="{52406396-D246-7B42-86EF-D64E8692E3FC}"/>
          </ac:spMkLst>
        </pc:spChg>
        <pc:spChg chg="add">
          <ac:chgData name="Ahmad Fariz Ali" userId="2ff2b29acfbf9cc8" providerId="LiveId" clId="{19784708-FFF1-5F44-9D5E-15D4B97CBE7D}" dt="2018-12-16T05:36:58.374" v="91"/>
          <ac:spMkLst>
            <pc:docMk/>
            <pc:sldMk cId="1893004513" sldId="393"/>
            <ac:spMk id="6" creationId="{6B81F1AD-B7B0-704A-B42A-0976E3F8AEBE}"/>
          </ac:spMkLst>
        </pc:spChg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2699099811" sldId="393"/>
        </pc:sldMkLst>
      </pc:sldChg>
      <pc:sldChg chg="del">
        <pc:chgData name="Ahmad Fariz Ali" userId="2ff2b29acfbf9cc8" providerId="LiveId" clId="{19784708-FFF1-5F44-9D5E-15D4B97CBE7D}" dt="2018-12-16T05:35:39.147" v="72" actId="2696"/>
        <pc:sldMkLst>
          <pc:docMk/>
          <pc:sldMk cId="3937957810" sldId="393"/>
        </pc:sldMkLst>
      </pc:sldChg>
      <pc:sldChg chg="add del">
        <pc:chgData name="Ahmad Fariz Ali" userId="2ff2b29acfbf9cc8" providerId="LiveId" clId="{19784708-FFF1-5F44-9D5E-15D4B97CBE7D}" dt="2018-12-16T10:41:12.884" v="1236" actId="2696"/>
        <pc:sldMkLst>
          <pc:docMk/>
          <pc:sldMk cId="4249828496" sldId="393"/>
        </pc:sldMkLst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614604727" sldId="394"/>
        </pc:sldMkLst>
      </pc:sldChg>
      <pc:sldChg chg="del">
        <pc:chgData name="Ahmad Fariz Ali" userId="2ff2b29acfbf9cc8" providerId="LiveId" clId="{19784708-FFF1-5F44-9D5E-15D4B97CBE7D}" dt="2018-12-16T05:35:39.164" v="73" actId="2696"/>
        <pc:sldMkLst>
          <pc:docMk/>
          <pc:sldMk cId="1778934893" sldId="394"/>
        </pc:sldMkLst>
      </pc:sldChg>
      <pc:sldChg chg="addSp delSp modSp add del">
        <pc:chgData name="Ahmad Fariz Ali" userId="2ff2b29acfbf9cc8" providerId="LiveId" clId="{19784708-FFF1-5F44-9D5E-15D4B97CBE7D}" dt="2018-12-16T06:39:15.116" v="567" actId="2696"/>
        <pc:sldMkLst>
          <pc:docMk/>
          <pc:sldMk cId="1969687346" sldId="394"/>
        </pc:sldMkLst>
        <pc:spChg chg="del">
          <ac:chgData name="Ahmad Fariz Ali" userId="2ff2b29acfbf9cc8" providerId="LiveId" clId="{19784708-FFF1-5F44-9D5E-15D4B97CBE7D}" dt="2018-12-16T05:37:05.206" v="92" actId="478"/>
          <ac:spMkLst>
            <pc:docMk/>
            <pc:sldMk cId="1969687346" sldId="394"/>
            <ac:spMk id="2" creationId="{00000000-0000-0000-0000-000000000000}"/>
          </ac:spMkLst>
        </pc:spChg>
        <pc:spChg chg="add del mod">
          <ac:chgData name="Ahmad Fariz Ali" userId="2ff2b29acfbf9cc8" providerId="LiveId" clId="{19784708-FFF1-5F44-9D5E-15D4B97CBE7D}" dt="2018-12-16T05:37:07.454" v="93" actId="478"/>
          <ac:spMkLst>
            <pc:docMk/>
            <pc:sldMk cId="1969687346" sldId="394"/>
            <ac:spMk id="4" creationId="{A449B324-0090-A547-9186-EBE325C6E596}"/>
          </ac:spMkLst>
        </pc:spChg>
        <pc:spChg chg="add">
          <ac:chgData name="Ahmad Fariz Ali" userId="2ff2b29acfbf9cc8" providerId="LiveId" clId="{19784708-FFF1-5F44-9D5E-15D4B97CBE7D}" dt="2018-12-16T05:37:08.353" v="94"/>
          <ac:spMkLst>
            <pc:docMk/>
            <pc:sldMk cId="1969687346" sldId="394"/>
            <ac:spMk id="6" creationId="{657182A0-004D-1041-98DD-59B79577A496}"/>
          </ac:spMkLst>
        </pc:spChg>
      </pc:sldChg>
      <pc:sldChg chg="add del">
        <pc:chgData name="Ahmad Fariz Ali" userId="2ff2b29acfbf9cc8" providerId="LiveId" clId="{19784708-FFF1-5F44-9D5E-15D4B97CBE7D}" dt="2018-12-16T10:41:12.902" v="1237" actId="2696"/>
        <pc:sldMkLst>
          <pc:docMk/>
          <pc:sldMk cId="3243759098" sldId="394"/>
        </pc:sldMkLst>
      </pc:sldChg>
      <pc:sldChg chg="del modTransition">
        <pc:chgData name="Ahmad Fariz Ali" userId="2ff2b29acfbf9cc8" providerId="LiveId" clId="{19784708-FFF1-5F44-9D5E-15D4B97CBE7D}" dt="2018-12-16T05:39:03.350" v="117" actId="2696"/>
        <pc:sldMkLst>
          <pc:docMk/>
          <pc:sldMk cId="1205641802" sldId="395"/>
        </pc:sldMkLst>
      </pc:sldChg>
      <pc:sldChg chg="modSp">
        <pc:chgData name="Ahmad Fariz Ali" userId="2ff2b29acfbf9cc8" providerId="LiveId" clId="{19784708-FFF1-5F44-9D5E-15D4B97CBE7D}" dt="2018-12-16T06:23:52.528" v="214" actId="113"/>
        <pc:sldMkLst>
          <pc:docMk/>
          <pc:sldMk cId="3673892283" sldId="397"/>
        </pc:sldMkLst>
        <pc:spChg chg="mod">
          <ac:chgData name="Ahmad Fariz Ali" userId="2ff2b29acfbf9cc8" providerId="LiveId" clId="{19784708-FFF1-5F44-9D5E-15D4B97CBE7D}" dt="2018-12-16T06:23:52.528" v="214" actId="113"/>
          <ac:spMkLst>
            <pc:docMk/>
            <pc:sldMk cId="3673892283" sldId="397"/>
            <ac:spMk id="4" creationId="{00000000-0000-0000-0000-000000000000}"/>
          </ac:spMkLst>
        </pc:spChg>
      </pc:sldChg>
      <pc:sldChg chg="modSp">
        <pc:chgData name="Ahmad Fariz Ali" userId="2ff2b29acfbf9cc8" providerId="LiveId" clId="{19784708-FFF1-5F44-9D5E-15D4B97CBE7D}" dt="2018-12-16T06:25:22.633" v="233" actId="20577"/>
        <pc:sldMkLst>
          <pc:docMk/>
          <pc:sldMk cId="252771248" sldId="398"/>
        </pc:sldMkLst>
        <pc:spChg chg="mod">
          <ac:chgData name="Ahmad Fariz Ali" userId="2ff2b29acfbf9cc8" providerId="LiveId" clId="{19784708-FFF1-5F44-9D5E-15D4B97CBE7D}" dt="2018-12-16T06:25:22.633" v="233" actId="20577"/>
          <ac:spMkLst>
            <pc:docMk/>
            <pc:sldMk cId="252771248" sldId="398"/>
            <ac:spMk id="4" creationId="{00000000-0000-0000-0000-000000000000}"/>
          </ac:spMkLst>
        </pc:spChg>
      </pc:sldChg>
      <pc:sldChg chg="del modTransition">
        <pc:chgData name="Ahmad Fariz Ali" userId="2ff2b29acfbf9cc8" providerId="LiveId" clId="{19784708-FFF1-5F44-9D5E-15D4B97CBE7D}" dt="2018-12-16T05:39:09.736" v="118" actId="2696"/>
        <pc:sldMkLst>
          <pc:docMk/>
          <pc:sldMk cId="3866412118" sldId="399"/>
        </pc:sldMkLst>
      </pc:sldChg>
      <pc:sldChg chg="addSp modSp modAnim">
        <pc:chgData name="Ahmad Fariz Ali" userId="2ff2b29acfbf9cc8" providerId="LiveId" clId="{19784708-FFF1-5F44-9D5E-15D4B97CBE7D}" dt="2018-12-16T06:43:53.674" v="588" actId="14100"/>
        <pc:sldMkLst>
          <pc:docMk/>
          <pc:sldMk cId="3631357719" sldId="402"/>
        </pc:sldMkLst>
        <pc:cxnChg chg="add mod">
          <ac:chgData name="Ahmad Fariz Ali" userId="2ff2b29acfbf9cc8" providerId="LiveId" clId="{19784708-FFF1-5F44-9D5E-15D4B97CBE7D}" dt="2018-12-16T06:42:48.610" v="575" actId="1076"/>
          <ac:cxnSpMkLst>
            <pc:docMk/>
            <pc:sldMk cId="3631357719" sldId="402"/>
            <ac:cxnSpMk id="4" creationId="{C1D28299-7F24-BA40-8935-86F73B006ADD}"/>
          </ac:cxnSpMkLst>
        </pc:cxnChg>
        <pc:cxnChg chg="add mod">
          <ac:chgData name="Ahmad Fariz Ali" userId="2ff2b29acfbf9cc8" providerId="LiveId" clId="{19784708-FFF1-5F44-9D5E-15D4B97CBE7D}" dt="2018-12-16T06:43:16.408" v="579" actId="14100"/>
          <ac:cxnSpMkLst>
            <pc:docMk/>
            <pc:sldMk cId="3631357719" sldId="402"/>
            <ac:cxnSpMk id="9" creationId="{B51C9FC8-400D-9840-89CE-680677D7842D}"/>
          </ac:cxnSpMkLst>
        </pc:cxnChg>
        <pc:cxnChg chg="add mod">
          <ac:chgData name="Ahmad Fariz Ali" userId="2ff2b29acfbf9cc8" providerId="LiveId" clId="{19784708-FFF1-5F44-9D5E-15D4B97CBE7D}" dt="2018-12-16T06:43:33.029" v="582" actId="14100"/>
          <ac:cxnSpMkLst>
            <pc:docMk/>
            <pc:sldMk cId="3631357719" sldId="402"/>
            <ac:cxnSpMk id="11" creationId="{B73F1B41-7CC2-4441-B460-876F9A007B68}"/>
          </ac:cxnSpMkLst>
        </pc:cxnChg>
        <pc:cxnChg chg="add mod">
          <ac:chgData name="Ahmad Fariz Ali" userId="2ff2b29acfbf9cc8" providerId="LiveId" clId="{19784708-FFF1-5F44-9D5E-15D4B97CBE7D}" dt="2018-12-16T06:43:53.674" v="588" actId="14100"/>
          <ac:cxnSpMkLst>
            <pc:docMk/>
            <pc:sldMk cId="3631357719" sldId="402"/>
            <ac:cxnSpMk id="13" creationId="{E220BBAD-8B26-3F44-85FC-70BDF74DB236}"/>
          </ac:cxnSpMkLst>
        </pc:cxnChg>
        <pc:cxnChg chg="add mod">
          <ac:chgData name="Ahmad Fariz Ali" userId="2ff2b29acfbf9cc8" providerId="LiveId" clId="{19784708-FFF1-5F44-9D5E-15D4B97CBE7D}" dt="2018-12-16T06:43:50.115" v="587" actId="14100"/>
          <ac:cxnSpMkLst>
            <pc:docMk/>
            <pc:sldMk cId="3631357719" sldId="402"/>
            <ac:cxnSpMk id="14" creationId="{7F4754D3-7B9C-8344-AA7C-3078DC0CA6E5}"/>
          </ac:cxnSpMkLst>
        </pc:cxnChg>
      </pc:sldChg>
      <pc:sldChg chg="modSp">
        <pc:chgData name="Ahmad Fariz Ali" userId="2ff2b29acfbf9cc8" providerId="LiveId" clId="{19784708-FFF1-5F44-9D5E-15D4B97CBE7D}" dt="2018-12-16T06:49:57.006" v="650" actId="115"/>
        <pc:sldMkLst>
          <pc:docMk/>
          <pc:sldMk cId="1198422718" sldId="403"/>
        </pc:sldMkLst>
        <pc:spChg chg="mod">
          <ac:chgData name="Ahmad Fariz Ali" userId="2ff2b29acfbf9cc8" providerId="LiveId" clId="{19784708-FFF1-5F44-9D5E-15D4B97CBE7D}" dt="2018-12-16T06:49:45.849" v="648" actId="115"/>
          <ac:spMkLst>
            <pc:docMk/>
            <pc:sldMk cId="1198422718" sldId="403"/>
            <ac:spMk id="3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6:49:57.006" v="650" actId="115"/>
          <ac:spMkLst>
            <pc:docMk/>
            <pc:sldMk cId="1198422718" sldId="403"/>
            <ac:spMk id="4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6:46:32.549" v="592" actId="115"/>
          <ac:spMkLst>
            <pc:docMk/>
            <pc:sldMk cId="1198422718" sldId="403"/>
            <ac:spMk id="5" creationId="{00000000-0000-0000-0000-000000000000}"/>
          </ac:spMkLst>
        </pc:spChg>
      </pc:sldChg>
      <pc:sldChg chg="addSp modSp modAnim">
        <pc:chgData name="Ahmad Fariz Ali" userId="2ff2b29acfbf9cc8" providerId="LiveId" clId="{19784708-FFF1-5F44-9D5E-15D4B97CBE7D}" dt="2018-12-16T06:49:09.419" v="646"/>
        <pc:sldMkLst>
          <pc:docMk/>
          <pc:sldMk cId="348490063" sldId="404"/>
        </pc:sldMkLst>
        <pc:spChg chg="add mod">
          <ac:chgData name="Ahmad Fariz Ali" userId="2ff2b29acfbf9cc8" providerId="LiveId" clId="{19784708-FFF1-5F44-9D5E-15D4B97CBE7D}" dt="2018-12-16T06:48:43.707" v="642" actId="164"/>
          <ac:spMkLst>
            <pc:docMk/>
            <pc:sldMk cId="348490063" sldId="404"/>
            <ac:spMk id="6" creationId="{33275CE3-0FB6-9442-A5E1-CCA05A78214E}"/>
          </ac:spMkLst>
        </pc:spChg>
        <pc:spChg chg="add mod">
          <ac:chgData name="Ahmad Fariz Ali" userId="2ff2b29acfbf9cc8" providerId="LiveId" clId="{19784708-FFF1-5F44-9D5E-15D4B97CBE7D}" dt="2018-12-16T06:48:51.164" v="643" actId="164"/>
          <ac:spMkLst>
            <pc:docMk/>
            <pc:sldMk cId="348490063" sldId="404"/>
            <ac:spMk id="9" creationId="{6B29B2D9-B8E9-5042-A497-9510F27C5A90}"/>
          </ac:spMkLst>
        </pc:spChg>
        <pc:grpChg chg="add mod">
          <ac:chgData name="Ahmad Fariz Ali" userId="2ff2b29acfbf9cc8" providerId="LiveId" clId="{19784708-FFF1-5F44-9D5E-15D4B97CBE7D}" dt="2018-12-16T06:48:43.707" v="642" actId="164"/>
          <ac:grpSpMkLst>
            <pc:docMk/>
            <pc:sldMk cId="348490063" sldId="404"/>
            <ac:grpSpMk id="7" creationId="{3D8F4248-7EF8-B34C-9718-4A92F7188A13}"/>
          </ac:grpSpMkLst>
        </pc:grpChg>
        <pc:grpChg chg="add mod">
          <ac:chgData name="Ahmad Fariz Ali" userId="2ff2b29acfbf9cc8" providerId="LiveId" clId="{19784708-FFF1-5F44-9D5E-15D4B97CBE7D}" dt="2018-12-16T06:48:51.164" v="643" actId="164"/>
          <ac:grpSpMkLst>
            <pc:docMk/>
            <pc:sldMk cId="348490063" sldId="404"/>
            <ac:grpSpMk id="10" creationId="{F1E04627-C760-4848-8FD9-127D0D6C1800}"/>
          </ac:grpSpMkLst>
        </pc:grpChg>
        <pc:cxnChg chg="add mod">
          <ac:chgData name="Ahmad Fariz Ali" userId="2ff2b29acfbf9cc8" providerId="LiveId" clId="{19784708-FFF1-5F44-9D5E-15D4B97CBE7D}" dt="2018-12-16T06:48:43.707" v="642" actId="164"/>
          <ac:cxnSpMkLst>
            <pc:docMk/>
            <pc:sldMk cId="348490063" sldId="404"/>
            <ac:cxnSpMk id="4" creationId="{AD8810C0-EE05-9F41-8112-9F7D07211A69}"/>
          </ac:cxnSpMkLst>
        </pc:cxnChg>
        <pc:cxnChg chg="add mod">
          <ac:chgData name="Ahmad Fariz Ali" userId="2ff2b29acfbf9cc8" providerId="LiveId" clId="{19784708-FFF1-5F44-9D5E-15D4B97CBE7D}" dt="2018-12-16T06:48:51.164" v="643" actId="164"/>
          <ac:cxnSpMkLst>
            <pc:docMk/>
            <pc:sldMk cId="348490063" sldId="404"/>
            <ac:cxnSpMk id="5" creationId="{F3F97135-637E-9A45-8FE0-6EAC640C7C91}"/>
          </ac:cxnSpMkLst>
        </pc:cxnChg>
      </pc:sldChg>
      <pc:sldChg chg="del modTransition">
        <pc:chgData name="Ahmad Fariz Ali" userId="2ff2b29acfbf9cc8" providerId="LiveId" clId="{19784708-FFF1-5F44-9D5E-15D4B97CBE7D}" dt="2018-12-16T05:39:23.950" v="119" actId="2696"/>
        <pc:sldMkLst>
          <pc:docMk/>
          <pc:sldMk cId="2053072421" sldId="405"/>
        </pc:sldMkLst>
      </pc:sldChg>
      <pc:sldChg chg="modSp">
        <pc:chgData name="Ahmad Fariz Ali" userId="2ff2b29acfbf9cc8" providerId="LiveId" clId="{19784708-FFF1-5F44-9D5E-15D4B97CBE7D}" dt="2018-12-16T06:51:28.957" v="654" actId="1076"/>
        <pc:sldMkLst>
          <pc:docMk/>
          <pc:sldMk cId="2882978298" sldId="407"/>
        </pc:sldMkLst>
        <pc:spChg chg="mod">
          <ac:chgData name="Ahmad Fariz Ali" userId="2ff2b29acfbf9cc8" providerId="LiveId" clId="{19784708-FFF1-5F44-9D5E-15D4B97CBE7D}" dt="2018-12-16T06:51:22.923" v="653" actId="1076"/>
          <ac:spMkLst>
            <pc:docMk/>
            <pc:sldMk cId="2882978298" sldId="407"/>
            <ac:spMk id="2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6:51:28.957" v="654" actId="1076"/>
          <ac:spMkLst>
            <pc:docMk/>
            <pc:sldMk cId="2882978298" sldId="407"/>
            <ac:spMk id="3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6:51:28.957" v="654" actId="1076"/>
          <ac:spMkLst>
            <pc:docMk/>
            <pc:sldMk cId="2882978298" sldId="407"/>
            <ac:spMk id="4" creationId="{00000000-0000-0000-0000-000000000000}"/>
          </ac:spMkLst>
        </pc:spChg>
      </pc:sldChg>
      <pc:sldChg chg="addSp modSp modAnim">
        <pc:chgData name="Ahmad Fariz Ali" userId="2ff2b29acfbf9cc8" providerId="LiveId" clId="{19784708-FFF1-5F44-9D5E-15D4B97CBE7D}" dt="2018-12-16T06:53:29.998" v="674" actId="14100"/>
        <pc:sldMkLst>
          <pc:docMk/>
          <pc:sldMk cId="2756891117" sldId="410"/>
        </pc:sldMkLst>
        <pc:spChg chg="mod">
          <ac:chgData name="Ahmad Fariz Ali" userId="2ff2b29acfbf9cc8" providerId="LiveId" clId="{19784708-FFF1-5F44-9D5E-15D4B97CBE7D}" dt="2018-12-16T06:53:11.269" v="669" actId="207"/>
          <ac:spMkLst>
            <pc:docMk/>
            <pc:sldMk cId="2756891117" sldId="410"/>
            <ac:spMk id="5" creationId="{00000000-0000-0000-0000-000000000000}"/>
          </ac:spMkLst>
        </pc:spChg>
        <pc:cxnChg chg="add mod">
          <ac:chgData name="Ahmad Fariz Ali" userId="2ff2b29acfbf9cc8" providerId="LiveId" clId="{19784708-FFF1-5F44-9D5E-15D4B97CBE7D}" dt="2018-12-16T06:53:21.038" v="671" actId="14100"/>
          <ac:cxnSpMkLst>
            <pc:docMk/>
            <pc:sldMk cId="2756891117" sldId="410"/>
            <ac:cxnSpMk id="4" creationId="{9D31495B-6CB1-C441-AC1F-084DE6B91889}"/>
          </ac:cxnSpMkLst>
        </pc:cxnChg>
        <pc:cxnChg chg="add mod">
          <ac:chgData name="Ahmad Fariz Ali" userId="2ff2b29acfbf9cc8" providerId="LiveId" clId="{19784708-FFF1-5F44-9D5E-15D4B97CBE7D}" dt="2018-12-16T06:53:29.998" v="674" actId="14100"/>
          <ac:cxnSpMkLst>
            <pc:docMk/>
            <pc:sldMk cId="2756891117" sldId="410"/>
            <ac:cxnSpMk id="6" creationId="{18F76DC9-4DC0-0E4E-81F1-7187C65B8D6C}"/>
          </ac:cxnSpMkLst>
        </pc:cxnChg>
      </pc:sldChg>
      <pc:sldChg chg="del modTransition">
        <pc:chgData name="Ahmad Fariz Ali" userId="2ff2b29acfbf9cc8" providerId="LiveId" clId="{19784708-FFF1-5F44-9D5E-15D4B97CBE7D}" dt="2018-12-16T05:39:33.920" v="120" actId="2696"/>
        <pc:sldMkLst>
          <pc:docMk/>
          <pc:sldMk cId="3021754943" sldId="413"/>
        </pc:sldMkLst>
      </pc:sldChg>
      <pc:sldChg chg="modSp">
        <pc:chgData name="Ahmad Fariz Ali" userId="2ff2b29acfbf9cc8" providerId="LiveId" clId="{19784708-FFF1-5F44-9D5E-15D4B97CBE7D}" dt="2018-12-16T06:55:57.683" v="676" actId="115"/>
        <pc:sldMkLst>
          <pc:docMk/>
          <pc:sldMk cId="1874133701" sldId="416"/>
        </pc:sldMkLst>
        <pc:spChg chg="mod">
          <ac:chgData name="Ahmad Fariz Ali" userId="2ff2b29acfbf9cc8" providerId="LiveId" clId="{19784708-FFF1-5F44-9D5E-15D4B97CBE7D}" dt="2018-12-16T06:55:57.683" v="676" actId="115"/>
          <ac:spMkLst>
            <pc:docMk/>
            <pc:sldMk cId="1874133701" sldId="416"/>
            <ac:spMk id="3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6:55:51.562" v="675" actId="115"/>
          <ac:spMkLst>
            <pc:docMk/>
            <pc:sldMk cId="1874133701" sldId="416"/>
            <ac:spMk id="6" creationId="{00000000-0000-0000-0000-000000000000}"/>
          </ac:spMkLst>
        </pc:spChg>
      </pc:sldChg>
      <pc:sldChg chg="addSp del">
        <pc:chgData name="Ahmad Fariz Ali" userId="2ff2b29acfbf9cc8" providerId="LiveId" clId="{19784708-FFF1-5F44-9D5E-15D4B97CBE7D}" dt="2018-12-17T04:55:08.449" v="1355" actId="2696"/>
        <pc:sldMkLst>
          <pc:docMk/>
          <pc:sldMk cId="418395536" sldId="419"/>
        </pc:sldMkLst>
        <pc:spChg chg="add">
          <ac:chgData name="Ahmad Fariz Ali" userId="2ff2b29acfbf9cc8" providerId="LiveId" clId="{19784708-FFF1-5F44-9D5E-15D4B97CBE7D}" dt="2018-12-16T10:49:35.338" v="1325"/>
          <ac:spMkLst>
            <pc:docMk/>
            <pc:sldMk cId="418395536" sldId="419"/>
            <ac:spMk id="4" creationId="{AE5A1C66-3477-F745-B2D1-0A63EE809FD8}"/>
          </ac:spMkLst>
        </pc:spChg>
      </pc:sldChg>
      <pc:sldChg chg="addSp delSp modSp del">
        <pc:chgData name="Ahmad Fariz Ali" userId="2ff2b29acfbf9cc8" providerId="LiveId" clId="{19784708-FFF1-5F44-9D5E-15D4B97CBE7D}" dt="2018-12-17T04:55:08.469" v="1356" actId="2696"/>
        <pc:sldMkLst>
          <pc:docMk/>
          <pc:sldMk cId="3751577137" sldId="420"/>
        </pc:sldMkLst>
        <pc:spChg chg="mod">
          <ac:chgData name="Ahmad Fariz Ali" userId="2ff2b29acfbf9cc8" providerId="LiveId" clId="{19784708-FFF1-5F44-9D5E-15D4B97CBE7D}" dt="2018-12-16T09:48:45.916" v="942" actId="1076"/>
          <ac:spMkLst>
            <pc:docMk/>
            <pc:sldMk cId="3751577137" sldId="420"/>
            <ac:spMk id="2" creationId="{00000000-0000-0000-0000-000000000000}"/>
          </ac:spMkLst>
        </pc:spChg>
        <pc:spChg chg="del mod">
          <ac:chgData name="Ahmad Fariz Ali" userId="2ff2b29acfbf9cc8" providerId="LiveId" clId="{19784708-FFF1-5F44-9D5E-15D4B97CBE7D}" dt="2018-12-17T04:49:48.966" v="1326" actId="478"/>
          <ac:spMkLst>
            <pc:docMk/>
            <pc:sldMk cId="3751577137" sldId="420"/>
            <ac:spMk id="4" creationId="{00000000-0000-0000-0000-000000000000}"/>
          </ac:spMkLst>
        </pc:spChg>
        <pc:spChg chg="mod">
          <ac:chgData name="Ahmad Fariz Ali" userId="2ff2b29acfbf9cc8" providerId="LiveId" clId="{19784708-FFF1-5F44-9D5E-15D4B97CBE7D}" dt="2018-12-17T04:52:00.658" v="1344" actId="207"/>
          <ac:spMkLst>
            <pc:docMk/>
            <pc:sldMk cId="3751577137" sldId="420"/>
            <ac:spMk id="5" creationId="{00000000-0000-0000-0000-000000000000}"/>
          </ac:spMkLst>
        </pc:spChg>
        <pc:spChg chg="del mod">
          <ac:chgData name="Ahmad Fariz Ali" userId="2ff2b29acfbf9cc8" providerId="LiveId" clId="{19784708-FFF1-5F44-9D5E-15D4B97CBE7D}" dt="2018-12-17T04:49:54.878" v="1328" actId="478"/>
          <ac:spMkLst>
            <pc:docMk/>
            <pc:sldMk cId="3751577137" sldId="420"/>
            <ac:spMk id="6" creationId="{00000000-0000-0000-0000-000000000000}"/>
          </ac:spMkLst>
        </pc:spChg>
        <pc:spChg chg="add del mod">
          <ac:chgData name="Ahmad Fariz Ali" userId="2ff2b29acfbf9cc8" providerId="LiveId" clId="{19784708-FFF1-5F44-9D5E-15D4B97CBE7D}" dt="2018-12-17T04:49:51.757" v="1327" actId="478"/>
          <ac:spMkLst>
            <pc:docMk/>
            <pc:sldMk cId="3751577137" sldId="420"/>
            <ac:spMk id="7" creationId="{694A4BD4-A2F4-4D4E-88B1-7C2AF7025338}"/>
          </ac:spMkLst>
        </pc:spChg>
        <pc:spChg chg="add del mod">
          <ac:chgData name="Ahmad Fariz Ali" userId="2ff2b29acfbf9cc8" providerId="LiveId" clId="{19784708-FFF1-5F44-9D5E-15D4B97CBE7D}" dt="2018-12-17T04:49:57.682" v="1329" actId="478"/>
          <ac:spMkLst>
            <pc:docMk/>
            <pc:sldMk cId="3751577137" sldId="420"/>
            <ac:spMk id="9" creationId="{2D39B223-62D3-664A-8A76-DC10FDD45E63}"/>
          </ac:spMkLst>
        </pc:spChg>
        <pc:spChg chg="add mod">
          <ac:chgData name="Ahmad Fariz Ali" userId="2ff2b29acfbf9cc8" providerId="LiveId" clId="{19784708-FFF1-5F44-9D5E-15D4B97CBE7D}" dt="2018-12-17T04:50:38.042" v="1342" actId="1036"/>
          <ac:spMkLst>
            <pc:docMk/>
            <pc:sldMk cId="3751577137" sldId="420"/>
            <ac:spMk id="10" creationId="{1E7FF43E-2910-EA4C-82BA-46BE7FCD6FF6}"/>
          </ac:spMkLst>
        </pc:spChg>
      </pc:sldChg>
      <pc:sldChg chg="modSp">
        <pc:chgData name="Ahmad Fariz Ali" userId="2ff2b29acfbf9cc8" providerId="LiveId" clId="{19784708-FFF1-5F44-9D5E-15D4B97CBE7D}" dt="2018-12-17T04:57:55.176" v="1365" actId="115"/>
        <pc:sldMkLst>
          <pc:docMk/>
          <pc:sldMk cId="3665754030" sldId="424"/>
        </pc:sldMkLst>
        <pc:spChg chg="mod">
          <ac:chgData name="Ahmad Fariz Ali" userId="2ff2b29acfbf9cc8" providerId="LiveId" clId="{19784708-FFF1-5F44-9D5E-15D4B97CBE7D}" dt="2018-12-17T04:57:13.903" v="1364" actId="115"/>
          <ac:spMkLst>
            <pc:docMk/>
            <pc:sldMk cId="3665754030" sldId="424"/>
            <ac:spMk id="3" creationId="{00000000-0000-0000-0000-000000000000}"/>
          </ac:spMkLst>
        </pc:spChg>
        <pc:spChg chg="mod">
          <ac:chgData name="Ahmad Fariz Ali" userId="2ff2b29acfbf9cc8" providerId="LiveId" clId="{19784708-FFF1-5F44-9D5E-15D4B97CBE7D}" dt="2018-12-17T04:57:55.176" v="1365" actId="115"/>
          <ac:spMkLst>
            <pc:docMk/>
            <pc:sldMk cId="3665754030" sldId="424"/>
            <ac:spMk id="6" creationId="{00000000-0000-0000-0000-000000000000}"/>
          </ac:spMkLst>
        </pc:spChg>
      </pc:sldChg>
      <pc:sldChg chg="modSp">
        <pc:chgData name="Ahmad Fariz Ali" userId="2ff2b29acfbf9cc8" providerId="LiveId" clId="{19784708-FFF1-5F44-9D5E-15D4B97CBE7D}" dt="2018-12-17T04:58:26.304" v="1367" actId="115"/>
        <pc:sldMkLst>
          <pc:docMk/>
          <pc:sldMk cId="3147985570" sldId="425"/>
        </pc:sldMkLst>
        <pc:spChg chg="mod">
          <ac:chgData name="Ahmad Fariz Ali" userId="2ff2b29acfbf9cc8" providerId="LiveId" clId="{19784708-FFF1-5F44-9D5E-15D4B97CBE7D}" dt="2018-12-17T04:58:26.304" v="1367" actId="115"/>
          <ac:spMkLst>
            <pc:docMk/>
            <pc:sldMk cId="3147985570" sldId="425"/>
            <ac:spMk id="5" creationId="{00000000-0000-0000-0000-000000000000}"/>
          </ac:spMkLst>
        </pc:spChg>
      </pc:sldChg>
      <pc:sldChg chg="modSp">
        <pc:chgData name="Ahmad Fariz Ali" userId="2ff2b29acfbf9cc8" providerId="LiveId" clId="{19784708-FFF1-5F44-9D5E-15D4B97CBE7D}" dt="2018-12-17T04:59:02.783" v="1368" actId="115"/>
        <pc:sldMkLst>
          <pc:docMk/>
          <pc:sldMk cId="368557697" sldId="427"/>
        </pc:sldMkLst>
        <pc:spChg chg="mod">
          <ac:chgData name="Ahmad Fariz Ali" userId="2ff2b29acfbf9cc8" providerId="LiveId" clId="{19784708-FFF1-5F44-9D5E-15D4B97CBE7D}" dt="2018-12-17T04:59:02.783" v="1368" actId="115"/>
          <ac:spMkLst>
            <pc:docMk/>
            <pc:sldMk cId="368557697" sldId="427"/>
            <ac:spMk id="5" creationId="{00000000-0000-0000-0000-000000000000}"/>
          </ac:spMkLst>
        </pc:spChg>
      </pc:sldChg>
      <pc:sldChg chg="addSp modSp modAnim">
        <pc:chgData name="Ahmad Fariz Ali" userId="2ff2b29acfbf9cc8" providerId="LiveId" clId="{19784708-FFF1-5F44-9D5E-15D4B97CBE7D}" dt="2018-12-16T10:26:52.899" v="1209" actId="1076"/>
        <pc:sldMkLst>
          <pc:docMk/>
          <pc:sldMk cId="2193681200" sldId="433"/>
        </pc:sldMkLst>
        <pc:spChg chg="add mod">
          <ac:chgData name="Ahmad Fariz Ali" userId="2ff2b29acfbf9cc8" providerId="LiveId" clId="{19784708-FFF1-5F44-9D5E-15D4B97CBE7D}" dt="2018-12-16T10:26:18.352" v="1205" actId="14100"/>
          <ac:spMkLst>
            <pc:docMk/>
            <pc:sldMk cId="2193681200" sldId="433"/>
            <ac:spMk id="5" creationId="{FAF2A68D-F702-BF42-8E34-7DAB3D0BDBB3}"/>
          </ac:spMkLst>
        </pc:spChg>
        <pc:picChg chg="mod">
          <ac:chgData name="Ahmad Fariz Ali" userId="2ff2b29acfbf9cc8" providerId="LiveId" clId="{19784708-FFF1-5F44-9D5E-15D4B97CBE7D}" dt="2018-12-16T10:26:08.924" v="1203" actId="1076"/>
          <ac:picMkLst>
            <pc:docMk/>
            <pc:sldMk cId="2193681200" sldId="433"/>
            <ac:picMk id="4" creationId="{00000000-0000-0000-0000-000000000000}"/>
          </ac:picMkLst>
        </pc:picChg>
        <pc:cxnChg chg="add mod">
          <ac:chgData name="Ahmad Fariz Ali" userId="2ff2b29acfbf9cc8" providerId="LiveId" clId="{19784708-FFF1-5F44-9D5E-15D4B97CBE7D}" dt="2018-12-16T10:26:46.283" v="1207" actId="14100"/>
          <ac:cxnSpMkLst>
            <pc:docMk/>
            <pc:sldMk cId="2193681200" sldId="433"/>
            <ac:cxnSpMk id="6" creationId="{0305BE44-62CA-1246-BA91-FC57FA8A58A5}"/>
          </ac:cxnSpMkLst>
        </pc:cxnChg>
        <pc:cxnChg chg="add mod">
          <ac:chgData name="Ahmad Fariz Ali" userId="2ff2b29acfbf9cc8" providerId="LiveId" clId="{19784708-FFF1-5F44-9D5E-15D4B97CBE7D}" dt="2018-12-16T10:26:52.899" v="1209" actId="1076"/>
          <ac:cxnSpMkLst>
            <pc:docMk/>
            <pc:sldMk cId="2193681200" sldId="433"/>
            <ac:cxnSpMk id="7" creationId="{81E55115-C76B-BD4B-B5F3-F431B835CA30}"/>
          </ac:cxnSpMkLst>
        </pc:cxnChg>
      </pc:sldChg>
      <pc:sldChg chg="addSp modSp modAnim">
        <pc:chgData name="Ahmad Fariz Ali" userId="2ff2b29acfbf9cc8" providerId="LiveId" clId="{19784708-FFF1-5F44-9D5E-15D4B97CBE7D}" dt="2018-12-16T10:27:35.478" v="1213" actId="1076"/>
        <pc:sldMkLst>
          <pc:docMk/>
          <pc:sldMk cId="1532423144" sldId="434"/>
        </pc:sldMkLst>
        <pc:cxnChg chg="add mod">
          <ac:chgData name="Ahmad Fariz Ali" userId="2ff2b29acfbf9cc8" providerId="LiveId" clId="{19784708-FFF1-5F44-9D5E-15D4B97CBE7D}" dt="2018-12-16T10:27:29.839" v="1211" actId="1076"/>
          <ac:cxnSpMkLst>
            <pc:docMk/>
            <pc:sldMk cId="1532423144" sldId="434"/>
            <ac:cxnSpMk id="4" creationId="{3583AAAB-ADBE-5B43-80DC-19CD28022FAB}"/>
          </ac:cxnSpMkLst>
        </pc:cxnChg>
        <pc:cxnChg chg="add mod">
          <ac:chgData name="Ahmad Fariz Ali" userId="2ff2b29acfbf9cc8" providerId="LiveId" clId="{19784708-FFF1-5F44-9D5E-15D4B97CBE7D}" dt="2018-12-16T10:27:35.478" v="1213" actId="1076"/>
          <ac:cxnSpMkLst>
            <pc:docMk/>
            <pc:sldMk cId="1532423144" sldId="434"/>
            <ac:cxnSpMk id="6" creationId="{74444591-3A46-0E49-BB5E-67951B4D83B0}"/>
          </ac:cxnSpMkLst>
        </pc:cxnChg>
      </pc:sldChg>
      <pc:sldChg chg="del modTransition">
        <pc:chgData name="Ahmad Fariz Ali" userId="2ff2b29acfbf9cc8" providerId="LiveId" clId="{19784708-FFF1-5F44-9D5E-15D4B97CBE7D}" dt="2018-12-17T05:14:37.993" v="1370" actId="2696"/>
        <pc:sldMkLst>
          <pc:docMk/>
          <pc:sldMk cId="1958603599" sldId="437"/>
        </pc:sldMkLst>
      </pc:sldChg>
      <pc:sldChg chg="addSp modSp modAnim">
        <pc:chgData name="Ahmad Fariz Ali" userId="2ff2b29acfbf9cc8" providerId="LiveId" clId="{19784708-FFF1-5F44-9D5E-15D4B97CBE7D}" dt="2018-12-16T10:31:29.030" v="1221"/>
        <pc:sldMkLst>
          <pc:docMk/>
          <pc:sldMk cId="2120577449" sldId="443"/>
        </pc:sldMkLst>
        <pc:spChg chg="add mod">
          <ac:chgData name="Ahmad Fariz Ali" userId="2ff2b29acfbf9cc8" providerId="LiveId" clId="{19784708-FFF1-5F44-9D5E-15D4B97CBE7D}" dt="2018-12-16T10:30:55.150" v="1216" actId="14100"/>
          <ac:spMkLst>
            <pc:docMk/>
            <pc:sldMk cId="2120577449" sldId="443"/>
            <ac:spMk id="5" creationId="{FEFF121E-F791-3546-AD68-FADF45540E56}"/>
          </ac:spMkLst>
        </pc:spChg>
        <pc:grpChg chg="add mod">
          <ac:chgData name="Ahmad Fariz Ali" userId="2ff2b29acfbf9cc8" providerId="LiveId" clId="{19784708-FFF1-5F44-9D5E-15D4B97CBE7D}" dt="2018-12-16T10:31:25.704" v="1220" actId="164"/>
          <ac:grpSpMkLst>
            <pc:docMk/>
            <pc:sldMk cId="2120577449" sldId="443"/>
            <ac:grpSpMk id="3" creationId="{3D4BEB1D-75B5-E24F-95F8-1A625CDE4A99}"/>
          </ac:grpSpMkLst>
        </pc:grpChg>
        <pc:cxnChg chg="add mod">
          <ac:chgData name="Ahmad Fariz Ali" userId="2ff2b29acfbf9cc8" providerId="LiveId" clId="{19784708-FFF1-5F44-9D5E-15D4B97CBE7D}" dt="2018-12-16T10:31:25.704" v="1220" actId="164"/>
          <ac:cxnSpMkLst>
            <pc:docMk/>
            <pc:sldMk cId="2120577449" sldId="443"/>
            <ac:cxnSpMk id="6" creationId="{1A83FEEE-7134-0649-8E4C-F2384633A107}"/>
          </ac:cxnSpMkLst>
        </pc:cxnChg>
        <pc:cxnChg chg="add mod">
          <ac:chgData name="Ahmad Fariz Ali" userId="2ff2b29acfbf9cc8" providerId="LiveId" clId="{19784708-FFF1-5F44-9D5E-15D4B97CBE7D}" dt="2018-12-16T10:31:25.704" v="1220" actId="164"/>
          <ac:cxnSpMkLst>
            <pc:docMk/>
            <pc:sldMk cId="2120577449" sldId="443"/>
            <ac:cxnSpMk id="7" creationId="{66B1922B-CB67-6C4F-890A-AB7B9D5581FE}"/>
          </ac:cxnSpMkLst>
        </pc:cxnChg>
      </pc:sldChg>
      <pc:sldChg chg="addSp modSp modAnim">
        <pc:chgData name="Ahmad Fariz Ali" userId="2ff2b29acfbf9cc8" providerId="LiveId" clId="{19784708-FFF1-5F44-9D5E-15D4B97CBE7D}" dt="2018-12-16T10:32:41.116" v="1230" actId="1076"/>
        <pc:sldMkLst>
          <pc:docMk/>
          <pc:sldMk cId="1287120264" sldId="444"/>
        </pc:sldMkLst>
        <pc:spChg chg="mod">
          <ac:chgData name="Ahmad Fariz Ali" userId="2ff2b29acfbf9cc8" providerId="LiveId" clId="{19784708-FFF1-5F44-9D5E-15D4B97CBE7D}" dt="2018-12-16T10:32:16.624" v="1225" actId="207"/>
          <ac:spMkLst>
            <pc:docMk/>
            <pc:sldMk cId="1287120264" sldId="444"/>
            <ac:spMk id="2" creationId="{00000000-0000-0000-0000-000000000000}"/>
          </ac:spMkLst>
        </pc:spChg>
        <pc:spChg chg="add mod">
          <ac:chgData name="Ahmad Fariz Ali" userId="2ff2b29acfbf9cc8" providerId="LiveId" clId="{19784708-FFF1-5F44-9D5E-15D4B97CBE7D}" dt="2018-12-16T10:32:31.391" v="1228" actId="14100"/>
          <ac:spMkLst>
            <pc:docMk/>
            <pc:sldMk cId="1287120264" sldId="444"/>
            <ac:spMk id="4" creationId="{363544A1-4E9B-BA4F-B450-8EDCBFBBFCD2}"/>
          </ac:spMkLst>
        </pc:spChg>
        <pc:spChg chg="add mod">
          <ac:chgData name="Ahmad Fariz Ali" userId="2ff2b29acfbf9cc8" providerId="LiveId" clId="{19784708-FFF1-5F44-9D5E-15D4B97CBE7D}" dt="2018-12-16T10:32:41.116" v="1230" actId="1076"/>
          <ac:spMkLst>
            <pc:docMk/>
            <pc:sldMk cId="1287120264" sldId="444"/>
            <ac:spMk id="6" creationId="{8378875C-EE06-A34F-BA7F-64B7412AC898}"/>
          </ac:spMkLst>
        </pc:spChg>
        <pc:picChg chg="mod">
          <ac:chgData name="Ahmad Fariz Ali" userId="2ff2b29acfbf9cc8" providerId="LiveId" clId="{19784708-FFF1-5F44-9D5E-15D4B97CBE7D}" dt="2018-12-16T10:32:20.366" v="1226" actId="1076"/>
          <ac:picMkLst>
            <pc:docMk/>
            <pc:sldMk cId="1287120264" sldId="444"/>
            <ac:picMk id="5" creationId="{00000000-0000-0000-0000-000000000000}"/>
          </ac:picMkLst>
        </pc:picChg>
      </pc:sldChg>
      <pc:sldChg chg="modSp">
        <pc:chgData name="Ahmad Fariz Ali" userId="2ff2b29acfbf9cc8" providerId="LiveId" clId="{19784708-FFF1-5F44-9D5E-15D4B97CBE7D}" dt="2018-12-17T05:19:23.741" v="1378" actId="20577"/>
        <pc:sldMkLst>
          <pc:docMk/>
          <pc:sldMk cId="2059862771" sldId="445"/>
        </pc:sldMkLst>
        <pc:spChg chg="mod">
          <ac:chgData name="Ahmad Fariz Ali" userId="2ff2b29acfbf9cc8" providerId="LiveId" clId="{19784708-FFF1-5F44-9D5E-15D4B97CBE7D}" dt="2018-12-17T05:19:23.741" v="1378" actId="20577"/>
          <ac:spMkLst>
            <pc:docMk/>
            <pc:sldMk cId="2059862771" sldId="445"/>
            <ac:spMk id="3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9:44:31.415" v="940" actId="20577"/>
          <ac:spMkLst>
            <pc:docMk/>
            <pc:sldMk cId="2059862771" sldId="445"/>
            <ac:spMk id="4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9:44:17.319" v="930" actId="14100"/>
          <ac:spMkLst>
            <pc:docMk/>
            <pc:sldMk cId="2059862771" sldId="445"/>
            <ac:spMk id="6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9:41:57.420" v="911" actId="14100"/>
          <ac:spMkLst>
            <pc:docMk/>
            <pc:sldMk cId="2059862771" sldId="445"/>
            <ac:spMk id="7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9:42:10.385" v="918" actId="20577"/>
          <ac:spMkLst>
            <pc:docMk/>
            <pc:sldMk cId="2059862771" sldId="445"/>
            <ac:spMk id="8" creationId="{00000000-0000-0000-0000-000000000000}"/>
          </ac:spMkLst>
        </pc:spChg>
      </pc:sldChg>
      <pc:sldChg chg="modSp">
        <pc:chgData name="Ahmad Fariz Ali" userId="2ff2b29acfbf9cc8" providerId="LiveId" clId="{19784708-FFF1-5F44-9D5E-15D4B97CBE7D}" dt="2018-12-17T05:19:14.903" v="1377" actId="20577"/>
        <pc:sldMkLst>
          <pc:docMk/>
          <pc:sldMk cId="2797888967" sldId="446"/>
        </pc:sldMkLst>
        <pc:spChg chg="mod">
          <ac:chgData name="Ahmad Fariz Ali" userId="2ff2b29acfbf9cc8" providerId="LiveId" clId="{19784708-FFF1-5F44-9D5E-15D4B97CBE7D}" dt="2018-12-17T05:19:14.903" v="1377" actId="20577"/>
          <ac:spMkLst>
            <pc:docMk/>
            <pc:sldMk cId="2797888967" sldId="446"/>
            <ac:spMk id="3" creationId="{00000000-0000-0000-0000-000000000000}"/>
          </ac:spMkLst>
        </pc:spChg>
      </pc:sldChg>
      <pc:sldChg chg="modSp">
        <pc:chgData name="Ahmad Fariz Ali" userId="2ff2b29acfbf9cc8" providerId="LiveId" clId="{19784708-FFF1-5F44-9D5E-15D4B97CBE7D}" dt="2018-12-16T05:45:13.135" v="123" actId="207"/>
        <pc:sldMkLst>
          <pc:docMk/>
          <pc:sldMk cId="1424528880" sldId="450"/>
        </pc:sldMkLst>
        <pc:spChg chg="mod">
          <ac:chgData name="Ahmad Fariz Ali" userId="2ff2b29acfbf9cc8" providerId="LiveId" clId="{19784708-FFF1-5F44-9D5E-15D4B97CBE7D}" dt="2018-12-16T05:45:13.135" v="123" actId="207"/>
          <ac:spMkLst>
            <pc:docMk/>
            <pc:sldMk cId="1424528880" sldId="450"/>
            <ac:spMk id="7" creationId="{00000000-0000-0000-0000-000000000000}"/>
          </ac:spMkLst>
        </pc:spChg>
      </pc:sldChg>
      <pc:sldChg chg="del">
        <pc:chgData name="Ahmad Fariz Ali" userId="2ff2b29acfbf9cc8" providerId="LiveId" clId="{19784708-FFF1-5F44-9D5E-15D4B97CBE7D}" dt="2018-12-16T03:19:06.665" v="30" actId="2696"/>
        <pc:sldMkLst>
          <pc:docMk/>
          <pc:sldMk cId="2211280276" sldId="454"/>
        </pc:sldMkLst>
      </pc:sldChg>
      <pc:sldChg chg="del">
        <pc:chgData name="Ahmad Fariz Ali" userId="2ff2b29acfbf9cc8" providerId="LiveId" clId="{19784708-FFF1-5F44-9D5E-15D4B97CBE7D}" dt="2018-12-16T03:19:06.705" v="31" actId="2696"/>
        <pc:sldMkLst>
          <pc:docMk/>
          <pc:sldMk cId="82546967" sldId="455"/>
        </pc:sldMkLst>
      </pc:sldChg>
      <pc:sldChg chg="del">
        <pc:chgData name="Ahmad Fariz Ali" userId="2ff2b29acfbf9cc8" providerId="LiveId" clId="{19784708-FFF1-5F44-9D5E-15D4B97CBE7D}" dt="2018-12-16T03:19:06.728" v="32" actId="2696"/>
        <pc:sldMkLst>
          <pc:docMk/>
          <pc:sldMk cId="293202147" sldId="456"/>
        </pc:sldMkLst>
      </pc:sldChg>
      <pc:sldChg chg="add del">
        <pc:chgData name="Ahmad Fariz Ali" userId="2ff2b29acfbf9cc8" providerId="LiveId" clId="{19784708-FFF1-5F44-9D5E-15D4B97CBE7D}" dt="2018-12-16T10:41:13.039" v="1244" actId="2696"/>
        <pc:sldMkLst>
          <pc:docMk/>
          <pc:sldMk cId="99081935" sldId="471"/>
        </pc:sldMkLst>
      </pc:sldChg>
      <pc:sldChg chg="addSp delSp modSp add">
        <pc:chgData name="Ahmad Fariz Ali" userId="2ff2b29acfbf9cc8" providerId="LiveId" clId="{19784708-FFF1-5F44-9D5E-15D4B97CBE7D}" dt="2018-12-16T10:44:36.875" v="1255" actId="1076"/>
        <pc:sldMkLst>
          <pc:docMk/>
          <pc:sldMk cId="3042893305" sldId="471"/>
        </pc:sldMkLst>
        <pc:spChg chg="mod">
          <ac:chgData name="Ahmad Fariz Ali" userId="2ff2b29acfbf9cc8" providerId="LiveId" clId="{19784708-FFF1-5F44-9D5E-15D4B97CBE7D}" dt="2018-12-16T10:43:46.585" v="1251" actId="20577"/>
          <ac:spMkLst>
            <pc:docMk/>
            <pc:sldMk cId="3042893305" sldId="471"/>
            <ac:spMk id="2" creationId="{71DA8608-0E04-6A41-B9BF-25AE1014864F}"/>
          </ac:spMkLst>
        </pc:spChg>
        <pc:picChg chg="del">
          <ac:chgData name="Ahmad Fariz Ali" userId="2ff2b29acfbf9cc8" providerId="LiveId" clId="{19784708-FFF1-5F44-9D5E-15D4B97CBE7D}" dt="2018-12-16T10:43:49.343" v="1252" actId="478"/>
          <ac:picMkLst>
            <pc:docMk/>
            <pc:sldMk cId="3042893305" sldId="471"/>
            <ac:picMk id="4" creationId="{A6579EB9-38BE-244D-9765-6A73D0BF78D6}"/>
          </ac:picMkLst>
        </pc:picChg>
        <pc:picChg chg="add mod">
          <ac:chgData name="Ahmad Fariz Ali" userId="2ff2b29acfbf9cc8" providerId="LiveId" clId="{19784708-FFF1-5F44-9D5E-15D4B97CBE7D}" dt="2018-12-16T10:44:36.875" v="1255" actId="1076"/>
          <ac:picMkLst>
            <pc:docMk/>
            <pc:sldMk cId="3042893305" sldId="471"/>
            <ac:picMk id="5" creationId="{0BFF500D-175C-7F4B-8591-D9D07F8E62B5}"/>
          </ac:picMkLst>
        </pc:picChg>
      </pc:sldChg>
      <pc:sldChg chg="modSp add del">
        <pc:chgData name="Ahmad Fariz Ali" userId="2ff2b29acfbf9cc8" providerId="LiveId" clId="{19784708-FFF1-5F44-9D5E-15D4B97CBE7D}" dt="2018-12-16T06:39:15.016" v="561" actId="2696"/>
        <pc:sldMkLst>
          <pc:docMk/>
          <pc:sldMk cId="3221048903" sldId="522"/>
        </pc:sldMkLst>
        <pc:spChg chg="mod">
          <ac:chgData name="Ahmad Fariz Ali" userId="2ff2b29acfbf9cc8" providerId="LiveId" clId="{19784708-FFF1-5F44-9D5E-15D4B97CBE7D}" dt="2018-12-16T06:28:06.333" v="251" actId="20577"/>
          <ac:spMkLst>
            <pc:docMk/>
            <pc:sldMk cId="3221048903" sldId="522"/>
            <ac:spMk id="18434" creationId="{6EA2FDF0-615A-4046-AAF8-A7FF0AA77518}"/>
          </ac:spMkLst>
        </pc:spChg>
      </pc:sldChg>
      <pc:sldChg chg="add del">
        <pc:chgData name="Ahmad Fariz Ali" userId="2ff2b29acfbf9cc8" providerId="LiveId" clId="{19784708-FFF1-5F44-9D5E-15D4B97CBE7D}" dt="2018-12-16T10:41:12.799" v="1231" actId="2696"/>
        <pc:sldMkLst>
          <pc:docMk/>
          <pc:sldMk cId="4095906520" sldId="522"/>
        </pc:sldMkLst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4154297580" sldId="522"/>
        </pc:sldMkLst>
      </pc:sldChg>
      <pc:sldChg chg="add del">
        <pc:chgData name="Ahmad Fariz Ali" userId="2ff2b29acfbf9cc8" providerId="LiveId" clId="{19784708-FFF1-5F44-9D5E-15D4B97CBE7D}" dt="2018-12-16T06:39:15.129" v="568" actId="2696"/>
        <pc:sldMkLst>
          <pc:docMk/>
          <pc:sldMk cId="1209343657" sldId="588"/>
        </pc:sldMkLst>
      </pc:sldChg>
      <pc:sldChg chg="delSp modSp add del">
        <pc:chgData name="Ahmad Fariz Ali" userId="2ff2b29acfbf9cc8" providerId="LiveId" clId="{19784708-FFF1-5F44-9D5E-15D4B97CBE7D}" dt="2018-12-16T06:34:02.495" v="455" actId="2696"/>
        <pc:sldMkLst>
          <pc:docMk/>
          <pc:sldMk cId="1293960457" sldId="588"/>
        </pc:sldMkLst>
        <pc:spChg chg="mod">
          <ac:chgData name="Ahmad Fariz Ali" userId="2ff2b29acfbf9cc8" providerId="LiveId" clId="{19784708-FFF1-5F44-9D5E-15D4B97CBE7D}" dt="2018-12-16T06:33:11.084" v="448" actId="20577"/>
          <ac:spMkLst>
            <pc:docMk/>
            <pc:sldMk cId="1293960457" sldId="588"/>
            <ac:spMk id="2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6:33:32.468" v="454" actId="404"/>
          <ac:spMkLst>
            <pc:docMk/>
            <pc:sldMk cId="1293960457" sldId="588"/>
            <ac:spMk id="5" creationId="{00000000-0000-0000-0000-000000000000}"/>
          </ac:spMkLst>
        </pc:spChg>
        <pc:spChg chg="del">
          <ac:chgData name="Ahmad Fariz Ali" userId="2ff2b29acfbf9cc8" providerId="LiveId" clId="{19784708-FFF1-5F44-9D5E-15D4B97CBE7D}" dt="2018-12-16T06:29:20.114" v="261" actId="478"/>
          <ac:spMkLst>
            <pc:docMk/>
            <pc:sldMk cId="1293960457" sldId="588"/>
            <ac:spMk id="7" creationId="{7DC1842E-70D4-794E-B8B3-3ED9A9D9DADB}"/>
          </ac:spMkLst>
        </pc:spChg>
        <pc:spChg chg="del">
          <ac:chgData name="Ahmad Fariz Ali" userId="2ff2b29acfbf9cc8" providerId="LiveId" clId="{19784708-FFF1-5F44-9D5E-15D4B97CBE7D}" dt="2018-12-16T06:33:21.955" v="449" actId="478"/>
          <ac:spMkLst>
            <pc:docMk/>
            <pc:sldMk cId="1293960457" sldId="588"/>
            <ac:spMk id="13" creationId="{0F7A146A-0561-C34C-A872-C87E9667FE9D}"/>
          </ac:spMkLst>
        </pc:spChg>
        <pc:picChg chg="del">
          <ac:chgData name="Ahmad Fariz Ali" userId="2ff2b29acfbf9cc8" providerId="LiveId" clId="{19784708-FFF1-5F44-9D5E-15D4B97CBE7D}" dt="2018-12-16T06:29:17.690" v="260" actId="478"/>
          <ac:picMkLst>
            <pc:docMk/>
            <pc:sldMk cId="1293960457" sldId="588"/>
            <ac:picMk id="6" creationId="{3C9C1D98-93F4-D746-9211-9BD49FE654DA}"/>
          </ac:picMkLst>
        </pc:picChg>
        <pc:cxnChg chg="del">
          <ac:chgData name="Ahmad Fariz Ali" userId="2ff2b29acfbf9cc8" providerId="LiveId" clId="{19784708-FFF1-5F44-9D5E-15D4B97CBE7D}" dt="2018-12-16T06:29:16.249" v="259" actId="478"/>
          <ac:cxnSpMkLst>
            <pc:docMk/>
            <pc:sldMk cId="1293960457" sldId="588"/>
            <ac:cxnSpMk id="9" creationId="{BDFBDAF7-289D-0442-A715-79089C61781C}"/>
          </ac:cxnSpMkLst>
        </pc:cxnChg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1391705128" sldId="588"/>
        </pc:sldMkLst>
      </pc:sldChg>
      <pc:sldChg chg="modSp add del">
        <pc:chgData name="Ahmad Fariz Ali" userId="2ff2b29acfbf9cc8" providerId="LiveId" clId="{19784708-FFF1-5F44-9D5E-15D4B97CBE7D}" dt="2018-12-16T10:41:12.918" v="1238" actId="2696"/>
        <pc:sldMkLst>
          <pc:docMk/>
          <pc:sldMk cId="2605586044" sldId="588"/>
        </pc:sldMkLst>
        <pc:spChg chg="mod">
          <ac:chgData name="Ahmad Fariz Ali" userId="2ff2b29acfbf9cc8" providerId="LiveId" clId="{19784708-FFF1-5F44-9D5E-15D4B97CBE7D}" dt="2018-12-16T06:58:48.774" v="677" actId="20577"/>
          <ac:spMkLst>
            <pc:docMk/>
            <pc:sldMk cId="2605586044" sldId="588"/>
            <ac:spMk id="2" creationId="{00000000-0000-0000-0000-000000000000}"/>
          </ac:spMkLst>
        </pc:spChg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1267888575" sldId="589"/>
        </pc:sldMkLst>
      </pc:sldChg>
      <pc:sldChg chg="modSp add del">
        <pc:chgData name="Ahmad Fariz Ali" userId="2ff2b29acfbf9cc8" providerId="LiveId" clId="{19784708-FFF1-5F44-9D5E-15D4B97CBE7D}" dt="2018-12-16T06:39:15.145" v="569" actId="2696"/>
        <pc:sldMkLst>
          <pc:docMk/>
          <pc:sldMk cId="2216508112" sldId="589"/>
        </pc:sldMkLst>
        <pc:spChg chg="mod">
          <ac:chgData name="Ahmad Fariz Ali" userId="2ff2b29acfbf9cc8" providerId="LiveId" clId="{19784708-FFF1-5F44-9D5E-15D4B97CBE7D}" dt="2018-12-16T06:37:51.177" v="560" actId="20577"/>
          <ac:spMkLst>
            <pc:docMk/>
            <pc:sldMk cId="2216508112" sldId="589"/>
            <ac:spMk id="2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6:35:29.899" v="459" actId="20577"/>
          <ac:spMkLst>
            <pc:docMk/>
            <pc:sldMk cId="2216508112" sldId="589"/>
            <ac:spMk id="5" creationId="{00000000-0000-0000-0000-000000000000}"/>
          </ac:spMkLst>
        </pc:spChg>
      </pc:sldChg>
      <pc:sldChg chg="add del">
        <pc:chgData name="Ahmad Fariz Ali" userId="2ff2b29acfbf9cc8" providerId="LiveId" clId="{19784708-FFF1-5F44-9D5E-15D4B97CBE7D}" dt="2018-12-16T10:41:12.937" v="1239" actId="2696"/>
        <pc:sldMkLst>
          <pc:docMk/>
          <pc:sldMk cId="4123072215" sldId="589"/>
        </pc:sldMkLst>
      </pc:sldChg>
      <pc:sldChg chg="modSp add del">
        <pc:chgData name="Ahmad Fariz Ali" userId="2ff2b29acfbf9cc8" providerId="LiveId" clId="{19784708-FFF1-5F44-9D5E-15D4B97CBE7D}" dt="2018-12-16T10:41:12.954" v="1240" actId="2696"/>
        <pc:sldMkLst>
          <pc:docMk/>
          <pc:sldMk cId="40419894" sldId="590"/>
        </pc:sldMkLst>
        <pc:spChg chg="mod">
          <ac:chgData name="Ahmad Fariz Ali" userId="2ff2b29acfbf9cc8" providerId="LiveId" clId="{19784708-FFF1-5F44-9D5E-15D4B97CBE7D}" dt="2018-12-16T07:01:08.811" v="714" actId="255"/>
          <ac:spMkLst>
            <pc:docMk/>
            <pc:sldMk cId="40419894" sldId="590"/>
            <ac:spMk id="2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6:59:48.022" v="701" actId="14100"/>
          <ac:spMkLst>
            <pc:docMk/>
            <pc:sldMk cId="40419894" sldId="590"/>
            <ac:spMk id="5" creationId="{00000000-0000-0000-0000-000000000000}"/>
          </ac:spMkLst>
        </pc:spChg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3444981176" sldId="590"/>
        </pc:sldMkLst>
      </pc:sldChg>
      <pc:sldChg chg="modSp add del">
        <pc:chgData name="Ahmad Fariz Ali" userId="2ff2b29acfbf9cc8" providerId="LiveId" clId="{19784708-FFF1-5F44-9D5E-15D4B97CBE7D}" dt="2018-12-16T10:41:12.976" v="1241" actId="2696"/>
        <pc:sldMkLst>
          <pc:docMk/>
          <pc:sldMk cId="320616794" sldId="591"/>
        </pc:sldMkLst>
        <pc:spChg chg="mod">
          <ac:chgData name="Ahmad Fariz Ali" userId="2ff2b29acfbf9cc8" providerId="LiveId" clId="{19784708-FFF1-5F44-9D5E-15D4B97CBE7D}" dt="2018-12-16T07:05:50.551" v="811" actId="20577"/>
          <ac:spMkLst>
            <pc:docMk/>
            <pc:sldMk cId="320616794" sldId="591"/>
            <ac:spMk id="2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07:01:31.330" v="729" actId="20577"/>
          <ac:spMkLst>
            <pc:docMk/>
            <pc:sldMk cId="320616794" sldId="591"/>
            <ac:spMk id="5" creationId="{00000000-0000-0000-0000-000000000000}"/>
          </ac:spMkLst>
        </pc:spChg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3010747493" sldId="591"/>
        </pc:sldMkLst>
      </pc:sldChg>
      <pc:sldChg chg="modSp add del">
        <pc:chgData name="Ahmad Fariz Ali" userId="2ff2b29acfbf9cc8" providerId="LiveId" clId="{19784708-FFF1-5F44-9D5E-15D4B97CBE7D}" dt="2018-12-16T10:41:13" v="1242" actId="2696"/>
        <pc:sldMkLst>
          <pc:docMk/>
          <pc:sldMk cId="1683501884" sldId="592"/>
        </pc:sldMkLst>
        <pc:spChg chg="mod">
          <ac:chgData name="Ahmad Fariz Ali" userId="2ff2b29acfbf9cc8" providerId="LiveId" clId="{19784708-FFF1-5F44-9D5E-15D4B97CBE7D}" dt="2018-12-16T07:05:44.170" v="810" actId="20577"/>
          <ac:spMkLst>
            <pc:docMk/>
            <pc:sldMk cId="1683501884" sldId="592"/>
            <ac:spMk id="2" creationId="{00000000-0000-0000-0000-000000000000}"/>
          </ac:spMkLst>
        </pc:spChg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3837052217" sldId="592"/>
        </pc:sldMkLst>
      </pc:sldChg>
      <pc:sldChg chg="modSp add del">
        <pc:chgData name="Ahmad Fariz Ali" userId="2ff2b29acfbf9cc8" providerId="LiveId" clId="{19784708-FFF1-5F44-9D5E-15D4B97CBE7D}" dt="2018-12-16T10:41:13.018" v="1243" actId="2696"/>
        <pc:sldMkLst>
          <pc:docMk/>
          <pc:sldMk cId="1688323552" sldId="593"/>
        </pc:sldMkLst>
        <pc:spChg chg="mod">
          <ac:chgData name="Ahmad Fariz Ali" userId="2ff2b29acfbf9cc8" providerId="LiveId" clId="{19784708-FFF1-5F44-9D5E-15D4B97CBE7D}" dt="2018-12-16T07:05:28.728" v="798" actId="20577"/>
          <ac:spMkLst>
            <pc:docMk/>
            <pc:sldMk cId="1688323552" sldId="593"/>
            <ac:spMk id="2" creationId="{00000000-0000-0000-0000-000000000000}"/>
          </ac:spMkLst>
        </pc:spChg>
      </pc:sldChg>
      <pc:sldChg chg="add">
        <pc:chgData name="Ahmad Fariz Ali" userId="2ff2b29acfbf9cc8" providerId="LiveId" clId="{19784708-FFF1-5F44-9D5E-15D4B97CBE7D}" dt="2018-12-16T10:41:18.232" v="1245"/>
        <pc:sldMkLst>
          <pc:docMk/>
          <pc:sldMk cId="4085548518" sldId="593"/>
        </pc:sldMkLst>
      </pc:sldChg>
      <pc:sldChg chg="addSp delSp modSp add del">
        <pc:chgData name="Ahmad Fariz Ali" userId="2ff2b29acfbf9cc8" providerId="LiveId" clId="{19784708-FFF1-5F44-9D5E-15D4B97CBE7D}" dt="2018-12-16T09:49:21.647" v="946" actId="2696"/>
        <pc:sldMkLst>
          <pc:docMk/>
          <pc:sldMk cId="545606700" sldId="594"/>
        </pc:sldMkLst>
        <pc:spChg chg="del">
          <ac:chgData name="Ahmad Fariz Ali" userId="2ff2b29acfbf9cc8" providerId="LiveId" clId="{19784708-FFF1-5F44-9D5E-15D4B97CBE7D}" dt="2018-12-16T09:49:12.203" v="944" actId="478"/>
          <ac:spMkLst>
            <pc:docMk/>
            <pc:sldMk cId="545606700" sldId="594"/>
            <ac:spMk id="5" creationId="{00000000-0000-0000-0000-000000000000}"/>
          </ac:spMkLst>
        </pc:spChg>
        <pc:spChg chg="add del mod">
          <ac:chgData name="Ahmad Fariz Ali" userId="2ff2b29acfbf9cc8" providerId="LiveId" clId="{19784708-FFF1-5F44-9D5E-15D4B97CBE7D}" dt="2018-12-16T09:49:14.796" v="945" actId="478"/>
          <ac:spMkLst>
            <pc:docMk/>
            <pc:sldMk cId="545606700" sldId="594"/>
            <ac:spMk id="7" creationId="{68C1D431-336A-DF46-8CE5-EBBFFE143AD7}"/>
          </ac:spMkLst>
        </pc:spChg>
      </pc:sldChg>
      <pc:sldChg chg="delSp modSp add del">
        <pc:chgData name="Ahmad Fariz Ali" userId="2ff2b29acfbf9cc8" providerId="LiveId" clId="{19784708-FFF1-5F44-9D5E-15D4B97CBE7D}" dt="2018-12-17T04:51:15.316" v="1343" actId="2696"/>
        <pc:sldMkLst>
          <pc:docMk/>
          <pc:sldMk cId="860434693" sldId="594"/>
        </pc:sldMkLst>
        <pc:spChg chg="mod">
          <ac:chgData name="Ahmad Fariz Ali" userId="2ff2b29acfbf9cc8" providerId="LiveId" clId="{19784708-FFF1-5F44-9D5E-15D4B97CBE7D}" dt="2018-12-16T09:51:36.082" v="1007" actId="14100"/>
          <ac:spMkLst>
            <pc:docMk/>
            <pc:sldMk cId="860434693" sldId="594"/>
            <ac:spMk id="2" creationId="{6C2EA536-5AD2-A342-A0B0-8493822C7252}"/>
          </ac:spMkLst>
        </pc:spChg>
        <pc:spChg chg="mod">
          <ac:chgData name="Ahmad Fariz Ali" userId="2ff2b29acfbf9cc8" providerId="LiveId" clId="{19784708-FFF1-5F44-9D5E-15D4B97CBE7D}" dt="2018-12-16T09:53:27.431" v="1022" actId="14100"/>
          <ac:spMkLst>
            <pc:docMk/>
            <pc:sldMk cId="860434693" sldId="594"/>
            <ac:spMk id="3" creationId="{59A0F1A4-6B13-F641-860E-B28B677349AE}"/>
          </ac:spMkLst>
        </pc:spChg>
        <pc:spChg chg="del mod">
          <ac:chgData name="Ahmad Fariz Ali" userId="2ff2b29acfbf9cc8" providerId="LiveId" clId="{19784708-FFF1-5F44-9D5E-15D4B97CBE7D}" dt="2018-12-16T09:50:48.346" v="987" actId="478"/>
          <ac:spMkLst>
            <pc:docMk/>
            <pc:sldMk cId="860434693" sldId="594"/>
            <ac:spMk id="4" creationId="{42C159B7-53C9-414C-AB3C-3F3DC494B64B}"/>
          </ac:spMkLst>
        </pc:spChg>
        <pc:spChg chg="del">
          <ac:chgData name="Ahmad Fariz Ali" userId="2ff2b29acfbf9cc8" providerId="LiveId" clId="{19784708-FFF1-5F44-9D5E-15D4B97CBE7D}" dt="2018-12-16T09:50:20.473" v="981" actId="478"/>
          <ac:spMkLst>
            <pc:docMk/>
            <pc:sldMk cId="860434693" sldId="594"/>
            <ac:spMk id="5" creationId="{7C2C2275-75B7-3041-8C32-0AE7BE1F2079}"/>
          </ac:spMkLst>
        </pc:spChg>
        <pc:spChg chg="del">
          <ac:chgData name="Ahmad Fariz Ali" userId="2ff2b29acfbf9cc8" providerId="LiveId" clId="{19784708-FFF1-5F44-9D5E-15D4B97CBE7D}" dt="2018-12-16T09:50:51.886" v="988" actId="478"/>
          <ac:spMkLst>
            <pc:docMk/>
            <pc:sldMk cId="860434693" sldId="594"/>
            <ac:spMk id="6" creationId="{1B1802E1-A22C-0448-B92B-87B10A5FE6F8}"/>
          </ac:spMkLst>
        </pc:spChg>
        <pc:spChg chg="del">
          <ac:chgData name="Ahmad Fariz Ali" userId="2ff2b29acfbf9cc8" providerId="LiveId" clId="{19784708-FFF1-5F44-9D5E-15D4B97CBE7D}" dt="2018-12-16T09:50:54.562" v="989" actId="478"/>
          <ac:spMkLst>
            <pc:docMk/>
            <pc:sldMk cId="860434693" sldId="594"/>
            <ac:spMk id="7" creationId="{CA211D64-0528-D049-836F-F20447AD3492}"/>
          </ac:spMkLst>
        </pc:spChg>
      </pc:sldChg>
      <pc:sldChg chg="addSp modSp add del">
        <pc:chgData name="Ahmad Fariz Ali" userId="2ff2b29acfbf9cc8" providerId="LiveId" clId="{19784708-FFF1-5F44-9D5E-15D4B97CBE7D}" dt="2018-12-17T04:55:08.488" v="1357" actId="2696"/>
        <pc:sldMkLst>
          <pc:docMk/>
          <pc:sldMk cId="281902961" sldId="595"/>
        </pc:sldMkLst>
        <pc:spChg chg="mod">
          <ac:chgData name="Ahmad Fariz Ali" userId="2ff2b29acfbf9cc8" providerId="LiveId" clId="{19784708-FFF1-5F44-9D5E-15D4B97CBE7D}" dt="2018-12-17T04:52:45.812" v="1354" actId="255"/>
          <ac:spMkLst>
            <pc:docMk/>
            <pc:sldMk cId="281902961" sldId="595"/>
            <ac:spMk id="3" creationId="{59A0F1A4-6B13-F641-860E-B28B677349AE}"/>
          </ac:spMkLst>
        </pc:spChg>
        <pc:spChg chg="add mod">
          <ac:chgData name="Ahmad Fariz Ali" userId="2ff2b29acfbf9cc8" providerId="LiveId" clId="{19784708-FFF1-5F44-9D5E-15D4B97CBE7D}" dt="2018-12-16T10:02:04.606" v="1102" actId="207"/>
          <ac:spMkLst>
            <pc:docMk/>
            <pc:sldMk cId="281902961" sldId="595"/>
            <ac:spMk id="6" creationId="{1CB6BDCA-F316-5142-A1EF-A58CB061218C}"/>
          </ac:spMkLst>
        </pc:spChg>
        <pc:spChg chg="add mod">
          <ac:chgData name="Ahmad Fariz Ali" userId="2ff2b29acfbf9cc8" providerId="LiveId" clId="{19784708-FFF1-5F44-9D5E-15D4B97CBE7D}" dt="2018-12-16T10:05:00.400" v="1129" actId="207"/>
          <ac:spMkLst>
            <pc:docMk/>
            <pc:sldMk cId="281902961" sldId="595"/>
            <ac:spMk id="7" creationId="{368E52D5-7850-A241-B49D-7DF5270FAC72}"/>
          </ac:spMkLst>
        </pc:spChg>
        <pc:picChg chg="add mod">
          <ac:chgData name="Ahmad Fariz Ali" userId="2ff2b29acfbf9cc8" providerId="LiveId" clId="{19784708-FFF1-5F44-9D5E-15D4B97CBE7D}" dt="2018-12-16T10:01:48.728" v="1100" actId="1076"/>
          <ac:picMkLst>
            <pc:docMk/>
            <pc:sldMk cId="281902961" sldId="595"/>
            <ac:picMk id="5" creationId="{E2A5BAEA-124C-4743-9CC0-CAEA9296AFF6}"/>
          </ac:picMkLst>
        </pc:picChg>
      </pc:sldChg>
      <pc:sldChg chg="addSp delSp modSp add del modAnim">
        <pc:chgData name="Ahmad Fariz Ali" userId="2ff2b29acfbf9cc8" providerId="LiveId" clId="{19784708-FFF1-5F44-9D5E-15D4B97CBE7D}" dt="2018-12-17T04:55:08.510" v="1358" actId="2696"/>
        <pc:sldMkLst>
          <pc:docMk/>
          <pc:sldMk cId="3298611043" sldId="596"/>
        </pc:sldMkLst>
        <pc:spChg chg="add mod">
          <ac:chgData name="Ahmad Fariz Ali" userId="2ff2b29acfbf9cc8" providerId="LiveId" clId="{19784708-FFF1-5F44-9D5E-15D4B97CBE7D}" dt="2018-12-16T10:22:00.281" v="1178" actId="693"/>
          <ac:spMkLst>
            <pc:docMk/>
            <pc:sldMk cId="3298611043" sldId="596"/>
            <ac:spMk id="5" creationId="{2B79E89A-E2BC-2049-8D6F-62B435A338F6}"/>
          </ac:spMkLst>
        </pc:spChg>
        <pc:spChg chg="mod">
          <ac:chgData name="Ahmad Fariz Ali" userId="2ff2b29acfbf9cc8" providerId="LiveId" clId="{19784708-FFF1-5F44-9D5E-15D4B97CBE7D}" dt="2018-12-16T10:13:32.125" v="1137" actId="20577"/>
          <ac:spMkLst>
            <pc:docMk/>
            <pc:sldMk cId="3298611043" sldId="596"/>
            <ac:spMk id="6" creationId="{4062F1D4-6808-4749-AE00-1187CAD6DEC7}"/>
          </ac:spMkLst>
        </pc:spChg>
        <pc:picChg chg="add mod">
          <ac:chgData name="Ahmad Fariz Ali" userId="2ff2b29acfbf9cc8" providerId="LiveId" clId="{19784708-FFF1-5F44-9D5E-15D4B97CBE7D}" dt="2018-12-16T10:19:33.918" v="1162" actId="1036"/>
          <ac:picMkLst>
            <pc:docMk/>
            <pc:sldMk cId="3298611043" sldId="596"/>
            <ac:picMk id="3" creationId="{5242E74F-D818-A74C-899B-723D148FC69C}"/>
          </ac:picMkLst>
        </pc:picChg>
        <pc:picChg chg="del">
          <ac:chgData name="Ahmad Fariz Ali" userId="2ff2b29acfbf9cc8" providerId="LiveId" clId="{19784708-FFF1-5F44-9D5E-15D4B97CBE7D}" dt="2018-12-16T10:14:48.615" v="1138" actId="478"/>
          <ac:picMkLst>
            <pc:docMk/>
            <pc:sldMk cId="3298611043" sldId="596"/>
            <ac:picMk id="4" creationId="{00000000-0000-0000-0000-000000000000}"/>
          </ac:picMkLst>
        </pc:picChg>
        <pc:cxnChg chg="add mod">
          <ac:chgData name="Ahmad Fariz Ali" userId="2ff2b29acfbf9cc8" providerId="LiveId" clId="{19784708-FFF1-5F44-9D5E-15D4B97CBE7D}" dt="2018-12-16T10:22:25.566" v="1182" actId="1582"/>
          <ac:cxnSpMkLst>
            <pc:docMk/>
            <pc:sldMk cId="3298611043" sldId="596"/>
            <ac:cxnSpMk id="8" creationId="{F36A5A7A-7A2B-8B4F-8B01-95A1D85CA650}"/>
          </ac:cxnSpMkLst>
        </pc:cxnChg>
      </pc:sldChg>
      <pc:sldChg chg="addSp modSp add del modAnim">
        <pc:chgData name="Ahmad Fariz Ali" userId="2ff2b29acfbf9cc8" providerId="LiveId" clId="{19784708-FFF1-5F44-9D5E-15D4B97CBE7D}" dt="2018-12-17T04:55:08.530" v="1359" actId="2696"/>
        <pc:sldMkLst>
          <pc:docMk/>
          <pc:sldMk cId="1490414603" sldId="597"/>
        </pc:sldMkLst>
        <pc:picChg chg="add mod">
          <ac:chgData name="Ahmad Fariz Ali" userId="2ff2b29acfbf9cc8" providerId="LiveId" clId="{19784708-FFF1-5F44-9D5E-15D4B97CBE7D}" dt="2018-12-16T10:19:23.330" v="1151" actId="14100"/>
          <ac:picMkLst>
            <pc:docMk/>
            <pc:sldMk cId="1490414603" sldId="597"/>
            <ac:picMk id="3" creationId="{5C30FC58-0B13-8849-9D82-14875A74661D}"/>
          </ac:picMkLst>
        </pc:picChg>
        <pc:cxnChg chg="add mod">
          <ac:chgData name="Ahmad Fariz Ali" userId="2ff2b29acfbf9cc8" providerId="LiveId" clId="{19784708-FFF1-5F44-9D5E-15D4B97CBE7D}" dt="2018-12-16T10:23:46.988" v="1190" actId="1076"/>
          <ac:cxnSpMkLst>
            <pc:docMk/>
            <pc:sldMk cId="1490414603" sldId="597"/>
            <ac:cxnSpMk id="5" creationId="{3C44C03F-0A97-554F-AC0D-C063CF9F060B}"/>
          </ac:cxnSpMkLst>
        </pc:cxnChg>
        <pc:cxnChg chg="add mod">
          <ac:chgData name="Ahmad Fariz Ali" userId="2ff2b29acfbf9cc8" providerId="LiveId" clId="{19784708-FFF1-5F44-9D5E-15D4B97CBE7D}" dt="2018-12-16T10:23:59.610" v="1195" actId="1036"/>
          <ac:cxnSpMkLst>
            <pc:docMk/>
            <pc:sldMk cId="1490414603" sldId="597"/>
            <ac:cxnSpMk id="7" creationId="{B8D372FE-C222-5C46-88B5-35DF2C1D4934}"/>
          </ac:cxnSpMkLst>
        </pc:cxnChg>
      </pc:sldChg>
      <pc:sldChg chg="addSp modSp add del">
        <pc:chgData name="Ahmad Fariz Ali" userId="2ff2b29acfbf9cc8" providerId="LiveId" clId="{19784708-FFF1-5F44-9D5E-15D4B97CBE7D}" dt="2018-12-16T10:23:25.110" v="1188" actId="2696"/>
        <pc:sldMkLst>
          <pc:docMk/>
          <pc:sldMk cId="2927417913" sldId="598"/>
        </pc:sldMkLst>
        <pc:picChg chg="add mod">
          <ac:chgData name="Ahmad Fariz Ali" userId="2ff2b29acfbf9cc8" providerId="LiveId" clId="{19784708-FFF1-5F44-9D5E-15D4B97CBE7D}" dt="2018-12-16T10:18:57.357" v="1149" actId="1076"/>
          <ac:picMkLst>
            <pc:docMk/>
            <pc:sldMk cId="2927417913" sldId="598"/>
            <ac:picMk id="3" creationId="{4348E05F-B572-1742-A014-D32E15D48F13}"/>
          </ac:picMkLst>
        </pc:picChg>
      </pc:sldChg>
      <pc:sldChg chg="addSp delSp modSp add del">
        <pc:chgData name="Ahmad Fariz Ali" userId="2ff2b29acfbf9cc8" providerId="LiveId" clId="{19784708-FFF1-5F44-9D5E-15D4B97CBE7D}" dt="2018-12-17T04:55:08.571" v="1361" actId="2696"/>
        <pc:sldMkLst>
          <pc:docMk/>
          <pc:sldMk cId="4035323745" sldId="599"/>
        </pc:sldMkLst>
        <pc:picChg chg="del">
          <ac:chgData name="Ahmad Fariz Ali" userId="2ff2b29acfbf9cc8" providerId="LiveId" clId="{19784708-FFF1-5F44-9D5E-15D4B97CBE7D}" dt="2018-12-16T10:19:50.060" v="1164" actId="478"/>
          <ac:picMkLst>
            <pc:docMk/>
            <pc:sldMk cId="4035323745" sldId="599"/>
            <ac:picMk id="3" creationId="{4348E05F-B572-1742-A014-D32E15D48F13}"/>
          </ac:picMkLst>
        </pc:picChg>
        <pc:picChg chg="add mod">
          <ac:chgData name="Ahmad Fariz Ali" userId="2ff2b29acfbf9cc8" providerId="LiveId" clId="{19784708-FFF1-5F44-9D5E-15D4B97CBE7D}" dt="2018-12-16T10:20:46.771" v="1174" actId="1035"/>
          <ac:picMkLst>
            <pc:docMk/>
            <pc:sldMk cId="4035323745" sldId="599"/>
            <ac:picMk id="4" creationId="{E00FF735-53A7-EC4D-9F31-39BDA14F3A1A}"/>
          </ac:picMkLst>
        </pc:picChg>
      </pc:sldChg>
      <pc:sldChg chg="add del">
        <pc:chgData name="Ahmad Fariz Ali" userId="2ff2b29acfbf9cc8" providerId="LiveId" clId="{19784708-FFF1-5F44-9D5E-15D4B97CBE7D}" dt="2018-12-16T10:23:25.101" v="1187" actId="2696"/>
        <pc:sldMkLst>
          <pc:docMk/>
          <pc:sldMk cId="2202220317" sldId="600"/>
        </pc:sldMkLst>
      </pc:sldChg>
      <pc:sldChg chg="addSp modSp add del modAnim">
        <pc:chgData name="Ahmad Fariz Ali" userId="2ff2b29acfbf9cc8" providerId="LiveId" clId="{19784708-FFF1-5F44-9D5E-15D4B97CBE7D}" dt="2018-12-17T04:55:08.548" v="1360" actId="2696"/>
        <pc:sldMkLst>
          <pc:docMk/>
          <pc:sldMk cId="3463047950" sldId="601"/>
        </pc:sldMkLst>
        <pc:cxnChg chg="add mod">
          <ac:chgData name="Ahmad Fariz Ali" userId="2ff2b29acfbf9cc8" providerId="LiveId" clId="{19784708-FFF1-5F44-9D5E-15D4B97CBE7D}" dt="2018-12-16T10:24:16.603" v="1197" actId="1076"/>
          <ac:cxnSpMkLst>
            <pc:docMk/>
            <pc:sldMk cId="3463047950" sldId="601"/>
            <ac:cxnSpMk id="4" creationId="{881ACBB5-AFEB-5E4A-B3AF-BF7359A93093}"/>
          </ac:cxnSpMkLst>
        </pc:cxnChg>
        <pc:cxnChg chg="add mod">
          <ac:chgData name="Ahmad Fariz Ali" userId="2ff2b29acfbf9cc8" providerId="LiveId" clId="{19784708-FFF1-5F44-9D5E-15D4B97CBE7D}" dt="2018-12-16T10:24:26.522" v="1200" actId="14100"/>
          <ac:cxnSpMkLst>
            <pc:docMk/>
            <pc:sldMk cId="3463047950" sldId="601"/>
            <ac:cxnSpMk id="5" creationId="{0FD194E6-D965-E649-BA85-B1494C2EC688}"/>
          </ac:cxnSpMkLst>
        </pc:cxnChg>
      </pc:sldChg>
      <pc:sldChg chg="addSp modSp add">
        <pc:chgData name="Ahmad Fariz Ali" userId="2ff2b29acfbf9cc8" providerId="LiveId" clId="{19784708-FFF1-5F44-9D5E-15D4B97CBE7D}" dt="2018-12-16T10:48:33.420" v="1323" actId="20577"/>
        <pc:sldMkLst>
          <pc:docMk/>
          <pc:sldMk cId="3389764639" sldId="602"/>
        </pc:sldMkLst>
        <pc:spChg chg="mod">
          <ac:chgData name="Ahmad Fariz Ali" userId="2ff2b29acfbf9cc8" providerId="LiveId" clId="{19784708-FFF1-5F44-9D5E-15D4B97CBE7D}" dt="2018-12-16T10:48:33.420" v="1323" actId="20577"/>
          <ac:spMkLst>
            <pc:docMk/>
            <pc:sldMk cId="3389764639" sldId="602"/>
            <ac:spMk id="2" creationId="{00000000-0000-0000-0000-000000000000}"/>
          </ac:spMkLst>
        </pc:spChg>
        <pc:spChg chg="mod">
          <ac:chgData name="Ahmad Fariz Ali" userId="2ff2b29acfbf9cc8" providerId="LiveId" clId="{19784708-FFF1-5F44-9D5E-15D4B97CBE7D}" dt="2018-12-16T10:46:06.013" v="1311" actId="14100"/>
          <ac:spMkLst>
            <pc:docMk/>
            <pc:sldMk cId="3389764639" sldId="602"/>
            <ac:spMk id="5" creationId="{00000000-0000-0000-0000-000000000000}"/>
          </ac:spMkLst>
        </pc:spChg>
        <pc:picChg chg="add mod modCrop">
          <ac:chgData name="Ahmad Fariz Ali" userId="2ff2b29acfbf9cc8" providerId="LiveId" clId="{19784708-FFF1-5F44-9D5E-15D4B97CBE7D}" dt="2018-12-16T10:48:15.555" v="1316" actId="1076"/>
          <ac:picMkLst>
            <pc:docMk/>
            <pc:sldMk cId="3389764639" sldId="602"/>
            <ac:picMk id="4" creationId="{CA811D0B-5262-9D41-85F5-0B5AE2EE6B4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8FCF0-FCCF-4F88-9885-17B1134DD135}" type="datetimeFigureOut">
              <a:rPr lang="en-GB" smtClean="0"/>
              <a:t>13/12/2018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A09CD-B7C0-4118-A72E-84DA608A87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2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914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 anchor="ctr" anchorCtr="0"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914400"/>
          </a:xfrm>
          <a:prstGeom prst="round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55645" y="3505200"/>
            <a:ext cx="8229600" cy="914400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455645" y="4495800"/>
            <a:ext cx="8229600" cy="91440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455645" y="5502679"/>
            <a:ext cx="8229600" cy="91440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0724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12/13/18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08: STRUCTURED DATA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Programming Technique I</a:t>
            </a:r>
          </a:p>
          <a:p>
            <a:r>
              <a:rPr lang="en-US" dirty="0"/>
              <a:t>(SCSJ1013)</a:t>
            </a:r>
            <a:endParaRPr lang="en-GB" dirty="0"/>
          </a:p>
        </p:txBody>
      </p:sp>
      <p:sp>
        <p:nvSpPr>
          <p:cNvPr id="6" name="&quot;No&quot; Symbol 5">
            <a:extLst>
              <a:ext uri="{FF2B5EF4-FFF2-40B4-BE49-F238E27FC236}">
                <a16:creationId xmlns:a16="http://schemas.microsoft.com/office/drawing/2014/main" id="{F28A85D2-9777-AD48-97A8-4B986DE071D2}"/>
              </a:ext>
            </a:extLst>
          </p:cNvPr>
          <p:cNvSpPr/>
          <p:nvPr/>
        </p:nvSpPr>
        <p:spPr>
          <a:xfrm>
            <a:off x="2286000" y="304800"/>
            <a:ext cx="1143000" cy="99060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 b="1">
                <a:solidFill>
                  <a:srgbClr val="0070C0"/>
                </a:solidFill>
                <a:highlight>
                  <a:srgbClr val="FFFF00"/>
                </a:highlight>
              </a:rPr>
              <a:t>Sec 07</a:t>
            </a:r>
          </a:p>
        </p:txBody>
      </p:sp>
    </p:spTree>
    <p:extLst>
      <p:ext uri="{BB962C8B-B14F-4D97-AF65-F5344CB8AC3E}">
        <p14:creationId xmlns:p14="http://schemas.microsoft.com/office/powerpoint/2010/main" val="212633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Initializing a Structure</a:t>
            </a:r>
            <a:b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cap="none" dirty="0"/>
            </a:br>
            <a:br>
              <a:rPr lang="en-GB" dirty="0"/>
            </a:b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0660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Initializing a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229600" cy="1676400"/>
          </a:xfrm>
          <a:prstGeom prst="roundRect">
            <a:avLst>
              <a:gd name="adj" fmla="val 15130"/>
            </a:avLst>
          </a:prstGeom>
          <a:solidFill>
            <a:schemeClr val="accent1"/>
          </a:solidFill>
        </p:spPr>
        <p:txBody>
          <a:bodyPr/>
          <a:lstStyle/>
          <a:p>
            <a:r>
              <a:rPr lang="en-US" altLang="en-US" dirty="0" err="1">
                <a:latin typeface="Courier New" panose="02070309020205020404" pitchFamily="49" charset="0"/>
              </a:rPr>
              <a:t>struct</a:t>
            </a:r>
            <a:r>
              <a:rPr lang="en-US" altLang="en-US" dirty="0">
                <a:latin typeface="Courier New" panose="02070309020205020404" pitchFamily="49" charset="0"/>
              </a:rPr>
              <a:t> variable can be initialized when defined:</a:t>
            </a:r>
          </a:p>
          <a:p>
            <a:pPr marL="0" indent="0">
              <a:buNone/>
            </a:pPr>
            <a:r>
              <a:rPr lang="en-US" altLang="en-US" dirty="0">
                <a:latin typeface="Courier New" panose="02070309020205020404" pitchFamily="49" charset="0"/>
              </a:rPr>
              <a:t>	Student s = {11465, "Joan", 2, 3.75};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9346" y="3505200"/>
            <a:ext cx="8229600" cy="2057400"/>
          </a:xfrm>
          <a:prstGeom prst="roundRect">
            <a:avLst>
              <a:gd name="adj" fmla="val 18258"/>
            </a:avLst>
          </a:prstGeom>
          <a:solidFill>
            <a:schemeClr val="accent2"/>
          </a:solidFill>
        </p:spPr>
        <p:txBody>
          <a:bodyPr anchor="ctr" anchorCtr="0"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Can also be initialized field-by-field after definition: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s.name = "Joan";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s.gpa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3.75;</a:t>
            </a:r>
          </a:p>
        </p:txBody>
      </p:sp>
    </p:spTree>
    <p:extLst>
      <p:ext uri="{BB962C8B-B14F-4D97-AF65-F5344CB8AC3E}">
        <p14:creationId xmlns:p14="http://schemas.microsoft.com/office/powerpoint/2010/main" val="3933080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28600"/>
            <a:ext cx="7010400" cy="609600"/>
          </a:xfrm>
        </p:spPr>
        <p:txBody>
          <a:bodyPr/>
          <a:lstStyle/>
          <a:p>
            <a:r>
              <a:rPr lang="en-US" dirty="0"/>
              <a:t>More on Initializing a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229600" cy="1066800"/>
          </a:xfrm>
        </p:spPr>
        <p:txBody>
          <a:bodyPr/>
          <a:lstStyle/>
          <a:p>
            <a:r>
              <a:rPr lang="en-US" altLang="en-US" dirty="0"/>
              <a:t>May initialize only some fields:</a:t>
            </a:r>
          </a:p>
          <a:p>
            <a:pPr marL="0" indent="0">
              <a:buNone/>
            </a:pPr>
            <a:r>
              <a:rPr lang="en-US" altLang="en-US" dirty="0"/>
              <a:t>	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Student bill = {14579};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819400"/>
            <a:ext cx="8229600" cy="1524000"/>
          </a:xfrm>
        </p:spPr>
        <p:txBody>
          <a:bodyPr anchor="ctr" anchorCtr="0"/>
          <a:lstStyle/>
          <a:p>
            <a:r>
              <a:rPr lang="en-US" dirty="0"/>
              <a:t>Cannot skip over fields: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Student s = {1234, "John", ,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 2.83}; // illegal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4572000"/>
            <a:ext cx="8229600" cy="1193443"/>
          </a:xfrm>
        </p:spPr>
        <p:txBody>
          <a:bodyPr anchor="ctr" anchorCtr="0"/>
          <a:lstStyle/>
          <a:p>
            <a:r>
              <a:rPr lang="en-US" dirty="0">
                <a:cs typeface="Courier New" panose="02070309020205020404" pitchFamily="49" charset="0"/>
              </a:rPr>
              <a:t>Cannot initialize in the structure declaration, since this does not allocate memory</a:t>
            </a:r>
          </a:p>
        </p:txBody>
      </p:sp>
    </p:spTree>
    <p:extLst>
      <p:ext uri="{BB962C8B-B14F-4D97-AF65-F5344CB8AC3E}">
        <p14:creationId xmlns:p14="http://schemas.microsoft.com/office/powerpoint/2010/main" val="3537866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7162800" cy="838200"/>
          </a:xfrm>
        </p:spPr>
        <p:txBody>
          <a:bodyPr/>
          <a:lstStyle/>
          <a:p>
            <a:r>
              <a:rPr lang="en-GB" altLang="en-US" dirty="0"/>
              <a:t>Excerpts From Program 11-4</a:t>
            </a: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1600200"/>
            <a:ext cx="7542213" cy="3351213"/>
            <a:chOff x="986" y="1344"/>
            <a:chExt cx="4751" cy="2015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" y="1344"/>
              <a:ext cx="3905" cy="1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" y="3036"/>
              <a:ext cx="4708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0780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Array of Structures</a:t>
            </a:r>
            <a:b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cap="none" dirty="0"/>
            </a:br>
            <a:br>
              <a:rPr lang="en-GB" dirty="0"/>
            </a:b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9718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109527"/>
            <a:ext cx="4648200" cy="715962"/>
          </a:xfrm>
        </p:spPr>
        <p:txBody>
          <a:bodyPr/>
          <a:lstStyle/>
          <a:p>
            <a:r>
              <a:rPr lang="en-GB" dirty="0"/>
              <a:t>Arrays of Structures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229600" cy="756846"/>
          </a:xfrm>
        </p:spPr>
        <p:txBody>
          <a:bodyPr/>
          <a:lstStyle/>
          <a:p>
            <a:r>
              <a:rPr lang="en-US" dirty="0"/>
              <a:t>Structures can be defined in arrays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3639" y="2466835"/>
            <a:ext cx="8229600" cy="1300554"/>
          </a:xfrm>
        </p:spPr>
        <p:txBody>
          <a:bodyPr/>
          <a:lstStyle/>
          <a:p>
            <a:r>
              <a:rPr lang="en-US" dirty="0"/>
              <a:t>Can be used in place of parallel arrays</a:t>
            </a:r>
            <a:br>
              <a:rPr lang="en-US" dirty="0"/>
            </a:br>
            <a:r>
              <a:rPr lang="en-US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NUM_STUDENTS = 20;</a:t>
            </a:r>
            <a:b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Student </a:t>
            </a:r>
            <a:r>
              <a:rPr lang="en-US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stuList</a:t>
            </a:r>
            <a: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[NUM_STUDENTS];</a:t>
            </a:r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3920756"/>
            <a:ext cx="8229600" cy="609600"/>
          </a:xfrm>
        </p:spPr>
        <p:txBody>
          <a:bodyPr/>
          <a:lstStyle/>
          <a:p>
            <a:r>
              <a:rPr lang="en-GB" dirty="0"/>
              <a:t>Individual structures accessible using subscript notation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7200" y="4683723"/>
            <a:ext cx="8229600" cy="1107801"/>
          </a:xfrm>
        </p:spPr>
        <p:txBody>
          <a:bodyPr/>
          <a:lstStyle/>
          <a:p>
            <a:r>
              <a:rPr lang="en-US" dirty="0"/>
              <a:t>Fields within structures accessible using dot notation: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stuList</a:t>
            </a:r>
            <a: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[5].</a:t>
            </a:r>
            <a:r>
              <a:rPr lang="en-US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studentID</a:t>
            </a:r>
            <a: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30632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Nested Structures</a:t>
            </a:r>
            <a:b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cap="none" dirty="0"/>
            </a:br>
            <a:br>
              <a:rPr lang="en-GB" dirty="0"/>
            </a:b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993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Nested Structures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3400" y="1066800"/>
            <a:ext cx="8077200" cy="5257800"/>
          </a:xfrm>
          <a:prstGeom prst="roundRect">
            <a:avLst>
              <a:gd name="adj" fmla="val 7653"/>
            </a:avLst>
          </a:prstGeom>
          <a:solidFill>
            <a:schemeClr val="accent3">
              <a:lumMod val="40000"/>
              <a:lumOff val="60000"/>
            </a:schemeClr>
          </a:solidFill>
        </p:spPr>
        <p:txBody>
          <a:bodyPr anchor="ctr" anchorCtr="0"/>
          <a:lstStyle/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400" dirty="0">
                <a:solidFill>
                  <a:schemeClr val="tx1"/>
                </a:solidFill>
              </a:rPr>
              <a:t>A structure can contain another structure as a member: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1800" dirty="0">
                <a:solidFill>
                  <a:schemeClr val="tx1"/>
                </a:solidFill>
                <a:latin typeface="Courier New" panose="02070309020205020404" pitchFamily="49" charset="0"/>
              </a:rPr>
              <a:t>	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1800" dirty="0">
                <a:solidFill>
                  <a:srgbClr val="0070C0"/>
                </a:solidFill>
                <a:latin typeface="Courier New" panose="02070309020205020404" pitchFamily="49" charset="0"/>
              </a:rPr>
              <a:t>	</a:t>
            </a:r>
            <a:r>
              <a:rPr lang="en-US" altLang="en-US" dirty="0" err="1">
                <a:solidFill>
                  <a:srgbClr val="0070C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0070C0"/>
                </a:solidFill>
                <a:latin typeface="Courier New" panose="02070309020205020404" pitchFamily="49" charset="0"/>
              </a:rPr>
              <a:t>PersonInfo</a:t>
            </a:r>
            <a:endParaRPr lang="en-US" altLang="en-US" dirty="0">
              <a:solidFill>
                <a:srgbClr val="0070C0"/>
              </a:solidFill>
              <a:latin typeface="Courier New" panose="02070309020205020404" pitchFamily="49" charset="0"/>
            </a:endParaRP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{   	string name, 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			  address, 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			  city;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};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</a:t>
            </a:r>
            <a:r>
              <a:rPr lang="en-US" altLang="en-US" dirty="0" err="1">
                <a:solidFill>
                  <a:srgbClr val="0070C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 Student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{	   </a:t>
            </a:r>
            <a:r>
              <a:rPr lang="en-US" altLang="en-US" dirty="0" err="1">
                <a:solidFill>
                  <a:srgbClr val="0070C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0070C0"/>
                </a:solidFill>
                <a:latin typeface="Courier New" panose="02070309020205020404" pitchFamily="49" charset="0"/>
              </a:rPr>
              <a:t>studentID</a:t>
            </a: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;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		</a:t>
            </a:r>
            <a:r>
              <a:rPr lang="en-US" altLang="en-US" b="1" dirty="0" err="1">
                <a:solidFill>
                  <a:srgbClr val="0070C0"/>
                </a:solidFill>
                <a:latin typeface="Courier New" panose="02070309020205020404" pitchFamily="49" charset="0"/>
              </a:rPr>
              <a:t>PersonInfo</a:t>
            </a: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0070C0"/>
                </a:solidFill>
                <a:latin typeface="Courier New" panose="02070309020205020404" pitchFamily="49" charset="0"/>
              </a:rPr>
              <a:t>pData</a:t>
            </a: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;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		short </a:t>
            </a:r>
            <a:r>
              <a:rPr lang="en-US" altLang="en-US" dirty="0" err="1">
                <a:solidFill>
                  <a:srgbClr val="0070C0"/>
                </a:solidFill>
                <a:latin typeface="Courier New" panose="02070309020205020404" pitchFamily="49" charset="0"/>
              </a:rPr>
              <a:t>yearInSchool</a:t>
            </a: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;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		double </a:t>
            </a:r>
            <a:r>
              <a:rPr lang="en-US" altLang="en-US" dirty="0" err="1">
                <a:solidFill>
                  <a:srgbClr val="0070C0"/>
                </a:solidFill>
                <a:latin typeface="Courier New" panose="02070309020205020404" pitchFamily="49" charset="0"/>
              </a:rPr>
              <a:t>gpa</a:t>
            </a: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;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rgbClr val="0070C0"/>
                </a:solidFill>
                <a:latin typeface="Courier New" panose="02070309020205020404" pitchFamily="49" charset="0"/>
              </a:rPr>
              <a:t>	};		</a:t>
            </a:r>
            <a:endParaRPr lang="en-GB" altLang="en-US" dirty="0">
              <a:solidFill>
                <a:srgbClr val="0070C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892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Members of Nested Structures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676400"/>
            <a:ext cx="8229600" cy="2895600"/>
          </a:xfrm>
          <a:prstGeom prst="roundRect">
            <a:avLst>
              <a:gd name="adj" fmla="val 7653"/>
            </a:avLst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 anchorCtr="0"/>
          <a:lstStyle/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400" dirty="0">
                <a:solidFill>
                  <a:schemeClr val="tx1"/>
                </a:solidFill>
              </a:rPr>
              <a:t>	Use the </a:t>
            </a:r>
            <a:r>
              <a:rPr lang="en-US" altLang="en-US" sz="2400" u="sng" dirty="0">
                <a:solidFill>
                  <a:srgbClr val="FF0000"/>
                </a:solidFill>
              </a:rPr>
              <a:t>dot operator multiple times</a:t>
            </a:r>
            <a:r>
              <a:rPr lang="en-US" altLang="en-US" sz="2400" dirty="0">
                <a:solidFill>
                  <a:schemeClr val="tx1"/>
                </a:solidFill>
              </a:rPr>
              <a:t> to refer to fields of nested structures: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1800" dirty="0">
                <a:solidFill>
                  <a:schemeClr val="tx1"/>
                </a:solidFill>
                <a:latin typeface="Courier New" panose="02070309020205020404" pitchFamily="49" charset="0"/>
              </a:rPr>
              <a:t>	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1800" dirty="0">
                <a:solidFill>
                  <a:schemeClr val="tx1"/>
                </a:solidFill>
                <a:latin typeface="Courier New" panose="02070309020205020404" pitchFamily="49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Student s;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	s.pData.name = "Jasmin";</a:t>
            </a:r>
          </a:p>
          <a:p>
            <a:pPr lvl="1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	</a:t>
            </a:r>
            <a:r>
              <a:rPr lang="en-US" altLang="en-US" dirty="0" err="1">
                <a:solidFill>
                  <a:schemeClr val="tx1"/>
                </a:solidFill>
                <a:latin typeface="Courier New" panose="02070309020205020404" pitchFamily="49" charset="0"/>
              </a:rPr>
              <a:t>s.pData.city</a:t>
            </a:r>
            <a:r>
              <a:rPr lang="en-US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 = ”Skudai";</a:t>
            </a:r>
            <a:endParaRPr lang="en-GB" altLang="en-US" sz="2400" dirty="0">
              <a:solidFill>
                <a:schemeClr val="tx1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71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Structures as Function Arguments</a:t>
            </a:r>
            <a:b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cap="none" dirty="0"/>
            </a:br>
            <a:br>
              <a:rPr lang="en-GB" dirty="0"/>
            </a:b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250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Combining Data into Structures</a:t>
            </a:r>
            <a:br>
              <a:rPr lang="en-GB" cap="none" dirty="0"/>
            </a:br>
            <a:br>
              <a:rPr lang="en-GB" dirty="0"/>
            </a:b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54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43187"/>
            <a:ext cx="7315200" cy="715962"/>
          </a:xfrm>
        </p:spPr>
        <p:txBody>
          <a:bodyPr/>
          <a:lstStyle/>
          <a:p>
            <a:r>
              <a:rPr lang="en-GB" dirty="0"/>
              <a:t>Structures as Function Arguments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3400" y="1600200"/>
            <a:ext cx="8229600" cy="1163274"/>
          </a:xfrm>
        </p:spPr>
        <p:txBody>
          <a:bodyPr/>
          <a:lstStyle/>
          <a:p>
            <a:r>
              <a:rPr lang="en-US" dirty="0"/>
              <a:t>May pass members of  </a:t>
            </a:r>
            <a:r>
              <a:rPr lang="en-US" dirty="0" err="1"/>
              <a:t>struct</a:t>
            </a:r>
            <a:r>
              <a:rPr lang="en-US" dirty="0"/>
              <a:t> variables to functions: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computeGPA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stu.gpa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17301" y="2924035"/>
            <a:ext cx="8229600" cy="1114565"/>
          </a:xfrm>
        </p:spPr>
        <p:txBody>
          <a:bodyPr/>
          <a:lstStyle/>
          <a:p>
            <a:r>
              <a:rPr lang="en-US" dirty="0"/>
              <a:t>May pass entire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dirty="0"/>
              <a:t> variables to functions: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showData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517301" y="4204740"/>
            <a:ext cx="8229600" cy="1032244"/>
          </a:xfrm>
        </p:spPr>
        <p:txBody>
          <a:bodyPr/>
          <a:lstStyle/>
          <a:p>
            <a:r>
              <a:rPr lang="en-US" dirty="0"/>
              <a:t>Can use reference parameter if function needs to modify contents of structure variable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052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7162800" cy="609600"/>
          </a:xfrm>
        </p:spPr>
        <p:txBody>
          <a:bodyPr/>
          <a:lstStyle/>
          <a:p>
            <a:r>
              <a:rPr lang="en-GB" altLang="en-US" dirty="0"/>
              <a:t>Excerpts from Program 11-7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457200" y="1676400"/>
            <a:ext cx="6343650" cy="4181475"/>
            <a:chOff x="1519" y="992"/>
            <a:chExt cx="3996" cy="2634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9" y="992"/>
              <a:ext cx="3879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1" y="2463"/>
              <a:ext cx="3985" cy="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D28299-7F24-BA40-8935-86F73B006ADD}"/>
              </a:ext>
            </a:extLst>
          </p:cNvPr>
          <p:cNvCxnSpPr>
            <a:cxnSpLocks/>
          </p:cNvCxnSpPr>
          <p:nvPr/>
        </p:nvCxnSpPr>
        <p:spPr>
          <a:xfrm>
            <a:off x="2590800" y="4267200"/>
            <a:ext cx="160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1C9FC8-400D-9840-89CE-680677D7842D}"/>
              </a:ext>
            </a:extLst>
          </p:cNvPr>
          <p:cNvCxnSpPr>
            <a:cxnSpLocks/>
          </p:cNvCxnSpPr>
          <p:nvPr/>
        </p:nvCxnSpPr>
        <p:spPr>
          <a:xfrm>
            <a:off x="914400" y="2286000"/>
            <a:ext cx="2209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3F1B41-7CC2-4441-B460-876F9A007B68}"/>
              </a:ext>
            </a:extLst>
          </p:cNvPr>
          <p:cNvCxnSpPr>
            <a:cxnSpLocks/>
          </p:cNvCxnSpPr>
          <p:nvPr/>
        </p:nvCxnSpPr>
        <p:spPr>
          <a:xfrm>
            <a:off x="4191000" y="4876800"/>
            <a:ext cx="1219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20BBAD-8B26-3F44-85FC-70BDF74DB236}"/>
              </a:ext>
            </a:extLst>
          </p:cNvPr>
          <p:cNvCxnSpPr>
            <a:cxnSpLocks/>
          </p:cNvCxnSpPr>
          <p:nvPr/>
        </p:nvCxnSpPr>
        <p:spPr>
          <a:xfrm>
            <a:off x="4343400" y="5105400"/>
            <a:ext cx="1371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4754D3-7B9C-8344-AA7C-3078DC0CA6E5}"/>
              </a:ext>
            </a:extLst>
          </p:cNvPr>
          <p:cNvCxnSpPr>
            <a:cxnSpLocks/>
          </p:cNvCxnSpPr>
          <p:nvPr/>
        </p:nvCxnSpPr>
        <p:spPr>
          <a:xfrm>
            <a:off x="4419600" y="5334000"/>
            <a:ext cx="1066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35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377" y="157421"/>
            <a:ext cx="6629400" cy="1109673"/>
          </a:xfrm>
        </p:spPr>
        <p:txBody>
          <a:bodyPr/>
          <a:lstStyle/>
          <a:p>
            <a:r>
              <a:rPr lang="en-GB" dirty="0"/>
              <a:t>Structures as Function Arguments - Notes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02276" y="1905000"/>
            <a:ext cx="8229600" cy="116327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Using </a:t>
            </a:r>
            <a:r>
              <a:rPr lang="en-US" u="sng" dirty="0">
                <a:cs typeface="Courier New" panose="02070309020205020404" pitchFamily="49" charset="0"/>
              </a:rPr>
              <a:t>value parameter</a:t>
            </a:r>
            <a:r>
              <a:rPr lang="en-US" dirty="0">
                <a:cs typeface="Courier New" panose="02070309020205020404" pitchFamily="49" charset="0"/>
              </a:rPr>
              <a:t> for structure </a:t>
            </a:r>
            <a:r>
              <a:rPr lang="en-US" u="sng" dirty="0">
                <a:cs typeface="Courier New" panose="02070309020205020404" pitchFamily="49" charset="0"/>
              </a:rPr>
              <a:t>can slow down</a:t>
            </a:r>
            <a:r>
              <a:rPr lang="en-US" dirty="0">
                <a:cs typeface="Courier New" panose="02070309020205020404" pitchFamily="49" charset="0"/>
              </a:rPr>
              <a:t> a program, waste space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86177" y="3228835"/>
            <a:ext cx="8229600" cy="1114565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Using a </a:t>
            </a:r>
            <a:r>
              <a:rPr lang="en-US" u="sng" dirty="0">
                <a:cs typeface="Courier New" panose="02070309020205020404" pitchFamily="49" charset="0"/>
              </a:rPr>
              <a:t>reference parameter</a:t>
            </a:r>
            <a:r>
              <a:rPr lang="en-US" dirty="0">
                <a:cs typeface="Courier New" panose="02070309020205020404" pitchFamily="49" charset="0"/>
              </a:rPr>
              <a:t> will </a:t>
            </a:r>
            <a:r>
              <a:rPr lang="en-US" u="sng" dirty="0">
                <a:cs typeface="Courier New" panose="02070309020205020404" pitchFamily="49" charset="0"/>
              </a:rPr>
              <a:t>speed up program</a:t>
            </a:r>
            <a:r>
              <a:rPr lang="en-US" dirty="0">
                <a:cs typeface="Courier New" panose="02070309020205020404" pitchFamily="49" charset="0"/>
              </a:rPr>
              <a:t>, but function may change data in structure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86177" y="4509540"/>
            <a:ext cx="8229600" cy="1357860"/>
          </a:xfrm>
        </p:spPr>
        <p:txBody>
          <a:bodyPr/>
          <a:lstStyle/>
          <a:p>
            <a:r>
              <a:rPr lang="en-US" dirty="0"/>
              <a:t>Using a </a:t>
            </a:r>
            <a:r>
              <a:rPr lang="en-US" u="sng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u="sng" dirty="0"/>
              <a:t> reference parameter</a:t>
            </a:r>
            <a:r>
              <a:rPr lang="en-US" dirty="0"/>
              <a:t> allows </a:t>
            </a:r>
            <a:r>
              <a:rPr lang="en-US" u="sng" dirty="0"/>
              <a:t>read-only</a:t>
            </a:r>
            <a:r>
              <a:rPr lang="en-US" dirty="0"/>
              <a:t> access to reference parameter, does not waste space, </a:t>
            </a:r>
            <a:r>
              <a:rPr lang="en-US" u="sng" dirty="0"/>
              <a:t>speed up</a:t>
            </a:r>
            <a:r>
              <a:rPr lang="en-US" dirty="0"/>
              <a:t> program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422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7162800" cy="609600"/>
          </a:xfrm>
        </p:spPr>
        <p:txBody>
          <a:bodyPr/>
          <a:lstStyle/>
          <a:p>
            <a:r>
              <a:rPr lang="en-GB" altLang="en-US" dirty="0"/>
              <a:t>Revised </a:t>
            </a:r>
            <a:r>
              <a:rPr lang="en-GB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showItem</a:t>
            </a:r>
            <a:r>
              <a:rPr lang="en-GB" altLang="en-US" dirty="0"/>
              <a:t> Function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7543800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D8F4248-7EF8-B34C-9718-4A92F7188A13}"/>
              </a:ext>
            </a:extLst>
          </p:cNvPr>
          <p:cNvGrpSpPr/>
          <p:nvPr/>
        </p:nvGrpSpPr>
        <p:grpSpPr>
          <a:xfrm>
            <a:off x="2514600" y="1143000"/>
            <a:ext cx="1360782" cy="1219200"/>
            <a:chOff x="2514600" y="1143000"/>
            <a:chExt cx="1360782" cy="12192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D8810C0-EE05-9F41-8112-9F7D07211A69}"/>
                </a:ext>
              </a:extLst>
            </p:cNvPr>
            <p:cNvCxnSpPr>
              <a:cxnSpLocks/>
            </p:cNvCxnSpPr>
            <p:nvPr/>
          </p:nvCxnSpPr>
          <p:spPr>
            <a:xfrm>
              <a:off x="2514600" y="2362200"/>
              <a:ext cx="12192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3275CE3-0FB6-9442-A5E1-CCA05A78214E}"/>
                </a:ext>
              </a:extLst>
            </p:cNvPr>
            <p:cNvSpPr txBox="1"/>
            <p:nvPr/>
          </p:nvSpPr>
          <p:spPr>
            <a:xfrm>
              <a:off x="2590800" y="1143000"/>
              <a:ext cx="128458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s-MY" sz="2000">
                  <a:solidFill>
                    <a:srgbClr val="FF0000"/>
                  </a:solidFill>
                </a:rPr>
                <a:t>constant </a:t>
              </a:r>
            </a:p>
            <a:p>
              <a:r>
                <a:rPr lang="ms-MY" sz="2000">
                  <a:solidFill>
                    <a:srgbClr val="FF0000"/>
                  </a:solidFill>
                </a:rPr>
                <a:t>parameter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E04627-C760-4848-8FD9-127D0D6C1800}"/>
              </a:ext>
            </a:extLst>
          </p:cNvPr>
          <p:cNvGrpSpPr/>
          <p:nvPr/>
        </p:nvGrpSpPr>
        <p:grpSpPr>
          <a:xfrm>
            <a:off x="4953000" y="1143000"/>
            <a:ext cx="1183914" cy="1219200"/>
            <a:chOff x="4953000" y="1143000"/>
            <a:chExt cx="1183914" cy="12192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3F97135-637E-9A45-8FE0-6EAC640C7C91}"/>
                </a:ext>
              </a:extLst>
            </p:cNvPr>
            <p:cNvCxnSpPr>
              <a:cxnSpLocks/>
            </p:cNvCxnSpPr>
            <p:nvPr/>
          </p:nvCxnSpPr>
          <p:spPr>
            <a:xfrm>
              <a:off x="5181600" y="23622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B29B2D9-B8E9-5042-A497-9510F27C5A90}"/>
                </a:ext>
              </a:extLst>
            </p:cNvPr>
            <p:cNvSpPr txBox="1"/>
            <p:nvPr/>
          </p:nvSpPr>
          <p:spPr>
            <a:xfrm>
              <a:off x="4953000" y="1143000"/>
              <a:ext cx="11839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s-MY" sz="2000">
                  <a:solidFill>
                    <a:srgbClr val="FF0000"/>
                  </a:solidFill>
                </a:rPr>
                <a:t>pass by</a:t>
              </a:r>
            </a:p>
            <a:p>
              <a:r>
                <a:rPr lang="ms-MY" sz="2000">
                  <a:solidFill>
                    <a:srgbClr val="FF0000"/>
                  </a:solidFill>
                </a:rPr>
                <a:t>reference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49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Returning a Structure from a Function</a:t>
            </a:r>
            <a:b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cap="none" dirty="0"/>
            </a:br>
            <a:br>
              <a:rPr lang="en-GB" dirty="0"/>
            </a:b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1264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6629400" cy="1109673"/>
          </a:xfrm>
        </p:spPr>
        <p:txBody>
          <a:bodyPr/>
          <a:lstStyle/>
          <a:p>
            <a:r>
              <a:rPr lang="en-US" dirty="0"/>
              <a:t>Returning a Structure from a Function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8229600" cy="1635040"/>
          </a:xfrm>
          <a:solidFill>
            <a:schemeClr val="accent3"/>
          </a:solidFill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Function can return 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dirty="0"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cs typeface="Courier New" panose="02070309020205020404" pitchFamily="49" charset="0"/>
              </a:rPr>
              <a:t>	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Student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getStudentData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();  // prototype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	stu1 =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getStudentData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();   // call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41101" y="3395801"/>
            <a:ext cx="8229600" cy="1419365"/>
          </a:xfrm>
          <a:solidFill>
            <a:schemeClr val="accent5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Function must define a local structure 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dirty="0"/>
              <a:t>for internal use </a:t>
            </a:r>
          </a:p>
          <a:p>
            <a:pPr lvl="1"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dirty="0"/>
              <a:t>for use with </a:t>
            </a:r>
            <a:r>
              <a:rPr lang="en-GB" altLang="en-US" sz="2200" dirty="0">
                <a:latin typeface="Courier New" panose="02070309020205020404" pitchFamily="49" charset="0"/>
              </a:rPr>
              <a:t>return</a:t>
            </a:r>
            <a:r>
              <a:rPr lang="en-GB" altLang="en-US" sz="2200" dirty="0"/>
              <a:t> statement</a:t>
            </a:r>
          </a:p>
          <a:p>
            <a:endParaRPr lang="en-US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978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52400"/>
            <a:ext cx="6477000" cy="1143000"/>
          </a:xfrm>
        </p:spPr>
        <p:txBody>
          <a:bodyPr/>
          <a:lstStyle/>
          <a:p>
            <a:r>
              <a:rPr lang="en-US" altLang="en-US" dirty="0"/>
              <a:t>Returning a Structure from a Function - Example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676400"/>
            <a:ext cx="8305800" cy="46505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sz="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Student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getStudentData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()</a:t>
            </a:r>
            <a:r>
              <a:rPr lang="ar-SA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‏</a:t>
            </a:r>
            <a:endParaRPr lang="en-US" altLang="en-US" sz="2400" dirty="0">
              <a:solidFill>
                <a:schemeClr val="bg1"/>
              </a:solidFill>
              <a:latin typeface="Courier New" panose="02070309020205020404" pitchFamily="49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endParaRPr lang="en-GB" altLang="en-US" sz="2400" dirty="0">
              <a:solidFill>
                <a:schemeClr val="bg1"/>
              </a:solidFill>
              <a:latin typeface="Courier New" panose="02070309020205020404" pitchFamily="49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{	 Student </a:t>
            </a:r>
            <a:r>
              <a:rPr lang="en-GB" altLang="en-US" sz="2400" b="1" dirty="0" err="1">
                <a:solidFill>
                  <a:schemeClr val="bg1"/>
                </a:solidFill>
                <a:latin typeface="Courier New" panose="02070309020205020404" pitchFamily="49" charset="0"/>
              </a:rPr>
              <a:t>tempStu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endParaRPr lang="en-GB" altLang="en-US" sz="800" dirty="0">
              <a:solidFill>
                <a:schemeClr val="bg1"/>
              </a:solidFill>
              <a:latin typeface="Courier New" panose="02070309020205020404" pitchFamily="49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	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 &gt;&gt;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tempStu.studentID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	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getline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(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, tempStu.pData.name);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	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getline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(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,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tempStu.pData.address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);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   </a:t>
            </a:r>
            <a:r>
              <a:rPr lang="en-GB" altLang="en-US" sz="2400" dirty="0">
                <a:solidFill>
                  <a:schemeClr val="bg1"/>
                </a:solidFill>
              </a:rPr>
              <a:t>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getline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(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,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tempStu.pData.city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);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   </a:t>
            </a:r>
            <a:r>
              <a:rPr lang="en-GB" altLang="en-US" sz="2400" dirty="0">
                <a:solidFill>
                  <a:schemeClr val="bg1"/>
                </a:solidFill>
              </a:rPr>
              <a:t>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 &gt;&gt;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tempStu.yearInSchool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   </a:t>
            </a:r>
            <a:r>
              <a:rPr lang="en-GB" altLang="en-US" sz="2400" dirty="0">
                <a:solidFill>
                  <a:schemeClr val="bg1"/>
                </a:solidFill>
              </a:rPr>
              <a:t>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 &gt;&gt; </a:t>
            </a:r>
            <a:r>
              <a:rPr lang="en-GB" altLang="en-US" sz="2400" dirty="0" err="1">
                <a:solidFill>
                  <a:schemeClr val="bg1"/>
                </a:solidFill>
                <a:latin typeface="Courier New" panose="02070309020205020404" pitchFamily="49" charset="0"/>
              </a:rPr>
              <a:t>tempStu.gpa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endParaRPr lang="en-GB" altLang="en-US" sz="800" dirty="0">
              <a:solidFill>
                <a:schemeClr val="bg1"/>
              </a:solidFill>
              <a:latin typeface="Courier New" panose="02070309020205020404" pitchFamily="49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   </a:t>
            </a:r>
            <a:r>
              <a:rPr lang="en-GB" altLang="en-US" sz="2400" dirty="0">
                <a:solidFill>
                  <a:schemeClr val="bg1"/>
                </a:solidFill>
              </a:rPr>
              <a:t> 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return </a:t>
            </a:r>
            <a:r>
              <a:rPr lang="en-GB" altLang="en-US" sz="2400" b="1" dirty="0" err="1">
                <a:solidFill>
                  <a:schemeClr val="bg1"/>
                </a:solidFill>
                <a:latin typeface="Courier New" panose="02070309020205020404" pitchFamily="49" charset="0"/>
              </a:rPr>
              <a:t>tempStu</a:t>
            </a: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altLang="en-US" sz="2400" dirty="0">
                <a:solidFill>
                  <a:schemeClr val="bg1"/>
                </a:solidFill>
                <a:latin typeface="Courier New" panose="02070309020205020404" pitchFamily="49" charset="0"/>
              </a:rPr>
              <a:t>}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D31495B-6CB1-C441-AC1F-084DE6B91889}"/>
              </a:ext>
            </a:extLst>
          </p:cNvPr>
          <p:cNvCxnSpPr>
            <a:cxnSpLocks/>
          </p:cNvCxnSpPr>
          <p:nvPr/>
        </p:nvCxnSpPr>
        <p:spPr>
          <a:xfrm>
            <a:off x="1981200" y="2971800"/>
            <a:ext cx="2514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F76DC9-4DC0-0E4E-81F1-7187C65B8D6C}"/>
              </a:ext>
            </a:extLst>
          </p:cNvPr>
          <p:cNvCxnSpPr>
            <a:cxnSpLocks/>
          </p:cNvCxnSpPr>
          <p:nvPr/>
        </p:nvCxnSpPr>
        <p:spPr>
          <a:xfrm>
            <a:off x="2743200" y="5943600"/>
            <a:ext cx="1371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89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1103312"/>
          </a:xfrm>
        </p:spPr>
        <p:txBody>
          <a:bodyPr/>
          <a:lstStyle/>
          <a:p>
            <a:r>
              <a:rPr lang="en-US" altLang="en-US" dirty="0"/>
              <a:t>Returning a Structure from a Function - Example</a:t>
            </a:r>
            <a:endParaRPr lang="en-GB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103312"/>
            <a:ext cx="6514709" cy="53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1763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1103312"/>
          </a:xfrm>
        </p:spPr>
        <p:txBody>
          <a:bodyPr/>
          <a:lstStyle/>
          <a:p>
            <a:r>
              <a:rPr lang="en-US" altLang="en-US" dirty="0"/>
              <a:t>Program 11-8 (Continued)‏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8378224" cy="40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432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838200"/>
          </a:xfrm>
        </p:spPr>
        <p:txBody>
          <a:bodyPr/>
          <a:lstStyle/>
          <a:p>
            <a:r>
              <a:rPr lang="en-US" altLang="en-US" dirty="0"/>
              <a:t>Program 11-8 (Continued)‏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39196"/>
            <a:ext cx="7086600" cy="541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76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3400" y="1371600"/>
            <a:ext cx="8229600" cy="1219200"/>
          </a:xfrm>
        </p:spPr>
        <p:txBody>
          <a:bodyPr/>
          <a:lstStyle/>
          <a:p>
            <a:r>
              <a:rPr lang="en-US" altLang="en-US" dirty="0"/>
              <a:t>Structure: C++ construct that allows </a:t>
            </a:r>
            <a:r>
              <a:rPr lang="en-US" altLang="en-US" b="1" u="sng" dirty="0"/>
              <a:t>multiple variables</a:t>
            </a:r>
            <a:r>
              <a:rPr lang="en-US" altLang="en-US" dirty="0"/>
              <a:t> to be </a:t>
            </a:r>
            <a:r>
              <a:rPr lang="en-US" altLang="en-US" b="1" u="sng" dirty="0"/>
              <a:t>grouped together</a:t>
            </a:r>
            <a:r>
              <a:rPr lang="en-US" altLang="en-US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3400" y="2743200"/>
            <a:ext cx="8229600" cy="3429000"/>
          </a:xfrm>
          <a:prstGeom prst="roundRect">
            <a:avLst>
              <a:gd name="adj" fmla="val 7653"/>
            </a:avLst>
          </a:prstGeom>
          <a:solidFill>
            <a:schemeClr val="accent4"/>
          </a:solidFill>
        </p:spPr>
        <p:txBody>
          <a:bodyPr anchor="ctr" anchorCtr="0"/>
          <a:lstStyle/>
          <a:p>
            <a:r>
              <a:rPr lang="en-US" dirty="0"/>
              <a:t>General format:</a:t>
            </a:r>
          </a:p>
          <a:p>
            <a:pPr marL="712788" lvl="1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b="1" dirty="0" err="1">
                <a:latin typeface="Courier New" panose="02070309020205020404" pitchFamily="49" charset="0"/>
              </a:rPr>
              <a:t>struct</a:t>
            </a:r>
            <a:r>
              <a:rPr lang="en-GB" altLang="en-US" sz="2200" b="1" dirty="0">
                <a:latin typeface="Courier New" panose="02070309020205020404" pitchFamily="49" charset="0"/>
              </a:rPr>
              <a:t> &lt;</a:t>
            </a:r>
            <a:r>
              <a:rPr lang="en-GB" altLang="en-US" sz="2200" b="1" i="1" dirty="0" err="1">
                <a:latin typeface="Courier New" panose="02070309020205020404" pitchFamily="49" charset="0"/>
              </a:rPr>
              <a:t>structName</a:t>
            </a:r>
            <a:r>
              <a:rPr lang="en-GB" altLang="en-US" sz="2200" b="1" dirty="0">
                <a:latin typeface="Courier New" panose="02070309020205020404" pitchFamily="49" charset="0"/>
              </a:rPr>
              <a:t>&gt;</a:t>
            </a:r>
          </a:p>
          <a:p>
            <a:pPr marL="712788" lvl="1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b="1" dirty="0">
                <a:latin typeface="Courier New" panose="02070309020205020404" pitchFamily="49" charset="0"/>
              </a:rPr>
              <a:t>{</a:t>
            </a:r>
          </a:p>
          <a:p>
            <a:pPr marL="712788" lvl="1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b="1" dirty="0">
                <a:latin typeface="Courier New" panose="02070309020205020404" pitchFamily="49" charset="0"/>
              </a:rPr>
              <a:t>	</a:t>
            </a:r>
            <a:r>
              <a:rPr lang="en-GB" altLang="en-US" sz="2200" b="1" i="1" dirty="0">
                <a:latin typeface="Courier New" panose="02070309020205020404" pitchFamily="49" charset="0"/>
              </a:rPr>
              <a:t>type1 field1</a:t>
            </a:r>
            <a:r>
              <a:rPr lang="en-GB" altLang="en-US" sz="2200" b="1" dirty="0">
                <a:latin typeface="Courier New" panose="02070309020205020404" pitchFamily="49" charset="0"/>
              </a:rPr>
              <a:t>;</a:t>
            </a:r>
          </a:p>
          <a:p>
            <a:pPr marL="712788" lvl="1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b="1" dirty="0">
                <a:latin typeface="Courier New" panose="02070309020205020404" pitchFamily="49" charset="0"/>
              </a:rPr>
              <a:t>	</a:t>
            </a:r>
            <a:r>
              <a:rPr lang="en-GB" altLang="en-US" sz="2200" b="1" i="1" dirty="0">
                <a:latin typeface="Courier New" panose="02070309020205020404" pitchFamily="49" charset="0"/>
              </a:rPr>
              <a:t>type2 field2</a:t>
            </a:r>
            <a:r>
              <a:rPr lang="en-GB" altLang="en-US" sz="2200" b="1" dirty="0">
                <a:latin typeface="Courier New" panose="02070309020205020404" pitchFamily="49" charset="0"/>
              </a:rPr>
              <a:t>;</a:t>
            </a:r>
          </a:p>
          <a:p>
            <a:pPr marL="712788" lvl="1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b="1" dirty="0">
                <a:latin typeface="Courier New" panose="02070309020205020404" pitchFamily="49" charset="0"/>
              </a:rPr>
              <a:t>	. . .</a:t>
            </a:r>
          </a:p>
          <a:p>
            <a:pPr marL="712788" lvl="1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b="1" dirty="0">
                <a:latin typeface="Courier New" panose="02070309020205020404" pitchFamily="49" charset="0"/>
              </a:rPr>
              <a:t>};</a:t>
            </a:r>
          </a:p>
        </p:txBody>
      </p:sp>
      <p:sp>
        <p:nvSpPr>
          <p:cNvPr id="7" name="Title 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GB" dirty="0"/>
              <a:t>Introduction </a:t>
            </a:r>
            <a:r>
              <a:rPr lang="en-GB" altLang="en-US" dirty="0"/>
              <a:t>to Structures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854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Pointer to Structure</a:t>
            </a:r>
            <a:b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cap="none" dirty="0"/>
            </a:br>
            <a:br>
              <a:rPr lang="en-GB" dirty="0"/>
            </a:b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9307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5562600" cy="715962"/>
          </a:xfrm>
        </p:spPr>
        <p:txBody>
          <a:bodyPr/>
          <a:lstStyle/>
          <a:p>
            <a:r>
              <a:rPr lang="en-GB" dirty="0"/>
              <a:t>Pointers to Structures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8229600" cy="756846"/>
          </a:xfrm>
        </p:spPr>
        <p:txBody>
          <a:bodyPr/>
          <a:lstStyle/>
          <a:p>
            <a:r>
              <a:rPr lang="en-US" dirty="0"/>
              <a:t>A structure variable has an address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3639" y="2543034"/>
            <a:ext cx="8229600" cy="1300555"/>
          </a:xfrm>
        </p:spPr>
        <p:txBody>
          <a:bodyPr/>
          <a:lstStyle/>
          <a:p>
            <a:r>
              <a:rPr lang="en-US" dirty="0"/>
              <a:t>Pointers to structures are variables that can hold the address of a structure: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Student *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3996956"/>
            <a:ext cx="8229600" cy="956044"/>
          </a:xfrm>
        </p:spPr>
        <p:txBody>
          <a:bodyPr/>
          <a:lstStyle/>
          <a:p>
            <a:r>
              <a:rPr lang="en-US" dirty="0"/>
              <a:t>Can use &amp; operator to assign address: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&amp; stu1;</a:t>
            </a:r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7200" y="5114788"/>
            <a:ext cx="8229600" cy="737422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Structure pointer can be a function parameter</a:t>
            </a:r>
          </a:p>
        </p:txBody>
      </p:sp>
    </p:spTree>
    <p:extLst>
      <p:ext uri="{BB962C8B-B14F-4D97-AF65-F5344CB8AC3E}">
        <p14:creationId xmlns:p14="http://schemas.microsoft.com/office/powerpoint/2010/main" val="34953659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2400"/>
            <a:ext cx="6934200" cy="1043235"/>
          </a:xfrm>
        </p:spPr>
        <p:txBody>
          <a:bodyPr/>
          <a:lstStyle/>
          <a:p>
            <a:r>
              <a:rPr lang="en-US" dirty="0"/>
              <a:t>Accessing Structure Members via Pointer Variables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828800"/>
            <a:ext cx="8229600" cy="1905000"/>
          </a:xfrm>
        </p:spPr>
        <p:txBody>
          <a:bodyPr/>
          <a:lstStyle/>
          <a:p>
            <a:r>
              <a:rPr lang="en-US" dirty="0"/>
              <a:t>Must </a:t>
            </a:r>
            <a:r>
              <a:rPr lang="en-US" u="sng" dirty="0"/>
              <a:t>use () to dereference</a:t>
            </a:r>
            <a:r>
              <a:rPr lang="en-US" dirty="0"/>
              <a:t> pointer variable, not field within structure: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(*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studentID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7200" y="3962400"/>
            <a:ext cx="8229600" cy="1661210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Can use </a:t>
            </a:r>
            <a:r>
              <a:rPr lang="en-US" u="sng" dirty="0">
                <a:cs typeface="Courier New" panose="02070309020205020404" pitchFamily="49" charset="0"/>
              </a:rPr>
              <a:t>structure pointer operator</a:t>
            </a:r>
            <a:r>
              <a:rPr lang="en-US" dirty="0">
                <a:cs typeface="Courier New" panose="02070309020205020404" pitchFamily="49" charset="0"/>
              </a:rPr>
              <a:t> to eliminate () and use clearer notation:</a:t>
            </a:r>
          </a:p>
          <a:p>
            <a:pPr marL="0" indent="0">
              <a:buNone/>
            </a:pPr>
            <a:r>
              <a:rPr lang="en-US" dirty="0"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studentID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8741337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1103312"/>
          </a:xfrm>
        </p:spPr>
        <p:txBody>
          <a:bodyPr/>
          <a:lstStyle/>
          <a:p>
            <a:r>
              <a:rPr lang="en-US" altLang="en-US" dirty="0"/>
              <a:t>From Program 11-9</a:t>
            </a:r>
            <a:endParaRPr lang="en-GB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57308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7676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Enumerated Data Types</a:t>
            </a:r>
            <a:b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cap="none" dirty="0"/>
            </a:br>
            <a:br>
              <a:rPr lang="en-GB" dirty="0"/>
            </a:b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1482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Enumerated Data Types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1219200"/>
            <a:ext cx="8229600" cy="1371600"/>
          </a:xfrm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An enumerated data type is a programmer-defined data type. It consists of values known as </a:t>
            </a:r>
            <a:r>
              <a:rPr lang="en-GB" altLang="en-US" i="1" u="sng" dirty="0"/>
              <a:t>enumerators</a:t>
            </a:r>
            <a:r>
              <a:rPr lang="en-GB" altLang="en-US" dirty="0"/>
              <a:t>, which </a:t>
            </a:r>
            <a:r>
              <a:rPr lang="en-GB" altLang="en-US" u="sng" dirty="0"/>
              <a:t>represent integer constants</a:t>
            </a:r>
            <a:r>
              <a:rPr lang="en-GB" altLang="en-US" dirty="0"/>
              <a:t>. 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2743200"/>
            <a:ext cx="8229600" cy="1752600"/>
          </a:xfrm>
          <a:solidFill>
            <a:schemeClr val="accent2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dirty="0"/>
              <a:t>Example:</a:t>
            </a:r>
            <a:br>
              <a:rPr lang="en-US" altLang="en-US" dirty="0"/>
            </a:b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Day { MONDAY, TUESDAY,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WEDNESDAY, THURSDAY,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FRIDAY };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alt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4648200"/>
            <a:ext cx="8229600" cy="1752600"/>
          </a:xfrm>
          <a:solidFill>
            <a:schemeClr val="accent4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dirty="0"/>
              <a:t>The identifiers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MONDAY, TUESDAY, WEDNESDAY, THURSDAY, </a:t>
            </a:r>
            <a:r>
              <a:rPr lang="en-US" altLang="en-US" dirty="0"/>
              <a:t>and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FRIDAY</a:t>
            </a:r>
            <a:r>
              <a:rPr lang="en-US" altLang="en-US" dirty="0"/>
              <a:t>, which are listed inside the braces, are </a:t>
            </a:r>
            <a:r>
              <a:rPr lang="en-US" altLang="en-US" u="sng" dirty="0"/>
              <a:t>enumerators</a:t>
            </a:r>
            <a:r>
              <a:rPr lang="en-US" altLang="en-US" dirty="0"/>
              <a:t>. They represent the values that belong to the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Day</a:t>
            </a:r>
            <a:r>
              <a:rPr lang="en-US" altLang="en-US" dirty="0"/>
              <a:t> data type. 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657540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Enumerated Data Types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1752600"/>
            <a:ext cx="8077200" cy="1676400"/>
          </a:xfrm>
          <a:prstGeom prst="roundRect">
            <a:avLst>
              <a:gd name="adj" fmla="val 19177"/>
            </a:avLst>
          </a:prstGeom>
          <a:solidFill>
            <a:schemeClr val="accent3"/>
          </a:solidFill>
        </p:spPr>
        <p:txBody>
          <a:bodyPr anchor="ctr" anchorCtr="0"/>
          <a:lstStyle/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dirty="0" err="1">
                <a:latin typeface="Courier New" panose="02070309020205020404" pitchFamily="49" charset="0"/>
              </a:rPr>
              <a:t>enum</a:t>
            </a:r>
            <a:r>
              <a:rPr lang="en-GB" altLang="en-US" dirty="0">
                <a:latin typeface="Courier New" panose="02070309020205020404" pitchFamily="49" charset="0"/>
              </a:rPr>
              <a:t> Day { MONDAY, TUESDAY,</a:t>
            </a:r>
            <a:br>
              <a:rPr lang="en-GB" altLang="en-US" dirty="0">
                <a:latin typeface="Courier New" panose="02070309020205020404" pitchFamily="49" charset="0"/>
              </a:rPr>
            </a:br>
            <a:r>
              <a:rPr lang="en-GB" altLang="en-US" dirty="0">
                <a:latin typeface="Courier New" panose="02070309020205020404" pitchFamily="49" charset="0"/>
              </a:rPr>
              <a:t>           WEDNESDAY,THURSDAY,</a:t>
            </a:r>
            <a:br>
              <a:rPr lang="en-GB" altLang="en-US" dirty="0">
                <a:latin typeface="Courier New" panose="02070309020205020404" pitchFamily="49" charset="0"/>
              </a:rPr>
            </a:br>
            <a:r>
              <a:rPr lang="en-GB" altLang="en-US" dirty="0">
                <a:latin typeface="Courier New" panose="02070309020205020404" pitchFamily="49" charset="0"/>
              </a:rPr>
              <a:t>           FRIDAY };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3733800"/>
            <a:ext cx="8077200" cy="1676400"/>
          </a:xfrm>
          <a:prstGeom prst="roundRect">
            <a:avLst>
              <a:gd name="adj" fmla="val 19177"/>
            </a:avLst>
          </a:prstGeom>
          <a:solidFill>
            <a:schemeClr val="accent2"/>
          </a:solidFill>
        </p:spPr>
        <p:txBody>
          <a:bodyPr anchor="ctr" anchorCtr="0"/>
          <a:lstStyle/>
          <a:p>
            <a:pPr marL="0" indent="0" eaLnBrk="1" hangingPunct="1">
              <a:spcBef>
                <a:spcPts val="1750"/>
              </a:spcBef>
              <a:buNone/>
            </a:pPr>
            <a:r>
              <a:rPr lang="en-GB" altLang="en-US" dirty="0"/>
              <a:t>Note that the enumerators </a:t>
            </a:r>
            <a:r>
              <a:rPr lang="en-GB" altLang="en-US" u="sng" dirty="0"/>
              <a:t>are not strings</a:t>
            </a:r>
            <a:r>
              <a:rPr lang="en-GB" altLang="en-US" dirty="0"/>
              <a:t>, so they aren’t enclosed in quotes.                              </a:t>
            </a:r>
          </a:p>
          <a:p>
            <a:pPr marL="0" indent="0" eaLnBrk="1" hangingPunct="1">
              <a:spcBef>
                <a:spcPts val="1750"/>
              </a:spcBef>
              <a:buNone/>
            </a:pPr>
            <a:r>
              <a:rPr lang="en-GB" altLang="en-US" dirty="0"/>
              <a:t>They are </a:t>
            </a:r>
            <a:r>
              <a:rPr lang="en-GB" altLang="en-US" b="1" u="sng" dirty="0"/>
              <a:t>identifiers</a:t>
            </a:r>
            <a:r>
              <a:rPr lang="en-GB" alt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79855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Enumerated Data Types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1371600"/>
            <a:ext cx="8229600" cy="1452630"/>
          </a:xfrm>
          <a:prstGeom prst="roundRect">
            <a:avLst>
              <a:gd name="adj" fmla="val 13121"/>
            </a:avLst>
          </a:prstGeom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Once you have created an enumerated data type in your program, you can define variables of that type. Example:</a:t>
            </a:r>
          </a:p>
          <a:p>
            <a:pPr marL="0" indent="0"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>
                <a:latin typeface="Courier New" panose="02070309020205020404" pitchFamily="49" charset="0"/>
              </a:rPr>
              <a:t>		Day </a:t>
            </a:r>
            <a:r>
              <a:rPr lang="en-GB" altLang="en-US" dirty="0" err="1">
                <a:latin typeface="Courier New" panose="02070309020205020404" pitchFamily="49" charset="0"/>
              </a:rPr>
              <a:t>workDay</a:t>
            </a:r>
            <a:r>
              <a:rPr lang="en-GB" altLang="en-US" dirty="0">
                <a:latin typeface="Courier New" panose="02070309020205020404" pitchFamily="49" charset="0"/>
              </a:rPr>
              <a:t>;</a:t>
            </a:r>
            <a:endParaRPr lang="en-GB" alt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2938530"/>
            <a:ext cx="8229600" cy="990600"/>
          </a:xfrm>
          <a:solidFill>
            <a:schemeClr val="accent2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This statement defines </a:t>
            </a:r>
            <a:r>
              <a:rPr lang="en-GB" altLang="en-US" dirty="0" err="1">
                <a:latin typeface="Courier New" panose="02070309020205020404" pitchFamily="49" charset="0"/>
              </a:rPr>
              <a:t>workDay</a:t>
            </a:r>
            <a:r>
              <a:rPr lang="en-GB" altLang="en-US" dirty="0"/>
              <a:t> as a variable of the </a:t>
            </a:r>
            <a:r>
              <a:rPr lang="en-GB" altLang="en-US" dirty="0">
                <a:latin typeface="Courier New" panose="02070309020205020404" pitchFamily="49" charset="0"/>
              </a:rPr>
              <a:t>Day</a:t>
            </a:r>
            <a:r>
              <a:rPr lang="en-GB" altLang="en-US" dirty="0"/>
              <a:t> type.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72225" y="4043430"/>
            <a:ext cx="8229600" cy="2209800"/>
          </a:xfrm>
          <a:prstGeom prst="roundRect">
            <a:avLst>
              <a:gd name="adj" fmla="val 10839"/>
            </a:avLst>
          </a:prstGeom>
          <a:solidFill>
            <a:schemeClr val="accent4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We may assign any of the enumerators </a:t>
            </a:r>
            <a:r>
              <a:rPr lang="en-GB" altLang="en-US" dirty="0">
                <a:latin typeface="Courier New" panose="02070309020205020404" pitchFamily="49" charset="0"/>
              </a:rPr>
              <a:t>MONDAY</a:t>
            </a:r>
            <a:r>
              <a:rPr lang="en-GB" altLang="en-US" dirty="0"/>
              <a:t>, </a:t>
            </a:r>
            <a:r>
              <a:rPr lang="en-GB" altLang="en-US" dirty="0">
                <a:latin typeface="Courier New" panose="02070309020205020404" pitchFamily="49" charset="0"/>
              </a:rPr>
              <a:t>TUESDAY</a:t>
            </a:r>
            <a:r>
              <a:rPr lang="en-GB" altLang="en-US" dirty="0"/>
              <a:t>, </a:t>
            </a:r>
            <a:r>
              <a:rPr lang="en-GB" altLang="en-US" dirty="0">
                <a:latin typeface="Courier New" panose="02070309020205020404" pitchFamily="49" charset="0"/>
              </a:rPr>
              <a:t>WEDNESDAY</a:t>
            </a:r>
            <a:r>
              <a:rPr lang="en-GB" altLang="en-US" dirty="0"/>
              <a:t>, </a:t>
            </a:r>
            <a:r>
              <a:rPr lang="en-GB" altLang="en-US" dirty="0">
                <a:latin typeface="Courier New" panose="02070309020205020404" pitchFamily="49" charset="0"/>
              </a:rPr>
              <a:t>THURSDAY</a:t>
            </a:r>
            <a:r>
              <a:rPr lang="en-GB" altLang="en-US" dirty="0"/>
              <a:t>, or </a:t>
            </a:r>
            <a:r>
              <a:rPr lang="en-GB" altLang="en-US" dirty="0">
                <a:latin typeface="Courier New" panose="02070309020205020404" pitchFamily="49" charset="0"/>
              </a:rPr>
              <a:t>FRIDAY</a:t>
            </a:r>
            <a:r>
              <a:rPr lang="en-GB" altLang="en-US" dirty="0"/>
              <a:t> to a variable of the </a:t>
            </a:r>
            <a:r>
              <a:rPr lang="en-GB" altLang="en-US" dirty="0">
                <a:latin typeface="Courier New" panose="02070309020205020404" pitchFamily="49" charset="0"/>
              </a:rPr>
              <a:t>Day</a:t>
            </a:r>
            <a:r>
              <a:rPr lang="en-GB" altLang="en-US" dirty="0"/>
              <a:t> type. Example:</a:t>
            </a:r>
            <a:br>
              <a:rPr lang="en-GB" altLang="en-US" dirty="0"/>
            </a:br>
            <a:br>
              <a:rPr lang="en-GB" altLang="en-US" dirty="0"/>
            </a:br>
            <a:r>
              <a:rPr lang="en-GB" altLang="en-US" dirty="0"/>
              <a:t>      </a:t>
            </a:r>
            <a:r>
              <a:rPr lang="en-GB" altLang="en-US" dirty="0" err="1">
                <a:latin typeface="Courier New" panose="02070309020205020404" pitchFamily="49" charset="0"/>
              </a:rPr>
              <a:t>workDay</a:t>
            </a:r>
            <a:r>
              <a:rPr lang="en-GB" altLang="en-US" dirty="0">
                <a:latin typeface="Courier New" panose="02070309020205020404" pitchFamily="49" charset="0"/>
              </a:rPr>
              <a:t> = WEDNESDAY; 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379788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Enumerated Data Types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6127" y="2133600"/>
            <a:ext cx="8229600" cy="685800"/>
          </a:xfrm>
          <a:prstGeom prst="roundRect">
            <a:avLst>
              <a:gd name="adj" fmla="val 13121"/>
            </a:avLst>
          </a:prstGeom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So, what is an </a:t>
            </a:r>
            <a:r>
              <a:rPr lang="en-GB" altLang="en-US" i="1" dirty="0"/>
              <a:t>enumerator</a:t>
            </a:r>
            <a:r>
              <a:rPr lang="en-GB" altLang="en-US" dirty="0"/>
              <a:t>?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2938530"/>
            <a:ext cx="8229600" cy="642870"/>
          </a:xfrm>
          <a:solidFill>
            <a:schemeClr val="accent2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Think of it as an </a:t>
            </a:r>
            <a:r>
              <a:rPr lang="en-GB" altLang="en-US" u="sng" dirty="0"/>
              <a:t>integer named constant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6127" y="3700530"/>
            <a:ext cx="8229600" cy="1061970"/>
          </a:xfrm>
          <a:prstGeom prst="roundRect">
            <a:avLst>
              <a:gd name="adj" fmla="val 10839"/>
            </a:avLst>
          </a:prstGeom>
          <a:solidFill>
            <a:schemeClr val="accent4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Internally, the compiler assigns integer values to the enumerators, beginning at 0.</a:t>
            </a:r>
          </a:p>
        </p:txBody>
      </p:sp>
    </p:spTree>
    <p:extLst>
      <p:ext uri="{BB962C8B-B14F-4D97-AF65-F5344CB8AC3E}">
        <p14:creationId xmlns:p14="http://schemas.microsoft.com/office/powerpoint/2010/main" val="3685576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Enumerated Data Types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1600200"/>
            <a:ext cx="8077200" cy="1676400"/>
          </a:xfrm>
          <a:prstGeom prst="roundRect">
            <a:avLst>
              <a:gd name="adj" fmla="val 19177"/>
            </a:avLst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 anchorCtr="0"/>
          <a:lstStyle/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dirty="0" err="1">
                <a:solidFill>
                  <a:schemeClr val="tx1"/>
                </a:solidFill>
                <a:latin typeface="Courier New" panose="02070309020205020404" pitchFamily="49" charset="0"/>
              </a:rPr>
              <a:t>enum</a:t>
            </a:r>
            <a: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 Day { MONDAY, TUESDAY,</a:t>
            </a:r>
            <a:b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</a:br>
            <a: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           WEDNESDAY,THURSDAY,</a:t>
            </a:r>
            <a:b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</a:br>
            <a: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           FRIDAY };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09600" y="3429000"/>
            <a:ext cx="8077200" cy="2590800"/>
          </a:xfrm>
          <a:prstGeom prst="roundRect">
            <a:avLst>
              <a:gd name="adj" fmla="val 13212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anchor="ctr" anchorCtr="0"/>
          <a:lstStyle/>
          <a:p>
            <a:pPr marL="0" indent="0" eaLnBrk="1" hangingPunct="1">
              <a:spcBef>
                <a:spcPts val="1750"/>
              </a:spcBef>
              <a:buNone/>
            </a:pPr>
            <a:r>
              <a:rPr lang="en-GB" altLang="en-US" dirty="0">
                <a:solidFill>
                  <a:srgbClr val="000000"/>
                </a:solidFill>
              </a:rPr>
              <a:t>In memory...</a:t>
            </a:r>
          </a:p>
          <a:p>
            <a:pPr eaLnBrk="1" hangingPunct="1">
              <a:spcBef>
                <a:spcPts val="1750"/>
              </a:spcBef>
              <a:buFont typeface="Courier New" panose="02070309020205020404" pitchFamily="49" charset="0"/>
              <a:buNone/>
            </a:pPr>
            <a: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MONDAY </a:t>
            </a:r>
            <a:r>
              <a:rPr lang="en-GB" altLang="en-US" dirty="0">
                <a:solidFill>
                  <a:srgbClr val="000000"/>
                </a:solidFill>
              </a:rPr>
              <a:t>= 0</a:t>
            </a:r>
            <a:b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</a:br>
            <a: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TUESDAY </a:t>
            </a:r>
            <a:r>
              <a:rPr lang="en-GB" altLang="en-US" dirty="0">
                <a:solidFill>
                  <a:srgbClr val="000000"/>
                </a:solidFill>
              </a:rPr>
              <a:t>= 1</a:t>
            </a:r>
            <a:b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</a:br>
            <a: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WEDNESDAY </a:t>
            </a:r>
            <a:r>
              <a:rPr lang="en-GB" altLang="en-US" dirty="0">
                <a:solidFill>
                  <a:srgbClr val="000000"/>
                </a:solidFill>
              </a:rPr>
              <a:t>= 2</a:t>
            </a:r>
            <a:b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</a:br>
            <a: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THURSDAY </a:t>
            </a:r>
            <a:r>
              <a:rPr lang="en-GB" altLang="en-US" dirty="0">
                <a:solidFill>
                  <a:srgbClr val="000000"/>
                </a:solidFill>
              </a:rPr>
              <a:t>= 3</a:t>
            </a:r>
            <a:b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</a:br>
            <a: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FRIDAY </a:t>
            </a:r>
            <a:r>
              <a:rPr lang="en-GB" altLang="en-US" dirty="0">
                <a:solidFill>
                  <a:srgbClr val="000000"/>
                </a:solidFill>
              </a:rPr>
              <a:t>= 4</a:t>
            </a:r>
          </a:p>
        </p:txBody>
      </p:sp>
    </p:spTree>
    <p:extLst>
      <p:ext uri="{BB962C8B-B14F-4D97-AF65-F5344CB8AC3E}">
        <p14:creationId xmlns:p14="http://schemas.microsoft.com/office/powerpoint/2010/main" val="2685668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</a:t>
            </a:r>
            <a:r>
              <a:rPr lang="en-GB" dirty="0" err="1"/>
              <a:t>struct</a:t>
            </a:r>
            <a:r>
              <a:rPr lang="en-GB" dirty="0"/>
              <a:t> Declaration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600200"/>
            <a:ext cx="8077200" cy="30162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61950"/>
            <a:r>
              <a:rPr lang="en-US" sz="2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Student</a:t>
            </a:r>
          </a:p>
          <a:p>
            <a:pPr marL="361950"/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361950">
              <a:tabLst>
                <a:tab pos="803275" algn="l"/>
              </a:tabLst>
            </a:pP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studentID</a:t>
            </a: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361950">
              <a:tabLst>
                <a:tab pos="803275" algn="l"/>
              </a:tabLst>
            </a:pP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string name;</a:t>
            </a:r>
          </a:p>
          <a:p>
            <a:pPr marL="361950">
              <a:tabLst>
                <a:tab pos="803275" algn="l"/>
              </a:tabLst>
            </a:pP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short </a:t>
            </a:r>
            <a:r>
              <a:rPr lang="en-US" sz="2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yearInSchool</a:t>
            </a: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361950">
              <a:tabLst>
                <a:tab pos="803275" algn="l"/>
              </a:tabLst>
            </a:pP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double </a:t>
            </a:r>
            <a:r>
              <a:rPr lang="en-US" sz="2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361950"/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66608" y="1828800"/>
            <a:ext cx="1805792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FFFF00"/>
                </a:solidFill>
                <a:latin typeface="+mn-lt"/>
              </a:rPr>
              <a:t>Structure tag</a:t>
            </a:r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 flipH="1" flipV="1">
            <a:off x="3352800" y="2057400"/>
            <a:ext cx="2438399" cy="0"/>
          </a:xfrm>
          <a:prstGeom prst="line">
            <a:avLst/>
          </a:prstGeom>
          <a:noFill/>
          <a:ln w="22225">
            <a:solidFill>
              <a:srgbClr val="FFFF00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966608" y="2900622"/>
            <a:ext cx="1719262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FFFF00"/>
                </a:solidFill>
                <a:latin typeface="+mn-lt"/>
              </a:rPr>
              <a:t>Structure members</a:t>
            </a:r>
          </a:p>
        </p:txBody>
      </p:sp>
      <p:sp>
        <p:nvSpPr>
          <p:cNvPr id="3" name="Right Brace 2"/>
          <p:cNvSpPr/>
          <p:nvPr/>
        </p:nvSpPr>
        <p:spPr>
          <a:xfrm>
            <a:off x="5562600" y="2514601"/>
            <a:ext cx="152400" cy="1519865"/>
          </a:xfrm>
          <a:prstGeom prst="rightBrace">
            <a:avLst>
              <a:gd name="adj1" fmla="val 51849"/>
              <a:gd name="adj2" fmla="val 53297"/>
            </a:avLst>
          </a:pr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2636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Enumerated Data Types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3400" y="1905000"/>
            <a:ext cx="8077200" cy="1676400"/>
          </a:xfrm>
          <a:prstGeom prst="roundRect">
            <a:avLst>
              <a:gd name="adj" fmla="val 19177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 anchorCtr="0"/>
          <a:lstStyle/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dirty="0">
                <a:solidFill>
                  <a:schemeClr val="tx1"/>
                </a:solidFill>
              </a:rPr>
              <a:t>Using the </a:t>
            </a:r>
            <a: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Day</a:t>
            </a:r>
            <a:r>
              <a:rPr lang="en-GB" altLang="en-US" dirty="0">
                <a:solidFill>
                  <a:schemeClr val="tx1"/>
                </a:solidFill>
              </a:rPr>
              <a:t> declaration, the following code...</a:t>
            </a: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 err="1">
                <a:solidFill>
                  <a:schemeClr val="tx1"/>
                </a:solidFill>
                <a:latin typeface="Courier New" panose="02070309020205020404" pitchFamily="49" charset="0"/>
              </a:rPr>
              <a:t>cout</a:t>
            </a:r>
            <a: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 &lt;&lt; MONDAY &lt;&lt; </a:t>
            </a:r>
            <a:r>
              <a:rPr lang="en-GB" altLang="en-US" dirty="0">
                <a:solidFill>
                  <a:schemeClr val="tx1"/>
                </a:solidFill>
              </a:rPr>
              <a:t>"  " </a:t>
            </a:r>
            <a:b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</a:br>
            <a: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     &lt;&lt; WEDNESDAY &lt;&lt; </a:t>
            </a:r>
            <a:r>
              <a:rPr lang="en-GB" altLang="en-US" dirty="0">
                <a:solidFill>
                  <a:schemeClr val="tx1"/>
                </a:solidFill>
              </a:rPr>
              <a:t>"  “</a:t>
            </a: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>
                <a:solidFill>
                  <a:schemeClr val="tx1"/>
                </a:solidFill>
              </a:rPr>
              <a:t>             </a:t>
            </a:r>
            <a: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&lt;&lt; FRIDAY &lt;&lt; </a:t>
            </a:r>
            <a:r>
              <a:rPr lang="en-GB" altLang="en-US" dirty="0" err="1">
                <a:solidFill>
                  <a:schemeClr val="tx1"/>
                </a:solidFill>
                <a:latin typeface="Courier New" panose="02070309020205020404" pitchFamily="49" charset="0"/>
              </a:rPr>
              <a:t>endl</a:t>
            </a:r>
            <a: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3400" y="3810000"/>
            <a:ext cx="8077200" cy="1676400"/>
          </a:xfrm>
          <a:prstGeom prst="roundRect">
            <a:avLst>
              <a:gd name="adj" fmla="val 13212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 anchor="ctr" anchorCtr="0"/>
          <a:lstStyle/>
          <a:p>
            <a:pPr marL="0" indent="0"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>
                <a:solidFill>
                  <a:schemeClr val="tx1"/>
                </a:solidFill>
              </a:rPr>
              <a:t>will produce this output:</a:t>
            </a:r>
          </a:p>
          <a:p>
            <a:pPr marL="0" indent="0"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GB" altLang="en-US" dirty="0">
                <a:solidFill>
                  <a:schemeClr val="tx1"/>
                </a:solidFill>
                <a:latin typeface="Courier New" panose="02070309020205020404" pitchFamily="49" charset="0"/>
              </a:rPr>
              <a:t>0 2 4</a:t>
            </a:r>
          </a:p>
        </p:txBody>
      </p:sp>
    </p:spTree>
    <p:extLst>
      <p:ext uri="{BB962C8B-B14F-4D97-AF65-F5344CB8AC3E}">
        <p14:creationId xmlns:p14="http://schemas.microsoft.com/office/powerpoint/2010/main" val="4281571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553200" cy="1143000"/>
          </a:xfrm>
        </p:spPr>
        <p:txBody>
          <a:bodyPr/>
          <a:lstStyle/>
          <a:p>
            <a:r>
              <a:rPr lang="en-GB" altLang="en-US" dirty="0"/>
              <a:t>Assigning an integer to an </a:t>
            </a:r>
            <a:r>
              <a:rPr lang="en-GB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GB" altLang="en-US" dirty="0"/>
              <a:t> Variable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81000" y="2133600"/>
            <a:ext cx="8229600" cy="1371600"/>
          </a:xfrm>
          <a:prstGeom prst="roundRect">
            <a:avLst>
              <a:gd name="adj" fmla="val 13121"/>
            </a:avLst>
          </a:prstGeom>
        </p:spPr>
        <p:txBody>
          <a:bodyPr/>
          <a:lstStyle/>
          <a:p>
            <a:pPr>
              <a:tabLst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  <a:tab pos="9140825" algn="l"/>
                <a:tab pos="9598025" algn="l"/>
                <a:tab pos="10055225" algn="l"/>
                <a:tab pos="10512425" algn="l"/>
              </a:tabLst>
            </a:pPr>
            <a:r>
              <a:rPr lang="en-GB" altLang="en-US" dirty="0"/>
              <a:t>You cannot directly assign an integer value to an </a:t>
            </a:r>
            <a:r>
              <a:rPr lang="en-GB" altLang="en-US" dirty="0" err="1">
                <a:latin typeface="Courier New" panose="02070309020205020404" pitchFamily="49" charset="0"/>
              </a:rPr>
              <a:t>enum</a:t>
            </a:r>
            <a:r>
              <a:rPr lang="en-GB" altLang="en-US" dirty="0"/>
              <a:t> variable. This will not work:</a:t>
            </a:r>
            <a:br>
              <a:rPr lang="en-GB" altLang="en-US" dirty="0"/>
            </a:br>
            <a:r>
              <a:rPr lang="en-GB" altLang="en-US" dirty="0" err="1">
                <a:latin typeface="Courier New" panose="02070309020205020404" pitchFamily="49" charset="0"/>
              </a:rPr>
              <a:t>workDay</a:t>
            </a:r>
            <a:r>
              <a:rPr lang="en-GB" altLang="en-US" dirty="0">
                <a:latin typeface="Courier New" panose="02070309020205020404" pitchFamily="49" charset="0"/>
              </a:rPr>
              <a:t> = 3;	// Error!</a:t>
            </a:r>
            <a:r>
              <a:rPr lang="en-GB" altLang="en-US" dirty="0"/>
              <a:t> 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82073" y="3624330"/>
            <a:ext cx="8229600" cy="947670"/>
          </a:xfrm>
          <a:solidFill>
            <a:schemeClr val="accent2"/>
          </a:solidFill>
        </p:spPr>
        <p:txBody>
          <a:bodyPr/>
          <a:lstStyle/>
          <a:p>
            <a:pPr>
              <a:tabLst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  <a:tab pos="9140825" algn="l"/>
                <a:tab pos="9598025" algn="l"/>
                <a:tab pos="10055225" algn="l"/>
                <a:tab pos="10512425" algn="l"/>
              </a:tabLst>
            </a:pPr>
            <a:r>
              <a:rPr lang="en-GB" altLang="en-US" dirty="0"/>
              <a:t>Instead, you must cast the integer:</a:t>
            </a:r>
            <a:br>
              <a:rPr lang="en-GB" altLang="en-US" dirty="0"/>
            </a:br>
            <a:r>
              <a:rPr lang="en-GB" altLang="en-US" dirty="0" err="1">
                <a:latin typeface="Courier New" panose="02070309020205020404" pitchFamily="49" charset="0"/>
              </a:rPr>
              <a:t>workDay</a:t>
            </a:r>
            <a:r>
              <a:rPr lang="en-GB" altLang="en-US" dirty="0">
                <a:latin typeface="Courier New" panose="02070309020205020404" pitchFamily="49" charset="0"/>
              </a:rPr>
              <a:t> = </a:t>
            </a:r>
            <a:r>
              <a:rPr lang="en-GB" altLang="en-US" dirty="0" err="1">
                <a:latin typeface="Courier New" panose="02070309020205020404" pitchFamily="49" charset="0"/>
              </a:rPr>
              <a:t>static_cast</a:t>
            </a:r>
            <a:r>
              <a:rPr lang="en-GB" altLang="en-US" dirty="0">
                <a:latin typeface="Courier New" panose="02070309020205020404" pitchFamily="49" charset="0"/>
              </a:rPr>
              <a:t>&lt;Day&gt;(3); </a:t>
            </a:r>
          </a:p>
        </p:txBody>
      </p:sp>
    </p:spTree>
    <p:extLst>
      <p:ext uri="{BB962C8B-B14F-4D97-AF65-F5344CB8AC3E}">
        <p14:creationId xmlns:p14="http://schemas.microsoft.com/office/powerpoint/2010/main" val="5296907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553200" cy="1143000"/>
          </a:xfrm>
        </p:spPr>
        <p:txBody>
          <a:bodyPr/>
          <a:lstStyle/>
          <a:p>
            <a:r>
              <a:rPr lang="en-US" altLang="en-US" dirty="0"/>
              <a:t>Assigning an Enumerator to an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dirty="0"/>
              <a:t>Variable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81000" y="2133600"/>
            <a:ext cx="8229600" cy="2209800"/>
          </a:xfrm>
          <a:prstGeom prst="roundRect">
            <a:avLst>
              <a:gd name="adj" fmla="val 9042"/>
            </a:avLst>
          </a:prstGeom>
          <a:solidFill>
            <a:schemeClr val="accent4"/>
          </a:solidFill>
        </p:spPr>
        <p:txBody>
          <a:bodyPr/>
          <a:lstStyle/>
          <a:p>
            <a:pPr>
              <a:tabLst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  <a:tab pos="9140825" algn="l"/>
                <a:tab pos="9598025" algn="l"/>
                <a:tab pos="10055225" algn="l"/>
                <a:tab pos="10512425" algn="l"/>
              </a:tabLst>
            </a:pPr>
            <a:r>
              <a:rPr lang="en-GB" altLang="en-US" dirty="0"/>
              <a:t>You CAN assign an enumerator to an </a:t>
            </a:r>
            <a:r>
              <a:rPr lang="en-GB" altLang="en-US" dirty="0" err="1">
                <a:latin typeface="Courier New" panose="02070309020205020404" pitchFamily="49" charset="0"/>
              </a:rPr>
              <a:t>int</a:t>
            </a:r>
            <a:r>
              <a:rPr lang="en-GB" altLang="en-US" dirty="0"/>
              <a:t> variable. For example:</a:t>
            </a:r>
          </a:p>
          <a:p>
            <a:pPr marL="0" indent="0">
              <a:buNone/>
              <a:tabLst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  <a:tab pos="9140825" algn="l"/>
                <a:tab pos="9598025" algn="l"/>
                <a:tab pos="10055225" algn="l"/>
                <a:tab pos="10512425" algn="l"/>
              </a:tabLst>
            </a:pPr>
            <a:br>
              <a:rPr lang="en-GB" altLang="en-US" dirty="0"/>
            </a:br>
            <a:r>
              <a:rPr lang="en-GB" altLang="en-US" dirty="0"/>
              <a:t>	</a:t>
            </a:r>
            <a:r>
              <a:rPr lang="en-GB" altLang="en-US" dirty="0" err="1">
                <a:latin typeface="Courier New" panose="02070309020205020404" pitchFamily="49" charset="0"/>
              </a:rPr>
              <a:t>int</a:t>
            </a:r>
            <a:r>
              <a:rPr lang="en-GB" altLang="en-US" dirty="0">
                <a:latin typeface="Courier New" panose="02070309020205020404" pitchFamily="49" charset="0"/>
              </a:rPr>
              <a:t> x;</a:t>
            </a:r>
            <a:br>
              <a:rPr lang="en-GB" altLang="en-US" dirty="0">
                <a:latin typeface="Courier New" panose="02070309020205020404" pitchFamily="49" charset="0"/>
              </a:rPr>
            </a:br>
            <a:r>
              <a:rPr lang="en-GB" altLang="en-US" dirty="0">
                <a:latin typeface="Courier New" panose="02070309020205020404" pitchFamily="49" charset="0"/>
              </a:rPr>
              <a:t>	x = THURSDAY;</a:t>
            </a:r>
            <a:br>
              <a:rPr lang="en-GB" altLang="en-US" dirty="0">
                <a:latin typeface="Courier New" panose="02070309020205020404" pitchFamily="49" charset="0"/>
              </a:rPr>
            </a:br>
            <a:endParaRPr lang="en-GB" alt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3437" y="4572000"/>
            <a:ext cx="8229600" cy="685800"/>
          </a:xfrm>
          <a:prstGeom prst="roundRect">
            <a:avLst>
              <a:gd name="adj" fmla="val 27935"/>
            </a:avLst>
          </a:prstGeom>
          <a:solidFill>
            <a:schemeClr val="accent5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This code assigns 3 to </a:t>
            </a:r>
            <a:r>
              <a:rPr lang="en-GB" altLang="en-US" dirty="0">
                <a:latin typeface="Courier New" panose="02070309020205020404" pitchFamily="49" charset="0"/>
              </a:rPr>
              <a:t>x</a:t>
            </a:r>
            <a:r>
              <a:rPr lang="en-GB" alt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88377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553200" cy="1143000"/>
          </a:xfrm>
        </p:spPr>
        <p:txBody>
          <a:bodyPr/>
          <a:lstStyle/>
          <a:p>
            <a:r>
              <a:rPr lang="en-US" altLang="en-US" dirty="0"/>
              <a:t>Comparing Enumerator Values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1752600"/>
            <a:ext cx="8229600" cy="3733800"/>
          </a:xfrm>
          <a:prstGeom prst="roundRect">
            <a:avLst>
              <a:gd name="adj" fmla="val 9042"/>
            </a:avLst>
          </a:prstGeom>
          <a:solidFill>
            <a:schemeClr val="accent3"/>
          </a:solidFill>
        </p:spPr>
        <p:txBody>
          <a:bodyPr/>
          <a:lstStyle/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Enumerator values can be compared using the relational operators. For example, using the </a:t>
            </a:r>
            <a:r>
              <a:rPr lang="en-GB" altLang="en-US" dirty="0">
                <a:latin typeface="Courier New" panose="02070309020205020404" pitchFamily="49" charset="0"/>
              </a:rPr>
              <a:t>Day</a:t>
            </a:r>
            <a:r>
              <a:rPr lang="en-GB" altLang="en-US" dirty="0"/>
              <a:t> data type the following code will display the message "Friday is greater than Monday.“</a:t>
            </a:r>
            <a:br>
              <a:rPr lang="en-GB" altLang="en-US" dirty="0"/>
            </a:br>
            <a:br>
              <a:rPr lang="en-GB" altLang="en-US" dirty="0"/>
            </a:br>
            <a:r>
              <a:rPr lang="en-GB" altLang="en-US" sz="2000" dirty="0">
                <a:latin typeface="Courier New" panose="02070309020205020404" pitchFamily="49" charset="0"/>
              </a:rPr>
              <a:t>if (FRIDAY &gt; MONDAY)</a:t>
            </a:r>
            <a:br>
              <a:rPr lang="en-GB" altLang="en-US" sz="2000" dirty="0">
                <a:latin typeface="Courier New" panose="02070309020205020404" pitchFamily="49" charset="0"/>
              </a:rPr>
            </a:br>
            <a:r>
              <a:rPr lang="en-GB" altLang="en-US" sz="2000" dirty="0">
                <a:latin typeface="Courier New" panose="02070309020205020404" pitchFamily="49" charset="0"/>
              </a:rPr>
              <a:t>{</a:t>
            </a:r>
            <a:br>
              <a:rPr lang="en-GB" altLang="en-US" sz="2000" dirty="0">
                <a:latin typeface="Courier New" panose="02070309020205020404" pitchFamily="49" charset="0"/>
              </a:rPr>
            </a:br>
            <a:r>
              <a:rPr lang="en-GB" altLang="en-US" sz="2000" dirty="0">
                <a:latin typeface="Courier New" panose="02070309020205020404" pitchFamily="49" charset="0"/>
              </a:rPr>
              <a:t>   </a:t>
            </a:r>
            <a:r>
              <a:rPr lang="en-GB" altLang="en-US" sz="2000" dirty="0" err="1">
                <a:latin typeface="Courier New" panose="02070309020205020404" pitchFamily="49" charset="0"/>
              </a:rPr>
              <a:t>cout</a:t>
            </a:r>
            <a:r>
              <a:rPr lang="en-GB" altLang="en-US" sz="2000" dirty="0">
                <a:latin typeface="Courier New" panose="02070309020205020404" pitchFamily="49" charset="0"/>
              </a:rPr>
              <a:t> &lt;&lt; "Friday is greater "</a:t>
            </a:r>
            <a:br>
              <a:rPr lang="en-GB" altLang="en-US" sz="2000" dirty="0">
                <a:latin typeface="Courier New" panose="02070309020205020404" pitchFamily="49" charset="0"/>
              </a:rPr>
            </a:br>
            <a:r>
              <a:rPr lang="en-GB" altLang="en-US" sz="2000" dirty="0">
                <a:latin typeface="Courier New" panose="02070309020205020404" pitchFamily="49" charset="0"/>
              </a:rPr>
              <a:t>        &lt;&lt; "than Monday.\n";</a:t>
            </a:r>
            <a:r>
              <a:rPr lang="en-GB" altLang="en-US" sz="2000" dirty="0"/>
              <a:t> </a:t>
            </a:r>
            <a:br>
              <a:rPr lang="en-GB" altLang="en-US" sz="2000" dirty="0"/>
            </a:br>
            <a:r>
              <a:rPr lang="en-GB" altLang="en-US" sz="2000" dirty="0"/>
              <a:t> </a:t>
            </a:r>
            <a:r>
              <a:rPr lang="en-GB" altLang="en-US" sz="2000" dirty="0"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42962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92088"/>
            <a:ext cx="7162800" cy="1103312"/>
          </a:xfrm>
        </p:spPr>
        <p:txBody>
          <a:bodyPr/>
          <a:lstStyle/>
          <a:p>
            <a:r>
              <a:rPr lang="en-US" altLang="en-US" dirty="0"/>
              <a:t>Comparing Enumerator Values - example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7887"/>
            <a:ext cx="70104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F2A68D-F702-BF42-8E34-7DAB3D0BDBB3}"/>
              </a:ext>
            </a:extLst>
          </p:cNvPr>
          <p:cNvSpPr/>
          <p:nvPr/>
        </p:nvSpPr>
        <p:spPr>
          <a:xfrm>
            <a:off x="533400" y="2743200"/>
            <a:ext cx="6400800" cy="3810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05BE44-62CA-1246-BA91-FC57FA8A58A5}"/>
              </a:ext>
            </a:extLst>
          </p:cNvPr>
          <p:cNvCxnSpPr>
            <a:cxnSpLocks/>
          </p:cNvCxnSpPr>
          <p:nvPr/>
        </p:nvCxnSpPr>
        <p:spPr>
          <a:xfrm>
            <a:off x="1752600" y="5105400"/>
            <a:ext cx="1371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E55115-C76B-BD4B-B5F3-F431B835CA30}"/>
              </a:ext>
            </a:extLst>
          </p:cNvPr>
          <p:cNvCxnSpPr>
            <a:cxnSpLocks/>
          </p:cNvCxnSpPr>
          <p:nvPr/>
        </p:nvCxnSpPr>
        <p:spPr>
          <a:xfrm>
            <a:off x="3581400" y="5105400"/>
            <a:ext cx="1371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68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92088"/>
            <a:ext cx="7162800" cy="1103312"/>
          </a:xfrm>
        </p:spPr>
        <p:txBody>
          <a:bodyPr/>
          <a:lstStyle/>
          <a:p>
            <a:r>
              <a:rPr lang="en-US" altLang="en-US" dirty="0"/>
              <a:t>Program 11-12 (Continued)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73694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583AAAB-ADBE-5B43-80DC-19CD28022FAB}"/>
              </a:ext>
            </a:extLst>
          </p:cNvPr>
          <p:cNvCxnSpPr>
            <a:cxnSpLocks/>
          </p:cNvCxnSpPr>
          <p:nvPr/>
        </p:nvCxnSpPr>
        <p:spPr>
          <a:xfrm>
            <a:off x="2187498" y="2139176"/>
            <a:ext cx="1371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4444591-3A46-0E49-BB5E-67951B4D83B0}"/>
              </a:ext>
            </a:extLst>
          </p:cNvPr>
          <p:cNvCxnSpPr>
            <a:cxnSpLocks/>
          </p:cNvCxnSpPr>
          <p:nvPr/>
        </p:nvCxnSpPr>
        <p:spPr>
          <a:xfrm>
            <a:off x="4267200" y="2133600"/>
            <a:ext cx="1371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42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6553200" cy="685800"/>
          </a:xfrm>
        </p:spPr>
        <p:txBody>
          <a:bodyPr/>
          <a:lstStyle/>
          <a:p>
            <a:r>
              <a:rPr lang="en-US" altLang="en-US" dirty="0"/>
              <a:t>Enumerated Data Types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81000" y="1447800"/>
            <a:ext cx="8229600" cy="4038600"/>
          </a:xfrm>
          <a:prstGeom prst="roundRect">
            <a:avLst>
              <a:gd name="adj" fmla="val 9042"/>
            </a:avLst>
          </a:prstGeom>
          <a:solidFill>
            <a:schemeClr val="accent2"/>
          </a:solidFill>
        </p:spPr>
        <p:txBody>
          <a:bodyPr/>
          <a:lstStyle/>
          <a:p>
            <a:pPr>
              <a:spcBef>
                <a:spcPts val="7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Program 11-12 shows enumerators used to control a loop:</a:t>
            </a:r>
            <a:br>
              <a:rPr lang="en-GB" altLang="en-US" dirty="0"/>
            </a:br>
            <a:br>
              <a:rPr lang="en-GB" altLang="en-US" dirty="0"/>
            </a:br>
            <a:r>
              <a:rPr lang="en-GB" altLang="en-US" dirty="0">
                <a:latin typeface="Courier New" panose="02070309020205020404" pitchFamily="49" charset="0"/>
              </a:rPr>
              <a:t>// Get the sales for each day.</a:t>
            </a:r>
            <a:br>
              <a:rPr lang="en-GB" altLang="en-US" dirty="0">
                <a:latin typeface="Courier New" panose="02070309020205020404" pitchFamily="49" charset="0"/>
              </a:rPr>
            </a:br>
            <a:r>
              <a:rPr lang="en-GB" altLang="en-US" dirty="0">
                <a:latin typeface="Courier New" panose="02070309020205020404" pitchFamily="49" charset="0"/>
              </a:rPr>
              <a:t>for (index = MONDAY; index &lt;= FRIDAY; index++)</a:t>
            </a:r>
            <a:br>
              <a:rPr lang="en-GB" altLang="en-US" dirty="0">
                <a:latin typeface="Courier New" panose="02070309020205020404" pitchFamily="49" charset="0"/>
              </a:rPr>
            </a:br>
            <a:r>
              <a:rPr lang="en-GB" altLang="en-US" dirty="0">
                <a:latin typeface="Courier New" panose="02070309020205020404" pitchFamily="49" charset="0"/>
              </a:rPr>
              <a:t>{</a:t>
            </a:r>
            <a:br>
              <a:rPr lang="en-GB" altLang="en-US" dirty="0">
                <a:latin typeface="Courier New" panose="02070309020205020404" pitchFamily="49" charset="0"/>
              </a:rPr>
            </a:br>
            <a:r>
              <a:rPr lang="en-GB" altLang="en-US" dirty="0">
                <a:latin typeface="Courier New" panose="02070309020205020404" pitchFamily="49" charset="0"/>
              </a:rPr>
              <a:t>   </a:t>
            </a:r>
            <a:r>
              <a:rPr lang="en-GB" altLang="en-US" dirty="0" err="1">
                <a:latin typeface="Courier New" panose="02070309020205020404" pitchFamily="49" charset="0"/>
              </a:rPr>
              <a:t>cout</a:t>
            </a:r>
            <a:r>
              <a:rPr lang="en-GB" altLang="en-US" dirty="0">
                <a:latin typeface="Courier New" panose="02070309020205020404" pitchFamily="49" charset="0"/>
              </a:rPr>
              <a:t> &lt;&lt; "Enter the sales for day " </a:t>
            </a:r>
            <a:br>
              <a:rPr lang="en-GB" altLang="en-US" dirty="0">
                <a:latin typeface="Courier New" panose="02070309020205020404" pitchFamily="49" charset="0"/>
              </a:rPr>
            </a:br>
            <a:r>
              <a:rPr lang="en-GB" altLang="en-US" dirty="0">
                <a:latin typeface="Courier New" panose="02070309020205020404" pitchFamily="49" charset="0"/>
              </a:rPr>
              <a:t>           &lt;&lt; index &lt;&lt; ": ";</a:t>
            </a:r>
            <a:br>
              <a:rPr lang="en-GB" altLang="en-US" dirty="0">
                <a:latin typeface="Courier New" panose="02070309020205020404" pitchFamily="49" charset="0"/>
              </a:rPr>
            </a:br>
            <a:r>
              <a:rPr lang="en-GB" altLang="en-US" dirty="0">
                <a:latin typeface="Courier New" panose="02070309020205020404" pitchFamily="49" charset="0"/>
              </a:rPr>
              <a:t>      </a:t>
            </a:r>
            <a:r>
              <a:rPr lang="en-GB" altLang="en-US" dirty="0" err="1">
                <a:latin typeface="Courier New" panose="02070309020205020404" pitchFamily="49" charset="0"/>
              </a:rPr>
              <a:t>cin</a:t>
            </a:r>
            <a:r>
              <a:rPr lang="en-GB" altLang="en-US" dirty="0">
                <a:latin typeface="Courier New" panose="02070309020205020404" pitchFamily="49" charset="0"/>
              </a:rPr>
              <a:t> &gt;&gt; sales[index];</a:t>
            </a:r>
            <a:br>
              <a:rPr lang="en-GB" altLang="en-US" dirty="0">
                <a:latin typeface="Courier New" panose="02070309020205020404" pitchFamily="49" charset="0"/>
              </a:rPr>
            </a:br>
            <a:r>
              <a:rPr lang="en-GB" altLang="en-US" dirty="0"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750846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553200" cy="1143000"/>
          </a:xfrm>
        </p:spPr>
        <p:txBody>
          <a:bodyPr/>
          <a:lstStyle/>
          <a:p>
            <a:r>
              <a:rPr lang="en-US" altLang="en-US" dirty="0"/>
              <a:t>Using Math Operators with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altLang="en-US" dirty="0"/>
              <a:t> Variables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46468" y="1752600"/>
            <a:ext cx="8229600" cy="2971800"/>
          </a:xfrm>
          <a:prstGeom prst="roundRect">
            <a:avLst>
              <a:gd name="adj" fmla="val 9042"/>
            </a:avLst>
          </a:prstGeom>
          <a:solidFill>
            <a:schemeClr val="accent4"/>
          </a:solidFill>
        </p:spPr>
        <p:txBody>
          <a:bodyPr/>
          <a:lstStyle/>
          <a:p>
            <a:pPr>
              <a:lnSpc>
                <a:spcPct val="90000"/>
              </a:lnSpc>
              <a:spcBef>
                <a:spcPts val="7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You can run into problems when trying to perform math operations with </a:t>
            </a:r>
            <a:r>
              <a:rPr lang="en-GB" altLang="en-US" dirty="0" err="1">
                <a:latin typeface="Courier New" panose="02070309020205020404" pitchFamily="49" charset="0"/>
              </a:rPr>
              <a:t>enum</a:t>
            </a:r>
            <a:r>
              <a:rPr lang="en-GB" altLang="en-US" dirty="0"/>
              <a:t> variables. For example: </a:t>
            </a:r>
            <a:br>
              <a:rPr lang="en-GB" altLang="en-US" dirty="0"/>
            </a:br>
            <a:r>
              <a:rPr lang="en-GB" altLang="en-US" dirty="0"/>
              <a:t>		</a:t>
            </a:r>
            <a:r>
              <a:rPr lang="en-GB" altLang="en-US" sz="2000" b="1" dirty="0">
                <a:latin typeface="Courier New" panose="02070309020205020404" pitchFamily="49" charset="0"/>
              </a:rPr>
              <a:t>Day day1, day2; 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000" b="1" dirty="0">
                <a:latin typeface="Courier New" panose="02070309020205020404" pitchFamily="49" charset="0"/>
              </a:rPr>
              <a:t>  			// Define two Day variables.</a:t>
            </a:r>
            <a:br>
              <a:rPr lang="en-GB" altLang="en-US" sz="2000" b="1" dirty="0">
                <a:latin typeface="Courier New" panose="02070309020205020404" pitchFamily="49" charset="0"/>
              </a:rPr>
            </a:br>
            <a:r>
              <a:rPr lang="en-GB" altLang="en-US" sz="2000" b="1" dirty="0">
                <a:latin typeface="Courier New" panose="02070309020205020404" pitchFamily="49" charset="0"/>
              </a:rPr>
              <a:t>		day1 = TUESDAY; 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000" b="1" dirty="0">
                <a:latin typeface="Courier New" panose="02070309020205020404" pitchFamily="49" charset="0"/>
              </a:rPr>
              <a:t>  			// Assign TUESDAY to day1.</a:t>
            </a:r>
            <a:br>
              <a:rPr lang="en-GB" altLang="en-US" sz="2000" b="1" dirty="0">
                <a:latin typeface="Courier New" panose="02070309020205020404" pitchFamily="49" charset="0"/>
              </a:rPr>
            </a:br>
            <a:r>
              <a:rPr lang="en-GB" altLang="en-US" sz="2000" b="1" dirty="0">
                <a:latin typeface="Courier New" panose="02070309020205020404" pitchFamily="49" charset="0"/>
              </a:rPr>
              <a:t>		day2 = day1 + 1;</a:t>
            </a:r>
          </a:p>
          <a:p>
            <a:pPr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000" b="1" dirty="0">
                <a:latin typeface="Courier New" panose="02070309020205020404" pitchFamily="49" charset="0"/>
              </a:rPr>
              <a:t> 			// ERROR! Will not work!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46468" y="4876800"/>
            <a:ext cx="8229600" cy="1295400"/>
          </a:xfrm>
          <a:prstGeom prst="roundRect">
            <a:avLst>
              <a:gd name="adj" fmla="val 17990"/>
            </a:avLst>
          </a:prstGeom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lnSpc>
                <a:spcPct val="90000"/>
              </a:lnSpc>
              <a:spcBef>
                <a:spcPts val="7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The third statement will not work because the expression </a:t>
            </a:r>
            <a:r>
              <a:rPr lang="en-GB" altLang="en-US" dirty="0">
                <a:latin typeface="Courier New" panose="02070309020205020404" pitchFamily="49" charset="0"/>
              </a:rPr>
              <a:t>day1 + 1</a:t>
            </a:r>
            <a:r>
              <a:rPr lang="en-GB" altLang="en-US" dirty="0"/>
              <a:t> results in the integer value 2, and you cannot store an </a:t>
            </a:r>
            <a:r>
              <a:rPr lang="en-GB" altLang="en-US" dirty="0" err="1"/>
              <a:t>int</a:t>
            </a:r>
            <a:r>
              <a:rPr lang="en-GB" altLang="en-US" dirty="0"/>
              <a:t> in an </a:t>
            </a:r>
            <a:r>
              <a:rPr lang="en-GB" altLang="en-US" dirty="0" err="1">
                <a:latin typeface="Courier New" panose="02070309020205020404" pitchFamily="49" charset="0"/>
              </a:rPr>
              <a:t>enum</a:t>
            </a:r>
            <a:r>
              <a:rPr lang="en-GB" altLang="en-US" dirty="0"/>
              <a:t> variable</a:t>
            </a:r>
            <a:endParaRPr lang="en-GB" altLang="en-US" sz="2000" b="1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5247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553200" cy="1143000"/>
          </a:xfrm>
        </p:spPr>
        <p:txBody>
          <a:bodyPr/>
          <a:lstStyle/>
          <a:p>
            <a:r>
              <a:rPr lang="en-US" altLang="en-US" dirty="0"/>
              <a:t>Using Math Operators with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altLang="en-US" dirty="0"/>
              <a:t> Variables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54865" y="1981200"/>
            <a:ext cx="8229600" cy="2133600"/>
          </a:xfrm>
          <a:prstGeom prst="roundRect">
            <a:avLst>
              <a:gd name="adj" fmla="val 9042"/>
            </a:avLst>
          </a:prstGeom>
          <a:solidFill>
            <a:schemeClr val="accent2"/>
          </a:solidFill>
        </p:spPr>
        <p:txBody>
          <a:bodyPr/>
          <a:lstStyle/>
          <a:p>
            <a:pPr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You can fix this by using a cast to explicitly convert the result to </a:t>
            </a:r>
            <a:r>
              <a:rPr lang="en-GB" altLang="en-US" dirty="0">
                <a:latin typeface="Courier New" panose="02070309020205020404" pitchFamily="49" charset="0"/>
              </a:rPr>
              <a:t>Day</a:t>
            </a:r>
            <a:r>
              <a:rPr lang="en-GB" altLang="en-US" dirty="0"/>
              <a:t>, as shown here:</a:t>
            </a:r>
            <a:br>
              <a:rPr lang="en-GB" altLang="en-US" dirty="0"/>
            </a:br>
            <a:br>
              <a:rPr lang="en-GB" altLang="en-US" dirty="0"/>
            </a:br>
            <a:r>
              <a:rPr lang="en-GB" altLang="en-US" sz="1800" b="1" dirty="0">
                <a:latin typeface="Courier New" panose="02070309020205020404" pitchFamily="49" charset="0"/>
              </a:rPr>
              <a:t>// This will work.</a:t>
            </a:r>
            <a:br>
              <a:rPr lang="en-GB" altLang="en-US" sz="1800" b="1" dirty="0">
                <a:latin typeface="Courier New" panose="02070309020205020404" pitchFamily="49" charset="0"/>
              </a:rPr>
            </a:br>
            <a:r>
              <a:rPr lang="en-GB" altLang="en-US" sz="1800" b="1" dirty="0">
                <a:latin typeface="Courier New" panose="02070309020205020404" pitchFamily="49" charset="0"/>
              </a:rPr>
              <a:t>day2 = </a:t>
            </a:r>
            <a:r>
              <a:rPr lang="en-GB" altLang="en-US" sz="1800" b="1" dirty="0" err="1">
                <a:latin typeface="Courier New" panose="02070309020205020404" pitchFamily="49" charset="0"/>
              </a:rPr>
              <a:t>static_cast</a:t>
            </a:r>
            <a:r>
              <a:rPr lang="en-GB" altLang="en-US" sz="1800" b="1" dirty="0">
                <a:latin typeface="Courier New" panose="02070309020205020404" pitchFamily="49" charset="0"/>
              </a:rPr>
              <a:t>&lt;Day&gt;(day1 + 1); </a:t>
            </a:r>
          </a:p>
        </p:txBody>
      </p:sp>
    </p:spTree>
    <p:extLst>
      <p:ext uri="{BB962C8B-B14F-4D97-AF65-F5344CB8AC3E}">
        <p14:creationId xmlns:p14="http://schemas.microsoft.com/office/powerpoint/2010/main" val="6530095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934200" cy="1143000"/>
          </a:xfrm>
        </p:spPr>
        <p:txBody>
          <a:bodyPr/>
          <a:lstStyle/>
          <a:p>
            <a:r>
              <a:rPr lang="en-US" altLang="en-US" dirty="0"/>
              <a:t>Using an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altLang="en-US" dirty="0"/>
              <a:t> Variable to Step through an Array's Elements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47352" y="1752600"/>
            <a:ext cx="8229600" cy="990600"/>
          </a:xfrm>
          <a:prstGeom prst="roundRect">
            <a:avLst>
              <a:gd name="adj" fmla="val 22043"/>
            </a:avLst>
          </a:prstGeom>
          <a:solidFill>
            <a:schemeClr val="accent5"/>
          </a:solidFill>
        </p:spPr>
        <p:txBody>
          <a:bodyPr/>
          <a:lstStyle/>
          <a:p>
            <a:pPr>
              <a:lnSpc>
                <a:spcPct val="9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Because enumerators are stored in memory as integers, you can use them as array subscripts. For example:</a:t>
            </a:r>
          </a:p>
          <a:p>
            <a:pPr>
              <a:lnSpc>
                <a:spcPct val="9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alt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54865" y="2819400"/>
            <a:ext cx="8229600" cy="3581400"/>
          </a:xfrm>
          <a:prstGeom prst="roundRect">
            <a:avLst>
              <a:gd name="adj" fmla="val 9042"/>
            </a:avLst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 err="1">
                <a:solidFill>
                  <a:schemeClr val="tx1"/>
                </a:solidFill>
                <a:latin typeface="Courier New" panose="02070309020205020404" pitchFamily="49" charset="0"/>
              </a:rPr>
              <a:t>enum</a:t>
            </a: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 Day { MONDAY, TUESDAY, WEDNESDAY,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           THURSDAY, FRIDAY };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 err="1">
                <a:solidFill>
                  <a:schemeClr val="tx1"/>
                </a:solidFill>
                <a:latin typeface="Courier New" panose="02070309020205020404" pitchFamily="49" charset="0"/>
              </a:rPr>
              <a:t>const</a:t>
            </a: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 </a:t>
            </a:r>
            <a:r>
              <a:rPr lang="en-GB" altLang="en-US" sz="2000" dirty="0" err="1">
                <a:solidFill>
                  <a:schemeClr val="tx1"/>
                </a:solidFill>
                <a:latin typeface="Courier New" panose="02070309020205020404" pitchFamily="49" charset="0"/>
              </a:rPr>
              <a:t>int</a:t>
            </a: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 NUM_DAYS = 5;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double sales[NUM_DAYS];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sales[MONDAY] = 1525.0; 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sales[TUESDAY] = 1896.5; 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sales[WEDNESDAY] = 1975.63; 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sales[THURSDAY] = 1678.33; 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chemeClr val="tx1"/>
                </a:solidFill>
                <a:latin typeface="Courier New" panose="02070309020205020404" pitchFamily="49" charset="0"/>
              </a:rPr>
              <a:t>sales[FRIDAY] = 1498.52;</a:t>
            </a:r>
          </a:p>
          <a:p>
            <a:pPr>
              <a:lnSpc>
                <a:spcPct val="9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30083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struct</a:t>
            </a:r>
            <a:r>
              <a:rPr lang="en-GB" dirty="0"/>
              <a:t> Declaration Notes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Must have </a:t>
            </a:r>
            <a:r>
              <a:rPr lang="en-GB" b="1" dirty="0"/>
              <a:t>;</a:t>
            </a:r>
            <a:r>
              <a:rPr lang="en-GB" dirty="0"/>
              <a:t> after closing  </a:t>
            </a:r>
            <a:r>
              <a:rPr lang="en-GB" b="1" dirty="0"/>
              <a:t>}</a:t>
            </a:r>
            <a:r>
              <a:rPr lang="en-GB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/>
          <a:lstStyle/>
          <a:p>
            <a:r>
              <a:rPr lang="en-US" dirty="0" err="1"/>
              <a:t>struct</a:t>
            </a:r>
            <a:r>
              <a:rPr lang="en-US" dirty="0"/>
              <a:t> names commonly begin with </a:t>
            </a:r>
            <a:r>
              <a:rPr lang="en-US" b="1" u="sng" dirty="0"/>
              <a:t>uppercase letter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Multiple fields of same type can be in comma-separated list:</a:t>
            </a:r>
          </a:p>
          <a:p>
            <a:pPr marL="712788" lvl="1" indent="0"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string name, address;</a:t>
            </a:r>
            <a:endParaRPr lang="en-GB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struct</a:t>
            </a:r>
            <a:r>
              <a:rPr lang="en-US" dirty="0"/>
              <a:t> declaration </a:t>
            </a:r>
            <a:r>
              <a:rPr lang="en-US" b="1" u="sng" dirty="0"/>
              <a:t>does not</a:t>
            </a:r>
            <a:r>
              <a:rPr lang="en-US" dirty="0"/>
              <a:t> allocate memory or create variables.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To define variables, use structure tag as type name:</a:t>
            </a:r>
          </a:p>
          <a:p>
            <a:pPr marL="712788" indent="0"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b="1">
                <a:solidFill>
                  <a:srgbClr val="0070C0"/>
                </a:solidFill>
                <a:latin typeface="Courier New" panose="02070309020205020404" pitchFamily="49" charset="0"/>
              </a:rPr>
              <a:t>Student </a:t>
            </a:r>
            <a:r>
              <a:rPr lang="en-GB" altLang="en-US" sz="2200" b="1" dirty="0">
                <a:solidFill>
                  <a:srgbClr val="0070C0"/>
                </a:solidFill>
                <a:latin typeface="Courier New" panose="02070309020205020404" pitchFamily="49" charset="0"/>
              </a:rPr>
              <a:t>bill;</a:t>
            </a:r>
            <a:endParaRPr lang="en-GB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5288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934200" cy="1143000"/>
          </a:xfrm>
        </p:spPr>
        <p:txBody>
          <a:bodyPr/>
          <a:lstStyle/>
          <a:p>
            <a:r>
              <a:rPr lang="en-US" altLang="en-US" dirty="0"/>
              <a:t>Using an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altLang="en-US" dirty="0"/>
              <a:t> Variable to Step through an Array's Elements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47352" y="1752600"/>
            <a:ext cx="8229600" cy="990600"/>
          </a:xfrm>
          <a:prstGeom prst="roundRect">
            <a:avLst>
              <a:gd name="adj" fmla="val 22043"/>
            </a:avLst>
          </a:prstGeom>
          <a:solidFill>
            <a:schemeClr val="accent2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Remember, though, you cannot use the ++ operator on an </a:t>
            </a:r>
            <a:r>
              <a:rPr lang="en-GB" altLang="en-US" dirty="0" err="1">
                <a:latin typeface="Courier New" panose="02070309020205020404" pitchFamily="49" charset="0"/>
              </a:rPr>
              <a:t>enum</a:t>
            </a:r>
            <a:r>
              <a:rPr lang="en-GB" altLang="en-US" dirty="0"/>
              <a:t> variable. So, the following loop will NOT work.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54865" y="2819400"/>
            <a:ext cx="8229600" cy="3581400"/>
          </a:xfrm>
          <a:prstGeom prst="roundRect">
            <a:avLst>
              <a:gd name="adj" fmla="val 9042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Day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// Define a Day variable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// ERROR!!! This code will NOT work.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for (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= MONDAY;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&lt;= FRIDAY;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++)</a:t>
            </a:r>
            <a:r>
              <a:rPr lang="ar-SA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‏</a:t>
            </a:r>
            <a:endParaRPr lang="en-GB" alt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{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cout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&lt;&lt; "Enter the sales for day " 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    &lt;&lt;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&lt;&lt; ": ";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&gt;&gt; sales[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];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196850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934200" cy="1143000"/>
          </a:xfrm>
        </p:spPr>
        <p:txBody>
          <a:bodyPr/>
          <a:lstStyle/>
          <a:p>
            <a:r>
              <a:rPr lang="en-US" altLang="en-US" dirty="0"/>
              <a:t>Using an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altLang="en-US" dirty="0"/>
              <a:t> Variable to Step through an Array's Elements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39839" y="1981200"/>
            <a:ext cx="8229600" cy="990600"/>
          </a:xfrm>
          <a:prstGeom prst="roundRect">
            <a:avLst>
              <a:gd name="adj" fmla="val 22043"/>
            </a:avLst>
          </a:prstGeom>
          <a:solidFill>
            <a:schemeClr val="accent3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You must rewrite the loop’s update expression using a cast instead of ++: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47352" y="3161763"/>
            <a:ext cx="8229600" cy="2819400"/>
          </a:xfrm>
          <a:prstGeom prst="roundRect">
            <a:avLst>
              <a:gd name="adj" fmla="val 9042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for (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= MONDAY;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&lt;= FRIDAY;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en-GB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GB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static_cast</a:t>
            </a:r>
            <a:r>
              <a:rPr lang="en-GB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&lt;Day&gt;(</a:t>
            </a:r>
            <a:r>
              <a:rPr lang="en-GB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 + 1)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r>
              <a:rPr lang="ar-SA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‏</a:t>
            </a:r>
            <a:endParaRPr lang="en-GB" alt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{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cout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&lt;&lt; "Enter the sales for day " 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    &lt;&lt;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&lt;&lt; ": ";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&gt;&gt; sales[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workDay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];</a:t>
            </a: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062190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372" y="152400"/>
            <a:ext cx="7162800" cy="990600"/>
          </a:xfrm>
        </p:spPr>
        <p:txBody>
          <a:bodyPr/>
          <a:lstStyle/>
          <a:p>
            <a:r>
              <a:rPr lang="en-US" altLang="en-US" sz="3200" dirty="0"/>
              <a:t>Using an </a:t>
            </a:r>
            <a:r>
              <a:rPr lang="en-US" alt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altLang="en-US" sz="3200" dirty="0"/>
              <a:t> Variable to Step through an Array's Elements - example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8090551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EFF121E-F791-3546-AD68-FADF45540E56}"/>
              </a:ext>
            </a:extLst>
          </p:cNvPr>
          <p:cNvSpPr/>
          <p:nvPr/>
        </p:nvSpPr>
        <p:spPr>
          <a:xfrm>
            <a:off x="533400" y="3505200"/>
            <a:ext cx="7696200" cy="3810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4BEB1D-75B5-E24F-95F8-1A625CDE4A99}"/>
              </a:ext>
            </a:extLst>
          </p:cNvPr>
          <p:cNvGrpSpPr/>
          <p:nvPr/>
        </p:nvGrpSpPr>
        <p:grpSpPr>
          <a:xfrm>
            <a:off x="1371600" y="5562600"/>
            <a:ext cx="5029200" cy="0"/>
            <a:chOff x="1371600" y="5562600"/>
            <a:chExt cx="5029200" cy="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A83FEEE-7134-0649-8E4C-F2384633A107}"/>
                </a:ext>
              </a:extLst>
            </p:cNvPr>
            <p:cNvCxnSpPr>
              <a:cxnSpLocks/>
            </p:cNvCxnSpPr>
            <p:nvPr/>
          </p:nvCxnSpPr>
          <p:spPr>
            <a:xfrm>
              <a:off x="1371600" y="5562600"/>
              <a:ext cx="13716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6B1922B-CB67-6C4F-890A-AB7B9D5581FE}"/>
                </a:ext>
              </a:extLst>
            </p:cNvPr>
            <p:cNvCxnSpPr>
              <a:cxnSpLocks/>
            </p:cNvCxnSpPr>
            <p:nvPr/>
          </p:nvCxnSpPr>
          <p:spPr>
            <a:xfrm>
              <a:off x="5029200" y="5562600"/>
              <a:ext cx="13716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057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2615" y="0"/>
            <a:ext cx="7162800" cy="762000"/>
          </a:xfrm>
          <a:solidFill>
            <a:schemeClr val="bg1"/>
          </a:solidFill>
        </p:spPr>
        <p:txBody>
          <a:bodyPr/>
          <a:lstStyle/>
          <a:p>
            <a:r>
              <a:rPr lang="en-US" altLang="en-US" sz="3200" dirty="0"/>
              <a:t>Using an </a:t>
            </a:r>
            <a:r>
              <a:rPr lang="en-US" alt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altLang="en-US" sz="3200" dirty="0"/>
              <a:t> Variable to Step through an Array's Elements - example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6751721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3544A1-4E9B-BA4F-B450-8EDCBFBBFCD2}"/>
              </a:ext>
            </a:extLst>
          </p:cNvPr>
          <p:cNvSpPr/>
          <p:nvPr/>
        </p:nvSpPr>
        <p:spPr>
          <a:xfrm>
            <a:off x="381000" y="1447800"/>
            <a:ext cx="6705600" cy="3810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78875C-EE06-A34F-BA7F-64B7412AC898}"/>
              </a:ext>
            </a:extLst>
          </p:cNvPr>
          <p:cNvSpPr/>
          <p:nvPr/>
        </p:nvSpPr>
        <p:spPr>
          <a:xfrm>
            <a:off x="304800" y="3048000"/>
            <a:ext cx="6705600" cy="3810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28712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934200" cy="1143000"/>
          </a:xfrm>
        </p:spPr>
        <p:txBody>
          <a:bodyPr/>
          <a:lstStyle/>
          <a:p>
            <a:r>
              <a:rPr lang="en-US" altLang="en-US" dirty="0"/>
              <a:t>Enumerators Must Be Unique Within the same Scope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39839" y="1600200"/>
            <a:ext cx="8229600" cy="1371600"/>
          </a:xfrm>
          <a:prstGeom prst="roundRect">
            <a:avLst>
              <a:gd name="adj" fmla="val 22043"/>
            </a:avLst>
          </a:prstGeom>
          <a:solidFill>
            <a:schemeClr val="accent4"/>
          </a:solidFill>
        </p:spPr>
        <p:txBody>
          <a:bodyPr/>
          <a:lstStyle/>
          <a:p>
            <a:pPr>
              <a:spcBef>
                <a:spcPts val="7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Enumerators must be unique within the same scope. </a:t>
            </a:r>
          </a:p>
          <a:p>
            <a:pPr>
              <a:spcBef>
                <a:spcPts val="7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For example, an error will result if both of the following enumerated types are declared within the same scope: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47352" y="3161763"/>
            <a:ext cx="8444248" cy="1715037"/>
          </a:xfrm>
          <a:prstGeom prst="roundRect">
            <a:avLst>
              <a:gd name="adj" fmla="val 15800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enum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PrimeMinister { </a:t>
            </a:r>
            <a:r>
              <a:rPr lang="en-GB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NAJIB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, MAHATHIR</a:t>
            </a:r>
            <a:r>
              <a:rPr lang="en-GB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ABDULLAH };</a:t>
            </a:r>
          </a:p>
          <a:p>
            <a:pPr eaLnBrk="1" hangingPunct="1">
              <a:buFont typeface="Courier New" panose="02070309020205020404" pitchFamily="49" charset="0"/>
              <a:buNone/>
            </a:pPr>
            <a:endParaRPr lang="en-GB" alt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eaLnBrk="1" hangingPunct="1">
              <a:buFont typeface="Courier New" panose="02070309020205020404" pitchFamily="49" charset="0"/>
              <a:buNone/>
            </a:pP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enum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DeputyPrimeMinister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{ </a:t>
            </a:r>
            <a:r>
              <a:rPr lang="en-GB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NAJIB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, GHAFAR, ZAHID };</a:t>
            </a: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3581403" y="3581401"/>
            <a:ext cx="1295400" cy="1524000"/>
            <a:chOff x="2447" y="2447"/>
            <a:chExt cx="816" cy="960"/>
          </a:xfrm>
        </p:grpSpPr>
        <p:sp>
          <p:nvSpPr>
            <p:cNvPr id="6" name="Line 2"/>
            <p:cNvSpPr>
              <a:spLocks noChangeShapeType="1"/>
            </p:cNvSpPr>
            <p:nvPr/>
          </p:nvSpPr>
          <p:spPr bwMode="auto">
            <a:xfrm flipV="1">
              <a:off x="2447" y="2879"/>
              <a:ext cx="816" cy="528"/>
            </a:xfrm>
            <a:prstGeom prst="line">
              <a:avLst/>
            </a:prstGeom>
            <a:noFill/>
            <a:ln w="9360">
              <a:solidFill>
                <a:srgbClr val="FF66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3"/>
            <p:cNvSpPr>
              <a:spLocks noChangeShapeType="1"/>
            </p:cNvSpPr>
            <p:nvPr/>
          </p:nvSpPr>
          <p:spPr bwMode="auto">
            <a:xfrm flipV="1">
              <a:off x="2447" y="2447"/>
              <a:ext cx="432" cy="960"/>
            </a:xfrm>
            <a:prstGeom prst="line">
              <a:avLst/>
            </a:prstGeom>
            <a:noFill/>
            <a:ln w="9360">
              <a:solidFill>
                <a:srgbClr val="FF66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400" y="5105400"/>
            <a:ext cx="51054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>
                <a:srgbClr val="FF6600"/>
              </a:buClr>
              <a:buFont typeface="Courier New" panose="02070309020205020404" pitchFamily="49" charset="0"/>
              <a:buNone/>
            </a:pPr>
            <a:r>
              <a:rPr lang="en-GB" altLang="en-US" sz="2800" b="1" dirty="0">
                <a:solidFill>
                  <a:srgbClr val="FF6600"/>
                </a:solidFill>
                <a:latin typeface="Courier New" panose="02070309020205020404" pitchFamily="49" charset="0"/>
              </a:rPr>
              <a:t>NAJIB</a:t>
            </a:r>
            <a:r>
              <a:rPr lang="en-GB" altLang="en-US" sz="2800" dirty="0">
                <a:solidFill>
                  <a:srgbClr val="FF6600"/>
                </a:solidFill>
              </a:rPr>
              <a:t> is declared twice. </a:t>
            </a:r>
          </a:p>
        </p:txBody>
      </p:sp>
    </p:spTree>
    <p:extLst>
      <p:ext uri="{BB962C8B-B14F-4D97-AF65-F5344CB8AC3E}">
        <p14:creationId xmlns:p14="http://schemas.microsoft.com/office/powerpoint/2010/main" val="20598627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71719"/>
            <a:ext cx="6934200" cy="1143000"/>
          </a:xfrm>
        </p:spPr>
        <p:txBody>
          <a:bodyPr/>
          <a:lstStyle/>
          <a:p>
            <a:r>
              <a:rPr lang="en-US" altLang="en-US" dirty="0"/>
              <a:t>Declaring the Type and Defining the Variables in One Statement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39839" y="2057400"/>
            <a:ext cx="8229600" cy="1295400"/>
          </a:xfrm>
          <a:prstGeom prst="roundRect">
            <a:avLst>
              <a:gd name="adj" fmla="val 22043"/>
            </a:avLst>
          </a:prstGeom>
          <a:solidFill>
            <a:schemeClr val="accent2"/>
          </a:solidFill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You can </a:t>
            </a:r>
            <a:r>
              <a:rPr lang="en-GB" altLang="en-US" u="sng" dirty="0"/>
              <a:t>declare</a:t>
            </a:r>
            <a:r>
              <a:rPr lang="en-GB" altLang="en-US" dirty="0"/>
              <a:t> an </a:t>
            </a:r>
            <a:r>
              <a:rPr lang="en-GB" altLang="en-US" i="1" u="sng" dirty="0"/>
              <a:t>enumerated data type</a:t>
            </a:r>
            <a:r>
              <a:rPr lang="en-GB" altLang="en-US" dirty="0"/>
              <a:t> and </a:t>
            </a:r>
            <a:r>
              <a:rPr lang="en-GB" altLang="en-US" u="sng" dirty="0"/>
              <a:t>define</a:t>
            </a:r>
            <a:r>
              <a:rPr lang="en-GB" altLang="en-US" dirty="0"/>
              <a:t> one or more </a:t>
            </a:r>
            <a:r>
              <a:rPr lang="en-GB" altLang="en-US" i="1" u="sng" dirty="0"/>
              <a:t>variables of the type</a:t>
            </a:r>
            <a:r>
              <a:rPr lang="en-GB" altLang="en-US" dirty="0"/>
              <a:t> in the same statement. 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For example: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39839" y="3581400"/>
            <a:ext cx="8229600" cy="2057400"/>
          </a:xfrm>
          <a:prstGeom prst="roundRect">
            <a:avLst>
              <a:gd name="adj" fmla="val 16811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spcBef>
                <a:spcPts val="1438"/>
              </a:spcBef>
              <a:buFont typeface="Courier New" panose="02070309020205020404" pitchFamily="49" charset="0"/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enum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Car { PORSCHE, FERRARI, JAGUAR } 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sportsCar</a:t>
            </a: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pPr eaLnBrk="1" hangingPunct="1">
              <a:spcBef>
                <a:spcPts val="1438"/>
              </a:spcBef>
              <a:buNone/>
            </a:pPr>
            <a:r>
              <a:rPr lang="en-GB" altLang="en-US" dirty="0">
                <a:solidFill>
                  <a:srgbClr val="000000"/>
                </a:solidFill>
              </a:rPr>
              <a:t>	This code declares the </a:t>
            </a:r>
            <a:r>
              <a:rPr lang="en-GB" alt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Car</a:t>
            </a:r>
            <a:r>
              <a:rPr lang="en-GB" altLang="en-US" dirty="0">
                <a:solidFill>
                  <a:srgbClr val="000000"/>
                </a:solidFill>
              </a:rPr>
              <a:t> data type and defines a variable named </a:t>
            </a:r>
          </a:p>
          <a:p>
            <a:pPr eaLnBrk="1" hangingPunct="1">
              <a:spcBef>
                <a:spcPts val="1438"/>
              </a:spcBef>
              <a:buNone/>
            </a:pPr>
            <a:r>
              <a:rPr lang="en-GB" alt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en-GB" alt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sportsCar</a:t>
            </a:r>
            <a:r>
              <a:rPr lang="en-GB" altLang="en-US" sz="20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spcBef>
                <a:spcPts val="1438"/>
              </a:spcBef>
              <a:buFont typeface="Courier New" panose="02070309020205020404" pitchFamily="49" charset="0"/>
              <a:buNone/>
            </a:pPr>
            <a:endParaRPr lang="en-GB" alt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8889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In-class Exercise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Hands On</a:t>
            </a:r>
          </a:p>
        </p:txBody>
      </p:sp>
    </p:spTree>
    <p:extLst>
      <p:ext uri="{BB962C8B-B14F-4D97-AF65-F5344CB8AC3E}">
        <p14:creationId xmlns:p14="http://schemas.microsoft.com/office/powerpoint/2010/main" val="41542975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79406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A34A89-8988-BB4D-8C64-419B9EF44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685800"/>
          </a:xfrm>
          <a:solidFill>
            <a:srgbClr val="FFFF00"/>
          </a:solidFill>
        </p:spPr>
        <p:txBody>
          <a:bodyPr/>
          <a:lstStyle/>
          <a:p>
            <a:r>
              <a:rPr lang="en-GB" altLang="en-US" sz="3600" dirty="0">
                <a:solidFill>
                  <a:srgbClr val="FF0000"/>
                </a:solidFill>
              </a:rPr>
              <a:t>Example 1 – Simple Structure</a:t>
            </a:r>
          </a:p>
        </p:txBody>
      </p:sp>
    </p:spTree>
    <p:extLst>
      <p:ext uri="{BB962C8B-B14F-4D97-AF65-F5344CB8AC3E}">
        <p14:creationId xmlns:p14="http://schemas.microsoft.com/office/powerpoint/2010/main" val="36492180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66294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062F1D4-6808-4749-AE00-1187CAD6D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685800"/>
          </a:xfrm>
          <a:solidFill>
            <a:srgbClr val="FFFF00"/>
          </a:solidFill>
        </p:spPr>
        <p:txBody>
          <a:bodyPr/>
          <a:lstStyle/>
          <a:p>
            <a:r>
              <a:rPr lang="en-GB" altLang="en-US" sz="3600" dirty="0">
                <a:solidFill>
                  <a:srgbClr val="FF0000"/>
                </a:solidFill>
              </a:rPr>
              <a:t>Example 1 – Simple Structure</a:t>
            </a:r>
          </a:p>
        </p:txBody>
      </p:sp>
    </p:spTree>
    <p:extLst>
      <p:ext uri="{BB962C8B-B14F-4D97-AF65-F5344CB8AC3E}">
        <p14:creationId xmlns:p14="http://schemas.microsoft.com/office/powerpoint/2010/main" val="26078154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6553200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CFD5BAC-ADAE-044F-B53F-219E6EC9B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685800"/>
          </a:xfrm>
          <a:solidFill>
            <a:srgbClr val="FFFF00"/>
          </a:solidFill>
        </p:spPr>
        <p:txBody>
          <a:bodyPr/>
          <a:lstStyle/>
          <a:p>
            <a:r>
              <a:rPr lang="en-GB" altLang="en-US" sz="3600" dirty="0">
                <a:solidFill>
                  <a:srgbClr val="FF0000"/>
                </a:solidFill>
              </a:rPr>
              <a:t>Example 1 – Simple Structure</a:t>
            </a:r>
          </a:p>
        </p:txBody>
      </p:sp>
    </p:spTree>
    <p:extLst>
      <p:ext uri="{BB962C8B-B14F-4D97-AF65-F5344CB8AC3E}">
        <p14:creationId xmlns:p14="http://schemas.microsoft.com/office/powerpoint/2010/main" val="308243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Accessing Structure Members</a:t>
            </a:r>
            <a:br>
              <a:rPr lang="en-GB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cap="none" dirty="0"/>
            </a:br>
            <a:br>
              <a:rPr lang="en-GB" dirty="0"/>
            </a:b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478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685800"/>
          </a:xfrm>
          <a:solidFill>
            <a:srgbClr val="FFFF00"/>
          </a:solidFill>
        </p:spPr>
        <p:txBody>
          <a:bodyPr/>
          <a:lstStyle/>
          <a:p>
            <a:r>
              <a:rPr lang="en-GB" altLang="en-US" sz="3600" dirty="0">
                <a:solidFill>
                  <a:srgbClr val="FF0000"/>
                </a:solidFill>
              </a:rPr>
              <a:t>Example 2 - Arrays of Structures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7396162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7514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93124"/>
            <a:ext cx="6005584" cy="57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B81F1AD-B7B0-704A-B42A-0976E3F8A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685800"/>
          </a:xfrm>
          <a:solidFill>
            <a:srgbClr val="FFFF00"/>
          </a:solidFill>
        </p:spPr>
        <p:txBody>
          <a:bodyPr/>
          <a:lstStyle/>
          <a:p>
            <a:r>
              <a:rPr lang="en-GB" altLang="en-US" sz="3600" dirty="0">
                <a:solidFill>
                  <a:srgbClr val="FF0000"/>
                </a:solidFill>
              </a:rPr>
              <a:t>Example 2 - Arrays of Structures</a:t>
            </a:r>
          </a:p>
        </p:txBody>
      </p:sp>
    </p:spTree>
    <p:extLst>
      <p:ext uri="{BB962C8B-B14F-4D97-AF65-F5344CB8AC3E}">
        <p14:creationId xmlns:p14="http://schemas.microsoft.com/office/powerpoint/2010/main" val="26990998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69373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57182A0-004D-1041-98DD-59B79577A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7162800" cy="685800"/>
          </a:xfrm>
          <a:solidFill>
            <a:srgbClr val="FFFF00"/>
          </a:solidFill>
        </p:spPr>
        <p:txBody>
          <a:bodyPr/>
          <a:lstStyle/>
          <a:p>
            <a:r>
              <a:rPr lang="en-GB" altLang="en-US" sz="3600" dirty="0">
                <a:solidFill>
                  <a:srgbClr val="FF0000"/>
                </a:solidFill>
              </a:rPr>
              <a:t>Example 2 - Arrays of Structures</a:t>
            </a:r>
          </a:p>
        </p:txBody>
      </p:sp>
    </p:spTree>
    <p:extLst>
      <p:ext uri="{BB962C8B-B14F-4D97-AF65-F5344CB8AC3E}">
        <p14:creationId xmlns:p14="http://schemas.microsoft.com/office/powerpoint/2010/main" val="6146047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066800"/>
            <a:ext cx="7772400" cy="2286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modify the previous Program 11-1 by using array to create a structure that can store a number of employee record. (e.g. you can define an array size of 10, to store 10 records) 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133600" y="0"/>
            <a:ext cx="6781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 8.1: Program 11-1</a:t>
            </a:r>
            <a:endParaRPr lang="en-US" altLang="en-US" sz="32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7051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914400"/>
            <a:ext cx="7772400" cy="5562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based on the previous Program 11-1, try to create a similar program that can handle the structure defined below:</a:t>
            </a:r>
          </a:p>
          <a:p>
            <a:pPr eaLnBrk="1" hangingPunct="1"/>
            <a:endParaRPr lang="en-US" altLang="en-US" sz="1000" dirty="0">
              <a:latin typeface="Trebuchet MS" panose="020B0603020202020204" pitchFamily="34" charset="0"/>
            </a:endParaRP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 err="1">
                <a:solidFill>
                  <a:srgbClr val="C0000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ourier New" panose="02070309020205020404" pitchFamily="49" charset="0"/>
              </a:rPr>
              <a:t>PersonInfo</a:t>
            </a:r>
            <a:endParaRPr lang="en-US" altLang="en-US" sz="2000" dirty="0">
              <a:solidFill>
                <a:srgbClr val="C00000"/>
              </a:solidFill>
              <a:latin typeface="Courier New" panose="02070309020205020404" pitchFamily="49" charset="0"/>
            </a:endParaRP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{   	string name, </a:t>
            </a: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			  address, </a:t>
            </a: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			  city;</a:t>
            </a: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};</a:t>
            </a: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</a:t>
            </a:r>
            <a:r>
              <a:rPr lang="en-US" altLang="en-US" sz="2000" dirty="0" err="1">
                <a:solidFill>
                  <a:srgbClr val="C0000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 Student</a:t>
            </a: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{	   </a:t>
            </a:r>
            <a:r>
              <a:rPr lang="en-US" altLang="en-US" sz="2000" dirty="0" err="1">
                <a:solidFill>
                  <a:srgbClr val="C0000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ourier New" panose="02070309020205020404" pitchFamily="49" charset="0"/>
              </a:rPr>
              <a:t>studentID</a:t>
            </a: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;</a:t>
            </a: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		</a:t>
            </a:r>
            <a:r>
              <a:rPr lang="en-US" altLang="en-US" sz="2000" dirty="0" err="1">
                <a:solidFill>
                  <a:srgbClr val="C00000"/>
                </a:solidFill>
                <a:latin typeface="Courier New" panose="02070309020205020404" pitchFamily="49" charset="0"/>
              </a:rPr>
              <a:t>PersonInfo</a:t>
            </a: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solidFill>
                  <a:srgbClr val="C00000"/>
                </a:solidFill>
                <a:latin typeface="Courier New" panose="02070309020205020404" pitchFamily="49" charset="0"/>
              </a:rPr>
              <a:t>pData</a:t>
            </a: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;</a:t>
            </a: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		short </a:t>
            </a:r>
            <a:r>
              <a:rPr lang="en-US" altLang="en-US" sz="2000" dirty="0" err="1">
                <a:solidFill>
                  <a:srgbClr val="C00000"/>
                </a:solidFill>
                <a:latin typeface="Courier New" panose="02070309020205020404" pitchFamily="49" charset="0"/>
              </a:rPr>
              <a:t>yearInSchool</a:t>
            </a: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;</a:t>
            </a: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		double </a:t>
            </a:r>
            <a:r>
              <a:rPr lang="en-US" altLang="en-US" sz="2000" dirty="0" err="1">
                <a:solidFill>
                  <a:srgbClr val="C00000"/>
                </a:solidFill>
                <a:latin typeface="Courier New" panose="02070309020205020404" pitchFamily="49" charset="0"/>
              </a:rPr>
              <a:t>gpa</a:t>
            </a: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;</a:t>
            </a:r>
          </a:p>
          <a:p>
            <a:pPr marL="1335088" lvl="1" indent="-287338">
              <a:buFont typeface="Arial" panose="020B0604020202020204" pitchFamily="34" charset="0"/>
              <a:buNone/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US" altLang="en-US" sz="2000" dirty="0">
                <a:solidFill>
                  <a:srgbClr val="C00000"/>
                </a:solidFill>
                <a:latin typeface="Courier New" panose="02070309020205020404" pitchFamily="49" charset="0"/>
              </a:rPr>
              <a:t>	};</a:t>
            </a:r>
            <a:endParaRPr lang="en-US" altLang="en-US" sz="20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2133600" y="0"/>
            <a:ext cx="6781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 8.2: Program 11-5</a:t>
            </a:r>
            <a:endParaRPr lang="en-US" altLang="en-US" sz="32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8885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914400"/>
            <a:ext cx="7772400" cy="5562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The following program skeleton, when complete, asks the user to enter these data about his or her favorite movie:</a:t>
            </a:r>
          </a:p>
          <a:p>
            <a:pPr lvl="1" eaLnBrk="1" hangingPunct="1"/>
            <a:r>
              <a:rPr lang="en-US" altLang="en-US" sz="2200" dirty="0">
                <a:latin typeface="Trebuchet MS" panose="020B0603020202020204" pitchFamily="34" charset="0"/>
              </a:rPr>
              <a:t>Name of movie</a:t>
            </a:r>
          </a:p>
          <a:p>
            <a:pPr lvl="1" eaLnBrk="1" hangingPunct="1"/>
            <a:r>
              <a:rPr lang="en-US" altLang="en-US" sz="2200" dirty="0">
                <a:latin typeface="Trebuchet MS" panose="020B0603020202020204" pitchFamily="34" charset="0"/>
              </a:rPr>
              <a:t>Name of the movie’s director</a:t>
            </a:r>
          </a:p>
          <a:p>
            <a:pPr lvl="1" eaLnBrk="1" hangingPunct="1"/>
            <a:r>
              <a:rPr lang="en-US" altLang="en-US" sz="2200" dirty="0">
                <a:latin typeface="Trebuchet MS" panose="020B0603020202020204" pitchFamily="34" charset="0"/>
              </a:rPr>
              <a:t>Name of the movie’s producer</a:t>
            </a:r>
          </a:p>
          <a:p>
            <a:pPr lvl="1" eaLnBrk="1" hangingPunct="1"/>
            <a:r>
              <a:rPr lang="en-US" altLang="en-US" sz="2200" dirty="0">
                <a:latin typeface="Trebuchet MS" panose="020B0603020202020204" pitchFamily="34" charset="0"/>
              </a:rPr>
              <a:t>The year the movie was released</a:t>
            </a:r>
          </a:p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Complete the program by declaring the structure that holds this data, defining a structure variable, and writing the individual statements necessary.</a:t>
            </a: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838200" y="0"/>
            <a:ext cx="8077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 8.3: Create your own program</a:t>
            </a:r>
            <a:endParaRPr lang="en-US" altLang="en-US" sz="28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9811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152400" y="914400"/>
            <a:ext cx="8839200" cy="5562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&lt;iostream&gt;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using namespace std;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Write the structure declaration here to hold the movie data.</a:t>
            </a:r>
          </a:p>
          <a:p>
            <a:pPr marL="0" indent="0" eaLnBrk="1" hangingPunct="1">
              <a:buNone/>
            </a:pPr>
            <a:endParaRPr lang="en-US" alt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define the structure variable here.</a:t>
            </a:r>
          </a:p>
          <a:p>
            <a:pPr marL="0" indent="0" eaLnBrk="1" hangingPunct="1">
              <a:buNone/>
            </a:pPr>
            <a:endParaRPr lang="en-US" alt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cout &lt;&lt; "Enter the following data about your\n";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cout &lt;&lt; "favorite movie.\n";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cout &lt;&lt; "name: ";</a:t>
            </a:r>
          </a:p>
          <a:p>
            <a:pPr marL="0" indent="0" eaLnBrk="1" hangingPunct="1">
              <a:buNone/>
            </a:pPr>
            <a:endParaRPr lang="en-US" alt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Write a statement here that lets the user enter the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name of a favorite movie. Store the name in the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structure variable.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838200" y="0"/>
            <a:ext cx="8077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 8.3: Program Skeleton</a:t>
            </a:r>
            <a:endParaRPr lang="en-US" altLang="en-US" sz="28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7474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152400" y="914400"/>
            <a:ext cx="8839200" cy="5562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cout &lt;&lt; "Director: ";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Write a statement here that lets the user enter the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name of the movie's director. Store the name in the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structure variable.</a:t>
            </a:r>
          </a:p>
          <a:p>
            <a:pPr marL="0" indent="0" eaLnBrk="1" hangingPunct="1">
              <a:buNone/>
            </a:pPr>
            <a:endParaRPr lang="en-US" altLang="en-US" sz="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cout &lt;&lt; "Producer: ";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Write a statement here that lets the user enter the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name of the movie's producer. Store the name in the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structure variable.</a:t>
            </a:r>
          </a:p>
          <a:p>
            <a:pPr marL="0" indent="0" eaLnBrk="1" hangingPunct="1">
              <a:buNone/>
            </a:pPr>
            <a:endParaRPr lang="en-US" alt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cout &lt;&lt; "Year of release: ";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Write a statement here that lets the user enter the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year the movie was released. Store the year in the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// structure variable.</a:t>
            </a: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838200" y="0"/>
            <a:ext cx="8077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 8.3: Program Skeleton</a:t>
            </a:r>
            <a:endParaRPr lang="en-US" altLang="en-US" sz="28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0522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152400" y="914400"/>
            <a:ext cx="8839200" cy="5562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cout &lt;&lt; "Here is data on your favorite movie:\n";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// Write statements here that display the data.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// just entered into the structure variable.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return 0;</a:t>
            </a:r>
          </a:p>
          <a:p>
            <a:pPr marL="0" indent="0" eaLnBrk="1" hangingPunct="1"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838200" y="0"/>
            <a:ext cx="8077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 8.3: Program Skeleton</a:t>
            </a:r>
            <a:endParaRPr lang="en-US" altLang="en-US" sz="28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5485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371600"/>
            <a:ext cx="7772400" cy="4572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Refer to elearning to proceed with ...</a:t>
            </a: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838200" y="0"/>
            <a:ext cx="80772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 8.4: </a:t>
            </a:r>
          </a:p>
          <a:p>
            <a:pPr eaLnBrk="1" hangingPunct="1"/>
            <a:r>
              <a:rPr lang="en-US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Create your own program #2</a:t>
            </a:r>
            <a:endParaRPr lang="en-US" altLang="en-US" sz="28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811D0B-5262-9D41-85F5-0B5AE2EE6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78"/>
          <a:stretch/>
        </p:blipFill>
        <p:spPr>
          <a:xfrm>
            <a:off x="914400" y="1905000"/>
            <a:ext cx="7219919" cy="445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64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3010"/>
            <a:ext cx="7162800" cy="609600"/>
          </a:xfrm>
        </p:spPr>
        <p:txBody>
          <a:bodyPr/>
          <a:lstStyle/>
          <a:p>
            <a:r>
              <a:rPr lang="en-GB" altLang="en-US" dirty="0"/>
              <a:t>Accessing Structure Members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7171" y="990600"/>
            <a:ext cx="5943600" cy="3429000"/>
          </a:xfrm>
          <a:prstGeom prst="roundRect">
            <a:avLst>
              <a:gd name="adj" fmla="val 15130"/>
            </a:avLst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GB" altLang="en-US" dirty="0"/>
              <a:t>Use the dot </a:t>
            </a:r>
            <a:r>
              <a:rPr lang="en-GB" altLang="en-US" dirty="0">
                <a:latin typeface="Courier New" panose="02070309020205020404" pitchFamily="49" charset="0"/>
              </a:rPr>
              <a:t>(.)</a:t>
            </a:r>
            <a:r>
              <a:rPr lang="en-GB" altLang="en-US" dirty="0"/>
              <a:t> operator to refer to members of </a:t>
            </a:r>
            <a:r>
              <a:rPr lang="en-GB" altLang="en-US" dirty="0" err="1">
                <a:latin typeface="Courier New" panose="02070309020205020404" pitchFamily="49" charset="0"/>
              </a:rPr>
              <a:t>struct</a:t>
            </a:r>
            <a:r>
              <a:rPr lang="en-GB" altLang="en-US" dirty="0"/>
              <a:t> variables:</a:t>
            </a:r>
          </a:p>
          <a:p>
            <a:pPr lvl="1">
              <a:buClr>
                <a:srgbClr val="3333CC"/>
              </a:buClr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>
                <a:latin typeface="Courier New" panose="02070309020205020404" pitchFamily="49" charset="0"/>
              </a:rPr>
              <a:t>	</a:t>
            </a:r>
            <a:r>
              <a:rPr lang="en-GB" altLang="en-US" sz="2200" dirty="0" err="1">
                <a:solidFill>
                  <a:srgbClr val="0070C0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200" dirty="0">
                <a:solidFill>
                  <a:srgbClr val="0070C0"/>
                </a:solidFill>
                <a:latin typeface="Courier New" panose="02070309020205020404" pitchFamily="49" charset="0"/>
              </a:rPr>
              <a:t> &gt;&gt; stu1.studentID;</a:t>
            </a:r>
          </a:p>
          <a:p>
            <a:pPr lvl="1">
              <a:buClr>
                <a:srgbClr val="3333CC"/>
              </a:buClr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dirty="0">
                <a:solidFill>
                  <a:srgbClr val="0070C0"/>
                </a:solidFill>
              </a:rPr>
              <a:t>	</a:t>
            </a:r>
            <a:r>
              <a:rPr lang="en-GB" altLang="en-US" sz="2200" dirty="0" err="1">
                <a:solidFill>
                  <a:srgbClr val="0070C0"/>
                </a:solidFill>
                <a:latin typeface="Courier New" panose="02070309020205020404" pitchFamily="49" charset="0"/>
              </a:rPr>
              <a:t>getline</a:t>
            </a:r>
            <a:r>
              <a:rPr lang="en-GB" altLang="en-US" sz="2200" dirty="0">
                <a:solidFill>
                  <a:srgbClr val="0070C0"/>
                </a:solidFill>
                <a:latin typeface="Courier New" panose="02070309020205020404" pitchFamily="49" charset="0"/>
              </a:rPr>
              <a:t>(</a:t>
            </a:r>
            <a:r>
              <a:rPr lang="en-GB" altLang="en-US" sz="2200" dirty="0" err="1">
                <a:solidFill>
                  <a:srgbClr val="0070C0"/>
                </a:solidFill>
                <a:latin typeface="Courier New" panose="02070309020205020404" pitchFamily="49" charset="0"/>
              </a:rPr>
              <a:t>cin</a:t>
            </a:r>
            <a:r>
              <a:rPr lang="en-GB" altLang="en-US" sz="2200" dirty="0">
                <a:solidFill>
                  <a:srgbClr val="0070C0"/>
                </a:solidFill>
                <a:latin typeface="Courier New" panose="02070309020205020404" pitchFamily="49" charset="0"/>
              </a:rPr>
              <a:t>, stu1.name);</a:t>
            </a:r>
          </a:p>
          <a:p>
            <a:pPr lvl="1">
              <a:buClr>
                <a:srgbClr val="3333CC"/>
              </a:buClr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200" dirty="0">
                <a:solidFill>
                  <a:srgbClr val="0070C0"/>
                </a:solidFill>
                <a:latin typeface="Courier New" panose="02070309020205020404" pitchFamily="49" charset="0"/>
              </a:rPr>
              <a:t>	stu1.gpa = 3.75;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A1D2A1-B594-064A-A05F-C99D4D63ED21}"/>
              </a:ext>
            </a:extLst>
          </p:cNvPr>
          <p:cNvSpPr txBox="1"/>
          <p:nvPr/>
        </p:nvSpPr>
        <p:spPr>
          <a:xfrm>
            <a:off x="5785624" y="3276600"/>
            <a:ext cx="3352800" cy="264687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sz="14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2875"/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Student</a:t>
            </a:r>
          </a:p>
          <a:p>
            <a:pPr marL="142875"/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539750">
              <a:tabLst>
                <a:tab pos="131763" algn="l"/>
              </a:tabLst>
            </a:pPr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studentID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539750">
              <a:tabLst>
                <a:tab pos="131763" algn="l"/>
              </a:tabLst>
            </a:pP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 name;</a:t>
            </a:r>
          </a:p>
          <a:p>
            <a:pPr marL="539750">
              <a:tabLst>
                <a:tab pos="131763" algn="l"/>
              </a:tabLst>
            </a:pP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short </a:t>
            </a:r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yearInSchool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539750">
              <a:tabLst>
                <a:tab pos="131763" algn="l"/>
              </a:tabLst>
            </a:pP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142875"/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142875"/>
            <a:br>
              <a:rPr lang="en-US" sz="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Student stu1;</a:t>
            </a:r>
          </a:p>
        </p:txBody>
      </p:sp>
    </p:spTree>
    <p:extLst>
      <p:ext uri="{BB962C8B-B14F-4D97-AF65-F5344CB8AC3E}">
        <p14:creationId xmlns:p14="http://schemas.microsoft.com/office/powerpoint/2010/main" val="168621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A8608-0E04-6A41-B9BF-25AE1014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>
                <a:solidFill>
                  <a:srgbClr val="FF0000"/>
                </a:solidFill>
              </a:rPr>
              <a:t>Finish !!!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FF500D-175C-7F4B-8591-D9D07F8E6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0"/>
            <a:ext cx="554037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93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Displaying a </a:t>
            </a:r>
            <a:r>
              <a:rPr lang="en-GB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GB" altLang="en-US" dirty="0"/>
              <a:t> Variable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81000" y="1447800"/>
            <a:ext cx="8229600" cy="32004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To display the contents of a </a:t>
            </a:r>
            <a:r>
              <a:rPr lang="en-GB" altLang="en-US" dirty="0" err="1">
                <a:latin typeface="Courier New" panose="02070309020205020404" pitchFamily="49" charset="0"/>
              </a:rPr>
              <a:t>struct</a:t>
            </a:r>
            <a:r>
              <a:rPr lang="en-GB" altLang="en-US" dirty="0"/>
              <a:t> variable, must display each field separately, using the dot operator:</a:t>
            </a:r>
          </a:p>
          <a:p>
            <a:pPr>
              <a:lnSpc>
                <a:spcPct val="9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altLang="en-US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	</a:t>
            </a:r>
            <a:r>
              <a:rPr lang="en-GB" altLang="en-US" dirty="0" err="1">
                <a:latin typeface="Courier New" panose="02070309020205020404" pitchFamily="49" charset="0"/>
              </a:rPr>
              <a:t>cout</a:t>
            </a:r>
            <a:r>
              <a:rPr lang="en-GB" altLang="en-US" dirty="0">
                <a:latin typeface="Courier New" panose="02070309020205020404" pitchFamily="49" charset="0"/>
              </a:rPr>
              <a:t> &lt;&lt; bill; // won’t work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>
                <a:latin typeface="Courier New" panose="02070309020205020404" pitchFamily="49" charset="0"/>
              </a:rPr>
              <a:t>	</a:t>
            </a:r>
            <a:r>
              <a:rPr lang="en-GB" altLang="en-US" dirty="0" err="1">
                <a:latin typeface="Courier New" panose="02070309020205020404" pitchFamily="49" charset="0"/>
              </a:rPr>
              <a:t>cout</a:t>
            </a:r>
            <a:r>
              <a:rPr lang="en-GB" altLang="en-US" dirty="0">
                <a:latin typeface="Courier New" panose="02070309020205020404" pitchFamily="49" charset="0"/>
              </a:rPr>
              <a:t> &lt;&lt; </a:t>
            </a:r>
            <a:r>
              <a:rPr lang="en-GB" altLang="en-US" dirty="0" err="1">
                <a:latin typeface="Courier New" panose="02070309020205020404" pitchFamily="49" charset="0"/>
              </a:rPr>
              <a:t>bill.studentID</a:t>
            </a:r>
            <a:r>
              <a:rPr lang="en-GB" altLang="en-US" dirty="0">
                <a:latin typeface="Courier New" panose="02070309020205020404" pitchFamily="49" charset="0"/>
              </a:rPr>
              <a:t> &lt;&lt; </a:t>
            </a:r>
            <a:r>
              <a:rPr lang="en-GB" altLang="en-US" dirty="0" err="1">
                <a:latin typeface="Courier New" panose="02070309020205020404" pitchFamily="49" charset="0"/>
              </a:rPr>
              <a:t>endl</a:t>
            </a:r>
            <a:r>
              <a:rPr lang="en-GB" altLang="en-US" dirty="0"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>
                <a:latin typeface="Courier New" panose="02070309020205020404" pitchFamily="49" charset="0"/>
              </a:rPr>
              <a:t>	</a:t>
            </a:r>
            <a:r>
              <a:rPr lang="en-GB" altLang="en-US" dirty="0" err="1">
                <a:latin typeface="Courier New" panose="02070309020205020404" pitchFamily="49" charset="0"/>
              </a:rPr>
              <a:t>cout</a:t>
            </a:r>
            <a:r>
              <a:rPr lang="en-GB" altLang="en-US" dirty="0">
                <a:latin typeface="Courier New" panose="02070309020205020404" pitchFamily="49" charset="0"/>
              </a:rPr>
              <a:t> &lt;&lt; bill.name &lt;&lt; </a:t>
            </a:r>
            <a:r>
              <a:rPr lang="en-GB" altLang="en-US" dirty="0" err="1">
                <a:latin typeface="Courier New" panose="02070309020205020404" pitchFamily="49" charset="0"/>
              </a:rPr>
              <a:t>endl</a:t>
            </a:r>
            <a:r>
              <a:rPr lang="en-GB" altLang="en-US" dirty="0"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>
                <a:latin typeface="Courier New" panose="02070309020205020404" pitchFamily="49" charset="0"/>
              </a:rPr>
              <a:t>	</a:t>
            </a:r>
            <a:r>
              <a:rPr lang="en-GB" altLang="en-US" dirty="0" err="1">
                <a:latin typeface="Courier New" panose="02070309020205020404" pitchFamily="49" charset="0"/>
              </a:rPr>
              <a:t>cout</a:t>
            </a:r>
            <a:r>
              <a:rPr lang="en-GB" altLang="en-US" dirty="0">
                <a:latin typeface="Courier New" panose="02070309020205020404" pitchFamily="49" charset="0"/>
              </a:rPr>
              <a:t> &lt;&lt; </a:t>
            </a:r>
            <a:r>
              <a:rPr lang="en-GB" altLang="en-US" dirty="0" err="1">
                <a:latin typeface="Courier New" panose="02070309020205020404" pitchFamily="49" charset="0"/>
              </a:rPr>
              <a:t>bill.yearInSchool</a:t>
            </a:r>
            <a:r>
              <a:rPr lang="en-GB" altLang="en-US" dirty="0"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>
                <a:latin typeface="Courier New" panose="02070309020205020404" pitchFamily="49" charset="0"/>
              </a:rPr>
              <a:t>	</a:t>
            </a:r>
            <a:r>
              <a:rPr lang="en-GB" altLang="en-US" dirty="0" err="1">
                <a:latin typeface="Courier New" panose="02070309020205020404" pitchFamily="49" charset="0"/>
              </a:rPr>
              <a:t>cout</a:t>
            </a:r>
            <a:r>
              <a:rPr lang="en-GB" altLang="en-US" dirty="0">
                <a:latin typeface="Courier New" panose="02070309020205020404" pitchFamily="49" charset="0"/>
              </a:rPr>
              <a:t> &lt;&lt; " " &lt;&lt; </a:t>
            </a:r>
            <a:r>
              <a:rPr lang="en-GB" altLang="en-US" dirty="0" err="1">
                <a:latin typeface="Courier New" panose="02070309020205020404" pitchFamily="49" charset="0"/>
              </a:rPr>
              <a:t>bill.gpa</a:t>
            </a:r>
            <a:r>
              <a:rPr lang="en-GB" altLang="en-US" dirty="0">
                <a:latin typeface="Courier New" panose="02070309020205020404" pitchFamily="49" charset="0"/>
              </a:rPr>
              <a:t>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657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62800" cy="609600"/>
          </a:xfrm>
        </p:spPr>
        <p:txBody>
          <a:bodyPr/>
          <a:lstStyle/>
          <a:p>
            <a:r>
              <a:rPr lang="en-GB" altLang="en-US" dirty="0"/>
              <a:t>Comparing </a:t>
            </a:r>
            <a:r>
              <a:rPr lang="en-GB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GB" altLang="en-US" dirty="0"/>
              <a:t> Variables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229600" cy="1676400"/>
          </a:xfrm>
          <a:prstGeom prst="roundRect">
            <a:avLst>
              <a:gd name="adj" fmla="val 15130"/>
            </a:avLst>
          </a:prstGeom>
          <a:solidFill>
            <a:schemeClr val="accent4"/>
          </a:solidFill>
        </p:spPr>
        <p:txBody>
          <a:bodyPr/>
          <a:lstStyle/>
          <a:p>
            <a:r>
              <a:rPr lang="en-US" altLang="en-US" dirty="0">
                <a:latin typeface="Courier New" panose="02070309020205020404" pitchFamily="49" charset="0"/>
              </a:rPr>
              <a:t>Cannot compare </a:t>
            </a:r>
            <a:r>
              <a:rPr lang="en-US" altLang="en-US" dirty="0" err="1">
                <a:latin typeface="Courier New" panose="02070309020205020404" pitchFamily="49" charset="0"/>
              </a:rPr>
              <a:t>struct</a:t>
            </a:r>
            <a:r>
              <a:rPr lang="en-US" altLang="en-US" dirty="0">
                <a:latin typeface="Courier New" panose="02070309020205020404" pitchFamily="49" charset="0"/>
              </a:rPr>
              <a:t> variables directly:</a:t>
            </a:r>
          </a:p>
          <a:p>
            <a:pPr marL="0" indent="0">
              <a:buNone/>
            </a:pPr>
            <a:r>
              <a:rPr lang="en-US" altLang="en-US" dirty="0">
                <a:latin typeface="Courier New" panose="02070309020205020404" pitchFamily="49" charset="0"/>
              </a:rPr>
              <a:t>	</a:t>
            </a:r>
            <a:r>
              <a:rPr lang="en-US" altLang="en-US" dirty="0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if (bill == </a:t>
            </a:r>
            <a:r>
              <a:rPr lang="en-US" altLang="en-US" dirty="0" err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william</a:t>
            </a:r>
            <a:r>
              <a:rPr lang="en-US" altLang="en-US" dirty="0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)</a:t>
            </a:r>
            <a:r>
              <a:rPr lang="en-US" altLang="en-US" dirty="0">
                <a:highlight>
                  <a:srgbClr val="00FFFF"/>
                </a:highlight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US" altLang="en-US" dirty="0">
                <a:latin typeface="Courier New" panose="02070309020205020404" pitchFamily="49" charset="0"/>
              </a:rPr>
              <a:t>	// won’t work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9346" y="3505200"/>
            <a:ext cx="8229600" cy="1905000"/>
          </a:xfrm>
          <a:prstGeom prst="roundRect">
            <a:avLst>
              <a:gd name="adj" fmla="val 18258"/>
            </a:avLst>
          </a:prstGeom>
          <a:solidFill>
            <a:schemeClr val="accent6"/>
          </a:solidFill>
        </p:spPr>
        <p:txBody>
          <a:bodyPr anchor="ctr" anchorCtr="0"/>
          <a:lstStyle/>
          <a:p>
            <a:r>
              <a:rPr lang="en-US" dirty="0"/>
              <a:t>Instead, must compare on a field basis: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if (</a:t>
            </a:r>
            <a:r>
              <a:rPr lang="en-US" dirty="0" err="1">
                <a:solidFill>
                  <a:srgbClr val="C00000"/>
                </a:solidFill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bill.studentID</a:t>
            </a:r>
            <a:r>
              <a:rPr lang="en-US" dirty="0">
                <a:solidFill>
                  <a:srgbClr val="C00000"/>
                </a:solidFill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dirty="0" err="1">
                <a:solidFill>
                  <a:srgbClr val="C00000"/>
                </a:solidFill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william.studentID</a:t>
            </a:r>
            <a:r>
              <a:rPr lang="en-US" dirty="0">
                <a:solidFill>
                  <a:srgbClr val="C00000"/>
                </a:solidFill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76746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8842</TotalTime>
  <Words>1794</Words>
  <Application>Microsoft Macintosh PowerPoint</Application>
  <PresentationFormat>On-screen Show (4:3)</PresentationFormat>
  <Paragraphs>331</Paragraphs>
  <Slides>70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8" baseType="lpstr">
      <vt:lpstr>ＭＳ Ｐゴシック</vt:lpstr>
      <vt:lpstr>Arial</vt:lpstr>
      <vt:lpstr>Calibri</vt:lpstr>
      <vt:lpstr>Courier New</vt:lpstr>
      <vt:lpstr>Trebuchet MS</vt:lpstr>
      <vt:lpstr>Wingdings</vt:lpstr>
      <vt:lpstr>Wingdings 2</vt:lpstr>
      <vt:lpstr>1_Office Theme</vt:lpstr>
      <vt:lpstr>08: STRUCTURED DATA</vt:lpstr>
      <vt:lpstr>Combining Data into Structures  </vt:lpstr>
      <vt:lpstr>Introduction to Structures</vt:lpstr>
      <vt:lpstr>Example: struct Declaration</vt:lpstr>
      <vt:lpstr>struct Declaration Notes</vt:lpstr>
      <vt:lpstr>Accessing Structure Members   </vt:lpstr>
      <vt:lpstr>Accessing Structure Members</vt:lpstr>
      <vt:lpstr>Displaying a struct Variable</vt:lpstr>
      <vt:lpstr>Comparing struct Variables</vt:lpstr>
      <vt:lpstr>Initializing a Structure   </vt:lpstr>
      <vt:lpstr>Initializing a Structure</vt:lpstr>
      <vt:lpstr>More on Initializing a Structure</vt:lpstr>
      <vt:lpstr>Excerpts From Program 11-4</vt:lpstr>
      <vt:lpstr>Array of Structures   </vt:lpstr>
      <vt:lpstr>Arrays of Structures</vt:lpstr>
      <vt:lpstr>Nested Structures   </vt:lpstr>
      <vt:lpstr>Nested Structures</vt:lpstr>
      <vt:lpstr>Members of Nested Structures</vt:lpstr>
      <vt:lpstr>Structures as Function Arguments   </vt:lpstr>
      <vt:lpstr>Structures as Function Arguments</vt:lpstr>
      <vt:lpstr>Excerpts from Program 11-7</vt:lpstr>
      <vt:lpstr>Structures as Function Arguments - Notes</vt:lpstr>
      <vt:lpstr>Revised showItem Function</vt:lpstr>
      <vt:lpstr>Returning a Structure from a Function   </vt:lpstr>
      <vt:lpstr>Returning a Structure from a Function</vt:lpstr>
      <vt:lpstr>Returning a Structure from a Function - Example</vt:lpstr>
      <vt:lpstr>Returning a Structure from a Function - Example</vt:lpstr>
      <vt:lpstr>Program 11-8 (Continued)‏</vt:lpstr>
      <vt:lpstr>Program 11-8 (Continued)‏</vt:lpstr>
      <vt:lpstr>Pointer to Structure   </vt:lpstr>
      <vt:lpstr>Pointers to Structures</vt:lpstr>
      <vt:lpstr>Accessing Structure Members via Pointer Variables</vt:lpstr>
      <vt:lpstr>From Program 11-9</vt:lpstr>
      <vt:lpstr>Enumerated Data Types   </vt:lpstr>
      <vt:lpstr>Enumerated Data Types</vt:lpstr>
      <vt:lpstr>Enumerated Data Types</vt:lpstr>
      <vt:lpstr>Enumerated Data Types</vt:lpstr>
      <vt:lpstr>Enumerated Data Types</vt:lpstr>
      <vt:lpstr>Enumerated Data Types</vt:lpstr>
      <vt:lpstr>Enumerated Data Types</vt:lpstr>
      <vt:lpstr>Assigning an integer to an enum Variable</vt:lpstr>
      <vt:lpstr>Assigning an Enumerator to an int Variable</vt:lpstr>
      <vt:lpstr>Comparing Enumerator Values</vt:lpstr>
      <vt:lpstr>Comparing Enumerator Values - example</vt:lpstr>
      <vt:lpstr>Program 11-12 (Continued)</vt:lpstr>
      <vt:lpstr>Enumerated Data Types</vt:lpstr>
      <vt:lpstr>Using Math Operators with enum Variables</vt:lpstr>
      <vt:lpstr>Using Math Operators with enum Variables</vt:lpstr>
      <vt:lpstr>Using an enum Variable to Step through an Array's Elements</vt:lpstr>
      <vt:lpstr>Using an enum Variable to Step through an Array's Elements</vt:lpstr>
      <vt:lpstr>Using an enum Variable to Step through an Array's Elements</vt:lpstr>
      <vt:lpstr>Using an enum Variable to Step through an Array's Elements - example</vt:lpstr>
      <vt:lpstr>Using an enum Variable to Step through an Array's Elements - example</vt:lpstr>
      <vt:lpstr>Enumerators Must Be Unique Within the same Scope</vt:lpstr>
      <vt:lpstr>Declaring the Type and Defining the Variables in One Statement</vt:lpstr>
      <vt:lpstr>In-class Exercise</vt:lpstr>
      <vt:lpstr>Example 1 – Simple Structure</vt:lpstr>
      <vt:lpstr>Example 1 – Simple Structure</vt:lpstr>
      <vt:lpstr>Example 1 – Simple Structure</vt:lpstr>
      <vt:lpstr>Example 2 - Arrays of Structures</vt:lpstr>
      <vt:lpstr>Example 2 - Arrays of Structures</vt:lpstr>
      <vt:lpstr>Example 2 - Arrays of Structures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Finish !!!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100</cp:revision>
  <dcterms:created xsi:type="dcterms:W3CDTF">2014-02-24T04:16:52Z</dcterms:created>
  <dcterms:modified xsi:type="dcterms:W3CDTF">2018-12-17T05:22:46Z</dcterms:modified>
</cp:coreProperties>
</file>