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63" r:id="rId4"/>
    <p:sldId id="257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02-Nov-19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02-Nov-19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02-Nov-19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02-Nov-19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02-Nov-19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02-Nov-19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02-Nov-19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02-Nov-19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02-Nov-19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02-Nov-19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02-Nov-19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02-Nov-19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02-Nov-19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02-Nov-19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02-Nov-19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02-Nov-19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02-Nov-19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9104" y="971660"/>
            <a:ext cx="7766936" cy="1646302"/>
          </a:xfrm>
        </p:spPr>
        <p:txBody>
          <a:bodyPr/>
          <a:lstStyle/>
          <a:p>
            <a:pPr algn="l"/>
            <a:r>
              <a:rPr lang="en-US" dirty="0" smtClean="0"/>
              <a:t>DESIGN THINKING-</a:t>
            </a:r>
            <a:br>
              <a:rPr lang="en-US" dirty="0" smtClean="0"/>
            </a:br>
            <a:r>
              <a:rPr lang="en-US" dirty="0" smtClean="0"/>
              <a:t>COMMUNICATION AND NETWORK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9104" y="2712227"/>
            <a:ext cx="7766936" cy="1096899"/>
          </a:xfrm>
        </p:spPr>
        <p:txBody>
          <a:bodyPr/>
          <a:lstStyle/>
          <a:p>
            <a:pPr algn="l"/>
            <a:r>
              <a:rPr lang="en-US" dirty="0" smtClean="0"/>
              <a:t>AN APP DESIGNED FOR COMMUNICATION</a:t>
            </a:r>
            <a:endParaRPr lang="en-MY" dirty="0"/>
          </a:p>
        </p:txBody>
      </p:sp>
      <p:sp>
        <p:nvSpPr>
          <p:cNvPr id="4" name="TextBox 3"/>
          <p:cNvSpPr txBox="1"/>
          <p:nvPr/>
        </p:nvSpPr>
        <p:spPr>
          <a:xfrm>
            <a:off x="1536569" y="4345757"/>
            <a:ext cx="68918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GROUP MEMBER</a:t>
            </a:r>
            <a:r>
              <a:rPr lang="en-MY" dirty="0"/>
              <a:t> </a:t>
            </a:r>
            <a:r>
              <a:rPr lang="en-MY" dirty="0" smtClean="0"/>
              <a:t>:</a:t>
            </a:r>
          </a:p>
          <a:p>
            <a:r>
              <a:rPr lang="en-US" dirty="0" smtClean="0"/>
              <a:t>JACK LEE 									A19EC0057</a:t>
            </a:r>
          </a:p>
          <a:p>
            <a:r>
              <a:rPr lang="en-US" dirty="0" smtClean="0"/>
              <a:t>AMEENUDDIN BIN ISMAIL 						A19EC0016</a:t>
            </a:r>
          </a:p>
          <a:p>
            <a:r>
              <a:rPr lang="en-US" dirty="0" smtClean="0"/>
              <a:t>NUR AZIZAH BINTI MOHAMMAD MOKHTAR		A17KM0351</a:t>
            </a:r>
          </a:p>
          <a:p>
            <a:r>
              <a:rPr lang="en-US" dirty="0" smtClean="0"/>
              <a:t>NG PEI WEN									A19EC0117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MY" dirty="0" smtClean="0"/>
          </a:p>
        </p:txBody>
      </p:sp>
    </p:spTree>
    <p:extLst>
      <p:ext uri="{BB962C8B-B14F-4D97-AF65-F5344CB8AC3E}">
        <p14:creationId xmlns="" xmlns:p14="http://schemas.microsoft.com/office/powerpoint/2010/main" val="1878946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0031" y="1593669"/>
            <a:ext cx="8596668" cy="4545873"/>
          </a:xfrm>
        </p:spPr>
        <p:txBody>
          <a:bodyPr>
            <a:normAutofit/>
          </a:bodyPr>
          <a:lstStyle/>
          <a:p>
            <a:r>
              <a:rPr lang="en-MY" dirty="0" smtClean="0"/>
              <a:t>Require to c</a:t>
            </a:r>
            <a:r>
              <a:rPr lang="en-MY" dirty="0" smtClean="0"/>
              <a:t>reate/ improve facilities related to network &amp; communication</a:t>
            </a:r>
          </a:p>
          <a:p>
            <a:r>
              <a:rPr lang="en-MY" dirty="0" smtClean="0"/>
              <a:t>Along the process, we need to apply d</a:t>
            </a:r>
            <a:r>
              <a:rPr lang="en-MY" dirty="0" smtClean="0"/>
              <a:t>esign thinking method which is  divided into 5 steps :</a:t>
            </a:r>
          </a:p>
          <a:p>
            <a:pPr lvl="1">
              <a:buFont typeface="Wingdings" pitchFamily="2" charset="2"/>
              <a:buChar char="§"/>
            </a:pPr>
            <a:r>
              <a:rPr lang="en-MY" dirty="0" smtClean="0"/>
              <a:t>Emphasize</a:t>
            </a:r>
          </a:p>
          <a:p>
            <a:pPr lvl="1">
              <a:buFont typeface="Wingdings" pitchFamily="2" charset="2"/>
              <a:buChar char="§"/>
            </a:pPr>
            <a:r>
              <a:rPr lang="en-MY" dirty="0" smtClean="0"/>
              <a:t>Define </a:t>
            </a:r>
          </a:p>
          <a:p>
            <a:pPr lvl="1">
              <a:buFont typeface="Wingdings" pitchFamily="2" charset="2"/>
              <a:buChar char="§"/>
            </a:pPr>
            <a:r>
              <a:rPr lang="en-MY" dirty="0" smtClean="0"/>
              <a:t>Ideate</a:t>
            </a:r>
          </a:p>
          <a:p>
            <a:pPr lvl="1">
              <a:buFont typeface="Wingdings" pitchFamily="2" charset="2"/>
              <a:buChar char="§"/>
            </a:pPr>
            <a:r>
              <a:rPr lang="en-MY" dirty="0" smtClean="0"/>
              <a:t>Prototype</a:t>
            </a:r>
          </a:p>
          <a:p>
            <a:pPr lvl="1">
              <a:buFont typeface="Wingdings" pitchFamily="2" charset="2"/>
              <a:buChar char="§"/>
            </a:pPr>
            <a:r>
              <a:rPr lang="en-MY" dirty="0" smtClean="0"/>
              <a:t>Test</a:t>
            </a:r>
            <a:endParaRPr lang="en-MY" dirty="0" smtClean="0"/>
          </a:p>
          <a:p>
            <a:r>
              <a:rPr lang="en-MY" dirty="0" smtClean="0"/>
              <a:t>We choose elders as our target </a:t>
            </a:r>
            <a:r>
              <a:rPr lang="en-MY" smtClean="0"/>
              <a:t>of audience</a:t>
            </a:r>
          </a:p>
          <a:p>
            <a:pPr>
              <a:buNone/>
            </a:pPr>
            <a:endParaRPr lang="en-MY" dirty="0" smtClean="0"/>
          </a:p>
          <a:p>
            <a:pPr lvl="1">
              <a:buNone/>
            </a:pPr>
            <a:endParaRPr lang="en-MY" dirty="0" smtClean="0"/>
          </a:p>
        </p:txBody>
      </p:sp>
    </p:spTree>
    <p:extLst>
      <p:ext uri="{BB962C8B-B14F-4D97-AF65-F5344CB8AC3E}">
        <p14:creationId xmlns="" xmlns:p14="http://schemas.microsoft.com/office/powerpoint/2010/main" val="3234418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2835596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EMPHASIZE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Few students were interviewed regarding the problems they faced whenever they try to contact their elders.</a:t>
            </a:r>
          </a:p>
          <a:p>
            <a:endParaRPr lang="en-US" dirty="0"/>
          </a:p>
          <a:p>
            <a:r>
              <a:rPr lang="en-US" dirty="0" smtClean="0"/>
              <a:t>Example of the questions 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How do you contact with your elders?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Do you face any difficulties during the process of contacting them?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Is the current communication device easy for them to use?</a:t>
            </a:r>
            <a:endParaRPr lang="en-MY" dirty="0"/>
          </a:p>
        </p:txBody>
      </p:sp>
    </p:spTree>
    <p:extLst>
      <p:ext uri="{BB962C8B-B14F-4D97-AF65-F5344CB8AC3E}">
        <p14:creationId xmlns="" xmlns:p14="http://schemas.microsoft.com/office/powerpoint/2010/main" val="2914357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the interview several problems were identified and define.</a:t>
            </a:r>
          </a:p>
          <a:p>
            <a:endParaRPr lang="en-US" dirty="0"/>
          </a:p>
          <a:p>
            <a:pPr>
              <a:buFont typeface="+mj-lt"/>
              <a:buAutoNum type="arabicPeriod"/>
            </a:pPr>
            <a:r>
              <a:rPr lang="en-US" dirty="0" smtClean="0"/>
              <a:t>Current communication device is too complicated for them to use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The screen is too small for them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Texting is too difficult for them</a:t>
            </a:r>
            <a:endParaRPr lang="en-MY" dirty="0"/>
          </a:p>
        </p:txBody>
      </p:sp>
    </p:spTree>
    <p:extLst>
      <p:ext uri="{BB962C8B-B14F-4D97-AF65-F5344CB8AC3E}">
        <p14:creationId xmlns="" xmlns:p14="http://schemas.microsoft.com/office/powerpoint/2010/main" val="2534803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IDEATE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group decided to create a device ( a prototype ) for our topic.</a:t>
            </a:r>
          </a:p>
          <a:p>
            <a:endParaRPr lang="en-US" dirty="0"/>
          </a:p>
          <a:p>
            <a:r>
              <a:rPr lang="en-US" dirty="0" smtClean="0"/>
              <a:t>The prototype must require the following features :</a:t>
            </a:r>
          </a:p>
          <a:p>
            <a:pPr lvl="1"/>
            <a:r>
              <a:rPr lang="en-US" dirty="0" smtClean="0"/>
              <a:t>Simple and easy to use</a:t>
            </a:r>
          </a:p>
          <a:p>
            <a:pPr lvl="1"/>
            <a:r>
              <a:rPr lang="en-US" dirty="0" smtClean="0"/>
              <a:t>Only to be used for calling or video call</a:t>
            </a:r>
          </a:p>
          <a:p>
            <a:pPr lvl="1"/>
            <a:r>
              <a:rPr lang="en-US" dirty="0" smtClean="0"/>
              <a:t>Size of screen should be large</a:t>
            </a:r>
            <a:endParaRPr lang="en-MY" dirty="0"/>
          </a:p>
        </p:txBody>
      </p:sp>
    </p:spTree>
    <p:extLst>
      <p:ext uri="{BB962C8B-B14F-4D97-AF65-F5344CB8AC3E}">
        <p14:creationId xmlns="" xmlns:p14="http://schemas.microsoft.com/office/powerpoint/2010/main" val="2845202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078" y="178525"/>
            <a:ext cx="8596668" cy="801189"/>
          </a:xfrm>
        </p:spPr>
        <p:txBody>
          <a:bodyPr/>
          <a:lstStyle/>
          <a:p>
            <a:r>
              <a:rPr lang="en-US" dirty="0" smtClean="0"/>
              <a:t>PROTOTYPE</a:t>
            </a:r>
            <a:endParaRPr lang="en-MY" dirty="0"/>
          </a:p>
        </p:txBody>
      </p:sp>
      <p:pic>
        <p:nvPicPr>
          <p:cNvPr id="14" name="Picture 13" descr="WhatsApp Image 2019-10-31 at 21.25.15.jpeg"/>
          <p:cNvPicPr>
            <a:picLocks noChangeAspect="1"/>
          </p:cNvPicPr>
          <p:nvPr/>
        </p:nvPicPr>
        <p:blipFill>
          <a:blip r:embed="rId2"/>
          <a:srcRect l="10288" r="5126"/>
          <a:stretch>
            <a:fillRect/>
          </a:stretch>
        </p:blipFill>
        <p:spPr>
          <a:xfrm>
            <a:off x="275835" y="903924"/>
            <a:ext cx="2689432" cy="1787025"/>
          </a:xfrm>
          <a:prstGeom prst="rect">
            <a:avLst/>
          </a:prstGeom>
        </p:spPr>
      </p:pic>
      <p:pic>
        <p:nvPicPr>
          <p:cNvPr id="15" name="Picture 14" descr="WhatsApp Image 2019-10-31 at 21.25.17.jpeg"/>
          <p:cNvPicPr>
            <a:picLocks noChangeAspect="1"/>
          </p:cNvPicPr>
          <p:nvPr/>
        </p:nvPicPr>
        <p:blipFill>
          <a:blip r:embed="rId3"/>
          <a:srcRect l="13033" r="4716"/>
          <a:stretch>
            <a:fillRect/>
          </a:stretch>
        </p:blipFill>
        <p:spPr>
          <a:xfrm>
            <a:off x="6296298" y="2926081"/>
            <a:ext cx="2620482" cy="1790622"/>
          </a:xfrm>
          <a:prstGeom prst="rect">
            <a:avLst/>
          </a:prstGeom>
        </p:spPr>
      </p:pic>
      <p:pic>
        <p:nvPicPr>
          <p:cNvPr id="16" name="Picture 15" descr="WhatsApp Image 2019-10-31 at 21.25.15 (1).jpeg"/>
          <p:cNvPicPr>
            <a:picLocks noChangeAspect="1"/>
          </p:cNvPicPr>
          <p:nvPr/>
        </p:nvPicPr>
        <p:blipFill>
          <a:blip r:embed="rId4"/>
          <a:srcRect l="13725" t="2893" r="6910"/>
          <a:stretch>
            <a:fillRect/>
          </a:stretch>
        </p:blipFill>
        <p:spPr>
          <a:xfrm>
            <a:off x="3357152" y="4875034"/>
            <a:ext cx="2636604" cy="1813149"/>
          </a:xfrm>
          <a:prstGeom prst="rect">
            <a:avLst/>
          </a:prstGeom>
        </p:spPr>
      </p:pic>
      <p:pic>
        <p:nvPicPr>
          <p:cNvPr id="17" name="Picture 16" descr="WhatsApp Image 2019-10-31 at 21.25.15 (2).jpeg"/>
          <p:cNvPicPr>
            <a:picLocks noChangeAspect="1"/>
          </p:cNvPicPr>
          <p:nvPr/>
        </p:nvPicPr>
        <p:blipFill>
          <a:blip r:embed="rId5"/>
          <a:srcRect l="14995" t="2667" r="5259" b="1085"/>
          <a:stretch>
            <a:fillRect/>
          </a:stretch>
        </p:blipFill>
        <p:spPr>
          <a:xfrm>
            <a:off x="287383" y="2952205"/>
            <a:ext cx="2664823" cy="1807667"/>
          </a:xfrm>
          <a:prstGeom prst="rect">
            <a:avLst/>
          </a:prstGeom>
        </p:spPr>
      </p:pic>
      <p:pic>
        <p:nvPicPr>
          <p:cNvPr id="18" name="Picture 17" descr="WhatsApp Image 2019-10-31 at 21.25.16.jpeg"/>
          <p:cNvPicPr>
            <a:picLocks noChangeAspect="1"/>
          </p:cNvPicPr>
          <p:nvPr/>
        </p:nvPicPr>
        <p:blipFill>
          <a:blip r:embed="rId6"/>
          <a:srcRect l="10403" r="6556"/>
          <a:stretch>
            <a:fillRect/>
          </a:stretch>
        </p:blipFill>
        <p:spPr>
          <a:xfrm>
            <a:off x="6270173" y="4867301"/>
            <a:ext cx="2651760" cy="1794756"/>
          </a:xfrm>
          <a:prstGeom prst="rect">
            <a:avLst/>
          </a:prstGeom>
        </p:spPr>
      </p:pic>
      <p:pic>
        <p:nvPicPr>
          <p:cNvPr id="19" name="Picture 18" descr="WhatsApp Image 2019-10-31 at 21.25.17 (1).jpeg"/>
          <p:cNvPicPr>
            <a:picLocks noChangeAspect="1"/>
          </p:cNvPicPr>
          <p:nvPr/>
        </p:nvPicPr>
        <p:blipFill>
          <a:blip r:embed="rId7"/>
          <a:srcRect l="13598" t="1311" r="4116"/>
          <a:stretch>
            <a:fillRect/>
          </a:stretch>
        </p:blipFill>
        <p:spPr>
          <a:xfrm>
            <a:off x="3344091" y="2952207"/>
            <a:ext cx="2625634" cy="1769880"/>
          </a:xfrm>
          <a:prstGeom prst="rect">
            <a:avLst/>
          </a:prstGeom>
        </p:spPr>
      </p:pic>
      <p:pic>
        <p:nvPicPr>
          <p:cNvPr id="20" name="Picture 19" descr="WhatsApp Image 2019-10-31 at 21.51.01.jpeg"/>
          <p:cNvPicPr>
            <a:picLocks noChangeAspect="1"/>
          </p:cNvPicPr>
          <p:nvPr/>
        </p:nvPicPr>
        <p:blipFill>
          <a:blip r:embed="rId8"/>
          <a:srcRect l="13217" r="4878" b="1311"/>
          <a:stretch>
            <a:fillRect/>
          </a:stretch>
        </p:blipFill>
        <p:spPr>
          <a:xfrm>
            <a:off x="9209803" y="2902539"/>
            <a:ext cx="2638797" cy="1787027"/>
          </a:xfrm>
          <a:prstGeom prst="rect">
            <a:avLst/>
          </a:prstGeom>
        </p:spPr>
      </p:pic>
      <p:pic>
        <p:nvPicPr>
          <p:cNvPr id="21" name="Picture 20" descr="WhatsApp Image 2019-10-31 at 21.51.01 (2).jpeg"/>
          <p:cNvPicPr>
            <a:picLocks noChangeAspect="1"/>
          </p:cNvPicPr>
          <p:nvPr/>
        </p:nvPicPr>
        <p:blipFill>
          <a:blip r:embed="rId9"/>
          <a:srcRect l="11693" t="1537" r="7926"/>
          <a:stretch>
            <a:fillRect/>
          </a:stretch>
        </p:blipFill>
        <p:spPr>
          <a:xfrm>
            <a:off x="6309360" y="914399"/>
            <a:ext cx="2586445" cy="1780692"/>
          </a:xfrm>
          <a:prstGeom prst="rect">
            <a:avLst/>
          </a:prstGeom>
        </p:spPr>
      </p:pic>
      <p:pic>
        <p:nvPicPr>
          <p:cNvPr id="22" name="Picture 21" descr="WhatsApp Image 2019-10-31 at 21.51.01 (1).jpeg"/>
          <p:cNvPicPr>
            <a:picLocks noChangeAspect="1"/>
          </p:cNvPicPr>
          <p:nvPr/>
        </p:nvPicPr>
        <p:blipFill>
          <a:blip r:embed="rId10"/>
          <a:srcRect l="12201" t="3344" r="6910"/>
          <a:stretch>
            <a:fillRect/>
          </a:stretch>
        </p:blipFill>
        <p:spPr>
          <a:xfrm>
            <a:off x="3317964" y="927464"/>
            <a:ext cx="2625839" cy="1763484"/>
          </a:xfrm>
          <a:prstGeom prst="rect">
            <a:avLst/>
          </a:prstGeom>
        </p:spPr>
      </p:pic>
      <p:pic>
        <p:nvPicPr>
          <p:cNvPr id="23" name="Picture 22" descr="WhatsApp Image 2019-10-31 at 21.51.00.jpeg"/>
          <p:cNvPicPr>
            <a:picLocks noChangeAspect="1"/>
          </p:cNvPicPr>
          <p:nvPr/>
        </p:nvPicPr>
        <p:blipFill>
          <a:blip r:embed="rId11"/>
          <a:srcRect l="10423" t="633" r="8434"/>
          <a:stretch>
            <a:fillRect/>
          </a:stretch>
        </p:blipFill>
        <p:spPr>
          <a:xfrm>
            <a:off x="9222377" y="888732"/>
            <a:ext cx="2599509" cy="17891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89938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finishing the prototype, the reviews from the students were collected.</a:t>
            </a:r>
          </a:p>
          <a:p>
            <a:endParaRPr lang="en-US" dirty="0"/>
          </a:p>
          <a:p>
            <a:r>
              <a:rPr lang="en-US" dirty="0" smtClean="0"/>
              <a:t>Future upgrades :</a:t>
            </a:r>
          </a:p>
          <a:p>
            <a:pPr lvl="1"/>
            <a:r>
              <a:rPr lang="en-US" dirty="0" smtClean="0"/>
              <a:t>Voice control functions</a:t>
            </a:r>
          </a:p>
          <a:p>
            <a:pPr lvl="1"/>
            <a:r>
              <a:rPr lang="en-US" dirty="0" smtClean="0"/>
              <a:t>Emergency call functions</a:t>
            </a:r>
            <a:endParaRPr lang="en-MY" dirty="0"/>
          </a:p>
        </p:txBody>
      </p:sp>
    </p:spTree>
    <p:extLst>
      <p:ext uri="{BB962C8B-B14F-4D97-AF65-F5344CB8AC3E}">
        <p14:creationId xmlns="" xmlns:p14="http://schemas.microsoft.com/office/powerpoint/2010/main" val="341030859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86</TotalTime>
  <Words>181</Words>
  <Application>Microsoft Office PowerPoint</Application>
  <PresentationFormat>Custom</PresentationFormat>
  <Paragraphs>45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Facet</vt:lpstr>
      <vt:lpstr>DESIGN THINKING- COMMUNICATION AND NETWORK</vt:lpstr>
      <vt:lpstr>INTRODUCTION</vt:lpstr>
      <vt:lpstr>OBJECTIVES</vt:lpstr>
      <vt:lpstr>EMPHASIZE</vt:lpstr>
      <vt:lpstr>DEFINE</vt:lpstr>
      <vt:lpstr>IDEATE</vt:lpstr>
      <vt:lpstr>PROTOTYPE</vt:lpstr>
      <vt:lpstr>REVIEW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CALL JERR</dc:title>
  <dc:creator>JACK</dc:creator>
  <cp:lastModifiedBy>Anela Sapari</cp:lastModifiedBy>
  <cp:revision>12</cp:revision>
  <dcterms:created xsi:type="dcterms:W3CDTF">2019-10-08T07:57:59Z</dcterms:created>
  <dcterms:modified xsi:type="dcterms:W3CDTF">2019-11-02T02:02:35Z</dcterms:modified>
</cp:coreProperties>
</file>