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4"/>
  </p:sldMasterIdLst>
  <p:sldIdLst>
    <p:sldId id="256" r:id="rId5"/>
    <p:sldId id="262" r:id="rId6"/>
    <p:sldId id="263" r:id="rId7"/>
    <p:sldId id="264" r:id="rId8"/>
    <p:sldId id="266" r:id="rId9"/>
    <p:sldId id="267" r:id="rId10"/>
    <p:sldId id="26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48" autoAdjust="0"/>
  </p:normalViewPr>
  <p:slideViewPr>
    <p:cSldViewPr snapToGrid="0">
      <p:cViewPr varScale="1">
        <p:scale>
          <a:sx n="67" d="100"/>
          <a:sy n="67" d="100"/>
        </p:scale>
        <p:origin x="1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9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9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4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76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37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15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57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00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8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6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8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gital Connections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2006" y="5663821"/>
            <a:ext cx="7246961" cy="16377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532" y="5467246"/>
            <a:ext cx="11128207" cy="92331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uture" panose="020B0804020202020204" pitchFamily="34" charset="0"/>
              </a:rPr>
              <a:t>ZAHIR//SYABIL  PARVESH  ALIM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5719" y="2361063"/>
            <a:ext cx="9703558" cy="6823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35" y="2050032"/>
            <a:ext cx="10993549" cy="1367192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Perfect Dark (BRK)" pitchFamily="2" charset="0"/>
              </a:rPr>
              <a:t>Pemikiran</a:t>
            </a:r>
            <a:r>
              <a:rPr lang="en-US" sz="4800" dirty="0" smtClean="0">
                <a:solidFill>
                  <a:schemeClr val="bg1"/>
                </a:solidFill>
                <a:latin typeface="Perfect Dark (BRK)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Perfect Dark (BRK)" pitchFamily="2" charset="0"/>
              </a:rPr>
              <a:t>sains</a:t>
            </a:r>
            <a:r>
              <a:rPr lang="en-US" sz="4800" dirty="0" smtClean="0">
                <a:solidFill>
                  <a:schemeClr val="bg1"/>
                </a:solidFill>
                <a:latin typeface="Perfect Dark (BRK)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Perfect Dark (BRK)" pitchFamily="2" charset="0"/>
              </a:rPr>
              <a:t>dan</a:t>
            </a:r>
            <a:r>
              <a:rPr lang="en-US" sz="4800" dirty="0" smtClean="0">
                <a:solidFill>
                  <a:schemeClr val="bg1"/>
                </a:solidFill>
                <a:latin typeface="Perfect Dark (BRK)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Perfect Dark (BRK)" pitchFamily="2" charset="0"/>
              </a:rPr>
              <a:t>teknologi</a:t>
            </a:r>
            <a:endParaRPr lang="en-US" sz="4800" dirty="0">
              <a:solidFill>
                <a:schemeClr val="bg1"/>
              </a:solidFill>
              <a:latin typeface="Perfect Dark (BRK)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8526" y="3129079"/>
            <a:ext cx="227264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Lt BT" panose="020B0607020203060204" pitchFamily="34" charset="0"/>
                <a:hlinkClick r:id="rId3" action="ppaction://hlinksldjump"/>
              </a:rPr>
              <a:t>New Game</a:t>
            </a:r>
            <a:endParaRPr lang="en-US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nkGothic Lt BT" panose="020B060702020306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6568" y="3497849"/>
            <a:ext cx="22252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u="sng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Lt BT" panose="020B0607020203060204" pitchFamily="34" charset="0"/>
              </a:rPr>
              <a:t>Load Game</a:t>
            </a:r>
            <a:endParaRPr lang="en-US" b="0" u="sng" cap="none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nkGothic Lt BT" panose="020B060702020306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6365" y="3837497"/>
            <a:ext cx="223195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u="sng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Lt BT" panose="020B0607020203060204" pitchFamily="34" charset="0"/>
              </a:rPr>
              <a:t>Exit</a:t>
            </a:r>
            <a:endParaRPr lang="en-US" b="0" u="sng" cap="none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nkGothic Lt BT" panose="020B0607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4115" y="3999720"/>
            <a:ext cx="988141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G Fonts" panose="00000500000000000000" pitchFamily="50" charset="0"/>
              </a:rPr>
              <a:t>Virtual</a:t>
            </a:r>
          </a:p>
          <a:p>
            <a:pPr algn="ctr"/>
            <a:r>
              <a:rPr lang="en-US" sz="8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G Fonts" panose="00000500000000000000" pitchFamily="50" charset="0"/>
              </a:rPr>
              <a:t>Reality</a:t>
            </a:r>
            <a:endParaRPr lang="en-US" sz="8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G Font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458" y="1668410"/>
            <a:ext cx="5545393" cy="49038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TAHUN 2045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 smtClean="0">
              <a:solidFill>
                <a:sysClr val="windowText" lastClr="000000"/>
              </a:solidFill>
              <a:latin typeface="BankGothic Md BT" panose="020B0807020203060204" pitchFamily="34" charset="0"/>
              <a:cs typeface="Txt" panose="000004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MANUSIA MENGGUNAKAN</a:t>
            </a:r>
            <a:r>
              <a:rPr lang="en-US" sz="2000" dirty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 </a:t>
            </a:r>
            <a:r>
              <a:rPr lang="en-US" sz="2000" dirty="0" smtClean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‘virtual reality’</a:t>
            </a:r>
            <a:r>
              <a:rPr lang="en-US" dirty="0" smtClean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  </a:t>
            </a:r>
            <a:r>
              <a:rPr lang="en-US" b="1" i="1" dirty="0" smtClean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OASIS</a:t>
            </a:r>
            <a:r>
              <a:rPr lang="en-US" dirty="0" smtClean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 UNTUK MELEPASKAN DIRI DARI DUNIA NYATA.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 smtClean="0">
              <a:solidFill>
                <a:sysClr val="windowText" lastClr="000000"/>
              </a:solidFill>
              <a:latin typeface="BankGothic Md BT" panose="020B0807020203060204" pitchFamily="34" charset="0"/>
              <a:cs typeface="Txt" panose="000004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DICIPTA OLEH JAMES HALLIDAY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 smtClean="0">
              <a:solidFill>
                <a:sysClr val="windowText" lastClr="000000"/>
              </a:solidFill>
              <a:latin typeface="BankGothic Md BT" panose="020B0807020203060204" pitchFamily="34" charset="0"/>
              <a:cs typeface="Txt" panose="000004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SIAPA YANG MENJUMPAI EASTER EGG AKAN MENJADI PEMILIK OASIS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 smtClean="0">
              <a:solidFill>
                <a:sysClr val="windowText" lastClr="000000"/>
              </a:solidFill>
              <a:latin typeface="BankGothic Md BT" panose="020B0807020203060204" pitchFamily="34" charset="0"/>
              <a:cs typeface="Txt" panose="000004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PERJUANGAN WADE WATTS UNTUK MENCARI EASTER EGG MENGHALANG DARI </a:t>
            </a:r>
            <a:r>
              <a:rPr lang="en-MY" dirty="0" smtClean="0">
                <a:solidFill>
                  <a:sysClr val="windowText" lastClr="000000"/>
                </a:solidFill>
                <a:latin typeface="BankGothic Md BT" panose="020B0807020203060204" pitchFamily="34" charset="0"/>
                <a:cs typeface="Txt" panose="00000400000000000000" pitchFamily="2" charset="0"/>
              </a:rPr>
              <a:t>NOLAN SORRENTO DARI MEMENANGI CABARAN PENCARIAN TERSEBUT</a:t>
            </a:r>
            <a:endParaRPr lang="en-US" dirty="0" smtClean="0">
              <a:solidFill>
                <a:sysClr val="windowText" lastClr="000000"/>
              </a:solidFill>
              <a:latin typeface="BankGothic Md BT" panose="020B0807020203060204" pitchFamily="34" charset="0"/>
              <a:cs typeface="Txt" panose="000004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206" y="427703"/>
            <a:ext cx="5530645" cy="9438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Bebas Neue" panose="020B0606020202050201" pitchFamily="34" charset="0"/>
              </a:rPr>
              <a:t>sinopsis</a:t>
            </a:r>
            <a:endParaRPr lang="en-MY" sz="6000" dirty="0"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4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58" y="4450100"/>
            <a:ext cx="3482463" cy="1957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8" y="438582"/>
            <a:ext cx="285750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E2225"/>
              </a:clrFrom>
              <a:clrTo>
                <a:srgbClr val="0E2225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73681">
            <a:off x="8889261" y="670772"/>
            <a:ext cx="3190829" cy="23931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43382" y="2546404"/>
            <a:ext cx="25282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Md BT" panose="020B0807020203060204" pitchFamily="34" charset="0"/>
              </a:rPr>
              <a:t>Pros</a:t>
            </a:r>
            <a:endParaRPr lang="en-US" sz="6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6228" y="809772"/>
            <a:ext cx="37368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Md BT" panose="020B0807020203060204" pitchFamily="34" charset="0"/>
              </a:rPr>
              <a:t>Kenalan</a:t>
            </a:r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Md BT" panose="020B0807020203060204" pitchFamily="34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Md BT" panose="020B0807020203060204" pitchFamily="34" charset="0"/>
              </a:rPr>
              <a:t>baru</a:t>
            </a:r>
            <a:endParaRPr lang="en-US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56294" y="809772"/>
            <a:ext cx="25882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Md BT" panose="020B0807020203060204" pitchFamily="34" charset="0"/>
              </a:rPr>
              <a:t>latihan</a:t>
            </a:r>
            <a:endParaRPr lang="en-US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84289" y="4568036"/>
            <a:ext cx="28301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Md BT" panose="020B0807020203060204" pitchFamily="34" charset="0"/>
              </a:rPr>
              <a:t>Pengalaman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Md BT" panose="020B0807020203060204" pitchFamily="34" charset="0"/>
              </a:rPr>
              <a:t> </a:t>
            </a:r>
          </a:p>
          <a:p>
            <a:pPr algn="ctr"/>
            <a:r>
              <a:rPr lang="en-US" sz="2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Md BT" panose="020B0807020203060204" pitchFamily="34" charset="0"/>
              </a:rPr>
              <a:t>Pelbagai</a:t>
            </a:r>
            <a:endParaRPr lang="en-US" sz="2400" b="1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nkGothic Md BT" panose="020B0807020203060204" pitchFamily="34" charset="0"/>
            </a:endParaRP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Md BT" panose="020B0807020203060204" pitchFamily="34" charset="0"/>
              </a:rPr>
              <a:t>bidang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2622" y="1315344"/>
            <a:ext cx="28194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Berkawan</a:t>
            </a:r>
            <a:r>
              <a:rPr lang="en-U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 </a:t>
            </a:r>
            <a:r>
              <a:rPr lang="en-US" sz="2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dengan</a:t>
            </a:r>
            <a:r>
              <a:rPr lang="en-U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 orang </a:t>
            </a:r>
            <a:r>
              <a:rPr lang="en-US" sz="2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yg</a:t>
            </a:r>
            <a:r>
              <a:rPr lang="en-U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 lain </a:t>
            </a:r>
            <a:r>
              <a:rPr lang="en-US" sz="2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latar</a:t>
            </a:r>
            <a:r>
              <a:rPr lang="en-U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 </a:t>
            </a:r>
            <a:r>
              <a:rPr lang="en-US" sz="2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belakang</a:t>
            </a:r>
            <a:endParaRPr lang="en-US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9725" y="1394547"/>
            <a:ext cx="293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Latihan</a:t>
            </a:r>
            <a:r>
              <a:rPr lang="en-US" sz="2400" b="1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persediaan</a:t>
            </a:r>
            <a:r>
              <a:rPr lang="en-US" sz="2400" b="1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pelbagai</a:t>
            </a:r>
            <a:r>
              <a:rPr lang="en-US" sz="2400" b="1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kerjaya</a:t>
            </a:r>
            <a:endParaRPr lang="en-MY" sz="2400" b="1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6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48" y="3922064"/>
            <a:ext cx="3344378" cy="2675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14" y="347080"/>
            <a:ext cx="3344378" cy="26755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4" y="377240"/>
            <a:ext cx="3344378" cy="26755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8002" y="2598625"/>
            <a:ext cx="36295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Md BT" panose="020B0807020203060204" pitchFamily="34" charset="0"/>
              </a:rPr>
              <a:t>CONS</a:t>
            </a:r>
            <a:endParaRPr lang="en-US" sz="8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3246" y="1223166"/>
            <a:ext cx="2505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kesihatan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0209" y="4757736"/>
            <a:ext cx="1369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masa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25981" y="1055154"/>
            <a:ext cx="353239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Kesedaran</a:t>
            </a:r>
            <a:endParaRPr lang="en-US" sz="4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bas Neue" panose="020B0606020202050201" pitchFamily="34" charset="0"/>
            </a:endParaRPr>
          </a:p>
          <a:p>
            <a:pPr algn="ctr"/>
            <a:r>
              <a:rPr lang="en-US" sz="4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sekeliling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893" y="2006220"/>
            <a:ext cx="1694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Mata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Produktiviti</a:t>
            </a:r>
            <a:endParaRPr lang="en-US" sz="2000" dirty="0" smtClean="0">
              <a:solidFill>
                <a:schemeClr val="bg1"/>
              </a:solidFill>
              <a:latin typeface="Bebas Neue" panose="020B0606020202050201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ketagihan</a:t>
            </a:r>
            <a:endParaRPr lang="en-MY" sz="20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3768" y="5404725"/>
            <a:ext cx="2511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Kurang</a:t>
            </a:r>
            <a:r>
              <a:rPr lang="en-US" sz="2000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diluangkan</a:t>
            </a:r>
            <a:r>
              <a:rPr lang="en-US" sz="2000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untuk</a:t>
            </a:r>
            <a:r>
              <a:rPr lang="en-US" sz="2000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aktiviti</a:t>
            </a:r>
            <a:r>
              <a:rPr lang="en-US" sz="2000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lebih</a:t>
            </a:r>
            <a:r>
              <a:rPr lang="en-US" sz="2000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berfaedah</a:t>
            </a:r>
            <a:endParaRPr lang="en-US" sz="2000" dirty="0" smtClean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73" t="12783" r="-316" b="13159"/>
          <a:stretch/>
        </p:blipFill>
        <p:spPr>
          <a:xfrm>
            <a:off x="-1639757" y="0"/>
            <a:ext cx="1547336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11251" y="735955"/>
            <a:ext cx="5661688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“I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was 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afraid for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all of my 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life. Right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up until the 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day I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knew my life was 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ending. Now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that... That was 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when I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realized 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that, as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terrifying and 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painful as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reality can 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be, it's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also the only 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place that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you can 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get a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decent meal.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Because reality…..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is 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real</a:t>
            </a:r>
            <a:r>
              <a:rPr lang="en-US" sz="32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.”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latin typeface="Anthoni Signature" pitchFamily="2" charset="0"/>
              </a:rPr>
              <a:t>James Halliday-</a:t>
            </a:r>
            <a:endParaRPr lang="en-US" sz="2800" dirty="0">
              <a:solidFill>
                <a:schemeClr val="bg1"/>
              </a:solidFill>
              <a:latin typeface="Anthoni Signatu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205" b="13205"/>
          <a:stretch/>
        </p:blipFill>
        <p:spPr>
          <a:xfrm>
            <a:off x="-999510" y="0"/>
            <a:ext cx="17074900" cy="7064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04" y="1933014"/>
            <a:ext cx="5200650" cy="3771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9790" y="2967335"/>
            <a:ext cx="86324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0"/>
                <a:solidFill>
                  <a:schemeClr val="bg1"/>
                </a:solidFill>
                <a:effectLst>
                  <a:outerShdw blurRad="38100" dist="76200" dir="13680000" algn="tl" rotWithShape="0">
                    <a:schemeClr val="accent4">
                      <a:lumMod val="50000"/>
                      <a:alpha val="58000"/>
                    </a:schemeClr>
                  </a:outerShdw>
                </a:effectLst>
                <a:latin typeface="BankGothic Md BT" panose="020B0807020203060204" pitchFamily="34" charset="0"/>
              </a:rPr>
              <a:t>TERIMA KASIH</a:t>
            </a:r>
            <a:endParaRPr lang="en-US" sz="8000" b="0" cap="none" spc="0" dirty="0">
              <a:ln w="0"/>
              <a:solidFill>
                <a:schemeClr val="bg1"/>
              </a:solidFill>
              <a:effectLst>
                <a:outerShdw blurRad="38100" dist="76200" dir="13680000" algn="tl" rotWithShape="0">
                  <a:schemeClr val="accent4">
                    <a:lumMod val="50000"/>
                    <a:alpha val="58000"/>
                  </a:schemeClr>
                </a:outerShdw>
              </a:effectLst>
              <a:latin typeface="BankGothic Md BT" panose="020B080702020306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70" y="5180933"/>
            <a:ext cx="3035517" cy="17088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16640" y="5804542"/>
            <a:ext cx="12041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nkGothic Lt BT" panose="020B0607020203060204" pitchFamily="34" charset="0"/>
                <a:hlinkClick r:id="rId5" action="ppaction://hlinksldjump"/>
              </a:rPr>
              <a:t>HOME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ankGothic Lt BT" panose="020B0607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BC12AA-1C15-4500-BC9C-8EE83A441DE9}">
  <ds:schemaRefs>
    <ds:schemaRef ds:uri="16c05727-aa75-4e4a-9b5f-8a80a116589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161</Words>
  <Application>Microsoft Office PowerPoint</Application>
  <PresentationFormat>Widescreen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Anthoni Signature</vt:lpstr>
      <vt:lpstr>Arial</vt:lpstr>
      <vt:lpstr>BankGothic Lt BT</vt:lpstr>
      <vt:lpstr>BankGothic Md BT</vt:lpstr>
      <vt:lpstr>Bebas Neue</vt:lpstr>
      <vt:lpstr>Calibri</vt:lpstr>
      <vt:lpstr>Calibri Light</vt:lpstr>
      <vt:lpstr>Couture</vt:lpstr>
      <vt:lpstr>Perfect Dark (BRK)</vt:lpstr>
      <vt:lpstr>ROG Fonts</vt:lpstr>
      <vt:lpstr>Tw Cen MT Condensed Extra Bold</vt:lpstr>
      <vt:lpstr>Txt</vt:lpstr>
      <vt:lpstr>Wingdings</vt:lpstr>
      <vt:lpstr>Office Theme</vt:lpstr>
      <vt:lpstr>Pemikiran sains dan teknologi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2019-03-09T03:17:16Z</dcterms:created>
  <dcterms:modified xsi:type="dcterms:W3CDTF">2019-03-09T08:52:38Z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