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Amatic SC"/>
      <p:regular r:id="rId12"/>
      <p:bold r:id="rId13"/>
    </p:embeddedFont>
    <p:embeddedFont>
      <p:font typeface="Lato"/>
      <p:regular r:id="rId14"/>
      <p:bold r:id="rId15"/>
      <p:italic r:id="rId16"/>
      <p:boldItalic r:id="rId17"/>
    </p:embeddedFont>
    <p:embeddedFont>
      <p:font typeface="Source Code Pr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SourceCodePro-boldItalic.fntdata"/><Relationship Id="rId13" Type="http://schemas.openxmlformats.org/officeDocument/2006/relationships/font" Target="fonts/AmaticSC-bold.fntdata"/><Relationship Id="rId12" Type="http://schemas.openxmlformats.org/officeDocument/2006/relationships/font" Target="fonts/AmaticSC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SourceCodePro-bold.fntdata"/><Relationship Id="rId6" Type="http://schemas.openxmlformats.org/officeDocument/2006/relationships/slide" Target="slides/slide1.xml"/><Relationship Id="rId18" Type="http://schemas.openxmlformats.org/officeDocument/2006/relationships/font" Target="fonts/SourceCodePr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c6f59039d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c6f5903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6f59039d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6f59039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fd41d996ec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fd41d996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6f59039d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6f59039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c6f59039d_0_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c6f59039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fd41d996ec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fd41d996e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/>
              <a:t>Period Poverty </a:t>
            </a:r>
            <a:endParaRPr sz="7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/>
              <a:t>crowdfund system</a:t>
            </a:r>
            <a:endParaRPr sz="7000"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GIT Group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About the system? 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228675"/>
            <a:ext cx="8520600" cy="3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Need?</a:t>
            </a:r>
            <a:endParaRPr/>
          </a:p>
          <a:p>
            <a:pPr indent="-304800" lvl="0" marL="457200" rtl="0" algn="l">
              <a:spcBef>
                <a:spcPts val="160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Lack of awareness in period poverty as public health crisis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Lack of funds for funding people who experience period poverty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Problem to reach the community who in need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Crowdfund relies on social media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Approach</a:t>
            </a:r>
            <a:r>
              <a:rPr lang="en"/>
              <a:t>?</a:t>
            </a:r>
            <a:endParaRPr/>
          </a:p>
          <a:p>
            <a:pPr indent="-304800" lvl="0" marL="457200" rtl="0" algn="l">
              <a:spcBef>
                <a:spcPts val="160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Develop a system that acts as a main platform to with features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○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To crowdfund for period poverty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○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To allow targeted community to request help for sanitary products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○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To report on community who might experience period poverty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○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To spread awareness on period poverty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About the system? 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228675"/>
            <a:ext cx="8520600" cy="3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Benefits</a:t>
            </a:r>
            <a:r>
              <a:rPr lang="en"/>
              <a:t>?</a:t>
            </a:r>
            <a:endParaRPr/>
          </a:p>
          <a:p>
            <a:pPr indent="-304800" lvl="0" marL="457200" rtl="0" algn="l">
              <a:spcBef>
                <a:spcPts val="160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As a reliable platform to spread awareness on period poverty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As a reliable platform that focuses on period poverty for consumers  (e.g: NGO and donors)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To help the community who struggle with period poverty in Malaysia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To encourage attitudes of taking an interest in one another's wellbeing and open communication with the community 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Competition</a:t>
            </a:r>
            <a:endParaRPr/>
          </a:p>
          <a:p>
            <a:pPr indent="-304800" lvl="0" marL="457200" rtl="0" algn="l">
              <a:spcBef>
                <a:spcPts val="160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GoFundMe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Lato"/>
              <a:buChar char="●"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Social media (e.g: Instagram)</a:t>
            </a:r>
            <a:endParaRPr sz="1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system can do?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4877475" y="296900"/>
            <a:ext cx="3981900" cy="6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Admin</a:t>
            </a:r>
            <a:endParaRPr sz="360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4852200" y="1275625"/>
            <a:ext cx="3981900" cy="10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Manage admin</a:t>
            </a:r>
            <a:endParaRPr b="1" sz="14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Includes create account, login account, update account, logout account and delete account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4852200" y="2200251"/>
            <a:ext cx="3981900" cy="71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Manage crowdfund system</a:t>
            </a:r>
            <a:endParaRPr b="1" sz="14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Includes update page, and view info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4877475" y="2816504"/>
            <a:ext cx="3981900" cy="10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Manage blog</a:t>
            </a:r>
            <a:endParaRPr b="1" sz="14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Includes create blog, update blog and delete blog</a:t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 rotWithShape="1">
          <a:blip r:embed="rId3">
            <a:alphaModFix/>
          </a:blip>
          <a:srcRect b="38597" l="0" r="0" t="0"/>
          <a:stretch/>
        </p:blipFill>
        <p:spPr>
          <a:xfrm>
            <a:off x="152400" y="152400"/>
            <a:ext cx="3822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4877475" y="3681629"/>
            <a:ext cx="3981900" cy="10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Generate report</a:t>
            </a:r>
            <a:endParaRPr b="1" sz="14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Includes generate donation report, generate ‘Request Help’ report and generate ‘Report Poverty’ report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4877475" y="296900"/>
            <a:ext cx="3981900" cy="6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User</a:t>
            </a:r>
            <a:endParaRPr sz="3600"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4933575" y="1275625"/>
            <a:ext cx="3981900" cy="10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Manage donation</a:t>
            </a:r>
            <a:endParaRPr b="1" sz="14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Includes fill in the form and upload donation proof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4877475" y="2233025"/>
            <a:ext cx="4094100" cy="20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Generate appreciation note</a:t>
            </a:r>
            <a:endParaRPr b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To report poverty</a:t>
            </a:r>
            <a:endParaRPr b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To request help </a:t>
            </a:r>
            <a:endParaRPr b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To view crowdfund page</a:t>
            </a:r>
            <a:endParaRPr b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To view blog page</a:t>
            </a:r>
            <a:endParaRPr b="1" sz="1400"/>
          </a:p>
        </p:txBody>
      </p:sp>
      <p:pic>
        <p:nvPicPr>
          <p:cNvPr id="92" name="Google Shape;92;p18"/>
          <p:cNvPicPr preferRelativeResize="0"/>
          <p:nvPr/>
        </p:nvPicPr>
        <p:blipFill rotWithShape="1">
          <a:blip r:embed="rId3">
            <a:alphaModFix/>
          </a:blip>
          <a:srcRect b="0" l="0" r="0" t="60998"/>
          <a:stretch/>
        </p:blipFill>
        <p:spPr>
          <a:xfrm>
            <a:off x="152400" y="693275"/>
            <a:ext cx="4506975" cy="36235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