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48BC-42FB-4733-9CAA-CB2678FB0F63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26EE-1098-48D0-BB95-FF42D352E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48BC-42FB-4733-9CAA-CB2678FB0F63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26EE-1098-48D0-BB95-FF42D352E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48BC-42FB-4733-9CAA-CB2678FB0F63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26EE-1098-48D0-BB95-FF42D352E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48BC-42FB-4733-9CAA-CB2678FB0F63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26EE-1098-48D0-BB95-FF42D352E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48BC-42FB-4733-9CAA-CB2678FB0F63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26EE-1098-48D0-BB95-FF42D352E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48BC-42FB-4733-9CAA-CB2678FB0F63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26EE-1098-48D0-BB95-FF42D352E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48BC-42FB-4733-9CAA-CB2678FB0F63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26EE-1098-48D0-BB95-FF42D352E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48BC-42FB-4733-9CAA-CB2678FB0F63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26EE-1098-48D0-BB95-FF42D352E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48BC-42FB-4733-9CAA-CB2678FB0F63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26EE-1098-48D0-BB95-FF42D352E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48BC-42FB-4733-9CAA-CB2678FB0F63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26EE-1098-48D0-BB95-FF42D352E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48BC-42FB-4733-9CAA-CB2678FB0F63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B4326EE-1098-48D0-BB95-FF42D352E0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0848BC-42FB-4733-9CAA-CB2678FB0F63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B4326EE-1098-48D0-BB95-FF42D352E0D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11391@upbatam.ac.i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r>
              <a:rPr lang="en-US" dirty="0" smtClean="0"/>
              <a:t> &amp; </a:t>
            </a:r>
            <a:r>
              <a:rPr lang="en-US" dirty="0" err="1" smtClean="0"/>
              <a:t>Algoritma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Richie, </a:t>
            </a:r>
            <a:r>
              <a:rPr lang="en-US" dirty="0" err="1" smtClean="0"/>
              <a:t>S.Kom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r>
              <a:rPr lang="en-US" dirty="0" smtClean="0"/>
              <a:t> &amp; </a:t>
            </a:r>
            <a:r>
              <a:rPr lang="en-US" dirty="0" err="1" smtClean="0"/>
              <a:t>Algoritma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SKS		: 4 SKS</a:t>
            </a:r>
          </a:p>
          <a:p>
            <a:r>
              <a:rPr lang="en-US" dirty="0" err="1" smtClean="0"/>
              <a:t>Dosen</a:t>
            </a:r>
            <a:r>
              <a:rPr lang="en-US" dirty="0" smtClean="0"/>
              <a:t>	: Richie, </a:t>
            </a:r>
            <a:r>
              <a:rPr lang="en-US" dirty="0" err="1" smtClean="0"/>
              <a:t>S.Kom</a:t>
            </a:r>
            <a:endParaRPr lang="en-US" dirty="0" smtClean="0"/>
          </a:p>
          <a:p>
            <a:r>
              <a:rPr lang="en-US" dirty="0" smtClean="0"/>
              <a:t>Email	: </a:t>
            </a:r>
            <a:r>
              <a:rPr lang="en-US" dirty="0" smtClean="0">
                <a:hlinkClick r:id="rId2"/>
              </a:rPr>
              <a:t>11391@upbatam.ac.id</a:t>
            </a:r>
            <a:endParaRPr lang="en-US" dirty="0" smtClean="0"/>
          </a:p>
          <a:p>
            <a:r>
              <a:rPr lang="en-US" dirty="0" smtClean="0"/>
              <a:t>Hp		: 08117002341 (</a:t>
            </a:r>
            <a:r>
              <a:rPr lang="en-US" dirty="0" err="1" smtClean="0"/>
              <a:t>sms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Nagoya (</a:t>
            </a:r>
            <a:r>
              <a:rPr lang="en-US" dirty="0" err="1" smtClean="0"/>
              <a:t>Rabu</a:t>
            </a:r>
            <a:r>
              <a:rPr lang="en-US" dirty="0" smtClean="0"/>
              <a:t> </a:t>
            </a:r>
            <a:r>
              <a:rPr lang="en-US" dirty="0" err="1" smtClean="0"/>
              <a:t>Malam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Tembesi</a:t>
            </a:r>
            <a:r>
              <a:rPr lang="en-US" dirty="0" smtClean="0"/>
              <a:t> (</a:t>
            </a:r>
            <a:r>
              <a:rPr lang="en-US" dirty="0" err="1" smtClean="0"/>
              <a:t>Jumat</a:t>
            </a:r>
            <a:r>
              <a:rPr lang="en-US" dirty="0" smtClean="0"/>
              <a:t> </a:t>
            </a:r>
            <a:r>
              <a:rPr lang="en-US" dirty="0" err="1" smtClean="0"/>
              <a:t>Malam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Tiban</a:t>
            </a:r>
            <a:r>
              <a:rPr lang="en-US" dirty="0" smtClean="0"/>
              <a:t> (</a:t>
            </a:r>
            <a:r>
              <a:rPr lang="en-US" dirty="0" err="1" smtClean="0"/>
              <a:t>Sabtu</a:t>
            </a:r>
            <a:r>
              <a:rPr lang="en-US" dirty="0" smtClean="0"/>
              <a:t> </a:t>
            </a:r>
            <a:r>
              <a:rPr lang="en-US" dirty="0" err="1" smtClean="0"/>
              <a:t>Pagi</a:t>
            </a:r>
            <a:r>
              <a:rPr lang="en-US" dirty="0" smtClean="0"/>
              <a:t> &amp; </a:t>
            </a:r>
            <a:r>
              <a:rPr lang="en-US" dirty="0" err="1" smtClean="0"/>
              <a:t>Malam</a:t>
            </a:r>
            <a:r>
              <a:rPr lang="en-US" dirty="0" smtClean="0"/>
              <a:t>)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Pratikum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sesi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Pratikum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Pascal.</a:t>
            </a:r>
          </a:p>
          <a:p>
            <a:pPr lvl="2"/>
            <a:r>
              <a:rPr lang="en-US" dirty="0" smtClean="0"/>
              <a:t>Tool </a:t>
            </a:r>
            <a:r>
              <a:rPr lang="en-US" smtClean="0"/>
              <a:t>: </a:t>
            </a:r>
            <a:r>
              <a:rPr lang="en-US" smtClean="0"/>
              <a:t>TPW 1.5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Kompetensi</a:t>
            </a:r>
            <a:r>
              <a:rPr lang="en-US" dirty="0" smtClean="0"/>
              <a:t> Mata </a:t>
            </a:r>
            <a:r>
              <a:rPr lang="en-US" dirty="0" err="1" smtClean="0"/>
              <a:t>Kuliah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:</a:t>
            </a:r>
          </a:p>
          <a:p>
            <a:pPr lvl="1">
              <a:lnSpc>
                <a:spcPct val="90000"/>
              </a:lnSpc>
              <a:defRPr/>
            </a:pPr>
            <a:r>
              <a:rPr lang="sv-SE" dirty="0" smtClean="0"/>
              <a:t>menjelaskan logika berpikir komputer,</a:t>
            </a:r>
          </a:p>
          <a:p>
            <a:pPr lvl="1">
              <a:lnSpc>
                <a:spcPct val="90000"/>
              </a:lnSpc>
              <a:defRPr/>
            </a:pPr>
            <a:r>
              <a:rPr lang="sv-SE" dirty="0" smtClean="0"/>
              <a:t>menjelaskan alasan-alasan komputer dapat mengerjakan perintah-perintah yang diberikan, </a:t>
            </a:r>
          </a:p>
          <a:p>
            <a:pPr lvl="1">
              <a:lnSpc>
                <a:spcPct val="90000"/>
              </a:lnSpc>
              <a:defRPr/>
            </a:pPr>
            <a:r>
              <a:rPr lang="sv-SE" dirty="0" smtClean="0"/>
              <a:t>menjelaskan prinsip kerja program, </a:t>
            </a:r>
          </a:p>
          <a:p>
            <a:pPr lvl="1">
              <a:lnSpc>
                <a:spcPct val="90000"/>
              </a:lnSpc>
              <a:defRPr/>
            </a:pPr>
            <a:r>
              <a:rPr lang="sv-SE" dirty="0" smtClean="0"/>
              <a:t>menggambarkan logika jalannya program secara tertulis dengan algoritma (pseudo code) dan dilengkapi dengan diagram alir (flow chart) menggunakan suatu bahasa pemrograman tertentu</a:t>
            </a:r>
            <a:r>
              <a:rPr lang="en-US" dirty="0" smtClean="0"/>
              <a:t>,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err="1" smtClean="0"/>
              <a:t>membuat</a:t>
            </a:r>
            <a:r>
              <a:rPr lang="en-US" dirty="0" smtClean="0"/>
              <a:t> program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Pascal.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Bab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Pengenalan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Notasi</a:t>
            </a:r>
            <a:r>
              <a:rPr lang="en-US" dirty="0" smtClean="0"/>
              <a:t> </a:t>
            </a:r>
            <a:r>
              <a:rPr lang="en-US" dirty="0" err="1" smtClean="0"/>
              <a:t>Algoritmik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Tipe</a:t>
            </a:r>
            <a:r>
              <a:rPr lang="en-US" dirty="0" smtClean="0"/>
              <a:t>, Operator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Ekspresi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Runtunan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Pemilihan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Pengulangan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Modular.</a:t>
            </a:r>
          </a:p>
          <a:p>
            <a:r>
              <a:rPr lang="en-US" dirty="0" err="1" smtClean="0"/>
              <a:t>Prosedur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Fungsi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Larik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Matriks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Pencarian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Pengurutan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Arsip</a:t>
            </a:r>
            <a:r>
              <a:rPr lang="en-US" dirty="0" smtClean="0"/>
              <a:t> </a:t>
            </a:r>
            <a:r>
              <a:rPr lang="en-US" dirty="0" err="1" smtClean="0"/>
              <a:t>Beruntun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Rekursif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ketidakhadiran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Sms</a:t>
            </a:r>
            <a:endParaRPr lang="en-US" dirty="0" smtClean="0"/>
          </a:p>
          <a:p>
            <a:pPr lvl="1"/>
            <a:r>
              <a:rPr lang="en-US" dirty="0" smtClean="0"/>
              <a:t>Email</a:t>
            </a:r>
          </a:p>
          <a:p>
            <a:pPr lvl="1"/>
            <a:r>
              <a:rPr lang="en-US" dirty="0" err="1" smtClean="0"/>
              <a:t>Surat</a:t>
            </a:r>
            <a:endParaRPr lang="en-US" dirty="0" smtClean="0"/>
          </a:p>
          <a:p>
            <a:pPr lvl="1">
              <a:buNone/>
            </a:pP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(</a:t>
            </a:r>
            <a:r>
              <a:rPr lang="en-US" dirty="0" err="1" smtClean="0"/>
              <a:t>absensi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Keaktifan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(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poin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poin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87 </a:t>
            </a:r>
            <a:r>
              <a:rPr lang="en-US" dirty="0" err="1" smtClean="0"/>
              <a:t>ditambah</a:t>
            </a:r>
            <a:r>
              <a:rPr lang="en-US" dirty="0" smtClean="0"/>
              <a:t> 13 yang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keaktifan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</TotalTime>
  <Words>184</Words>
  <Application>Microsoft Office PowerPoint</Application>
  <PresentationFormat>On-screen Show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Logika Informatika &amp; Algoritma</vt:lpstr>
      <vt:lpstr>Logika Informatika &amp; Algoritma</vt:lpstr>
      <vt:lpstr>Kompetensi Mata Kuliah</vt:lpstr>
      <vt:lpstr>Bab Pembahasan</vt:lpstr>
      <vt:lpstr>Kontrak Perkuliahan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Logika Informatika &amp; Pemrograman</dc:title>
  <dc:creator>User</dc:creator>
  <cp:lastModifiedBy>User</cp:lastModifiedBy>
  <cp:revision>10</cp:revision>
  <dcterms:created xsi:type="dcterms:W3CDTF">2011-09-27T17:48:22Z</dcterms:created>
  <dcterms:modified xsi:type="dcterms:W3CDTF">2011-10-02T08:42:06Z</dcterms:modified>
</cp:coreProperties>
</file>