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17"/>
  </p:notesMasterIdLst>
  <p:sldIdLst>
    <p:sldId id="256" r:id="rId2"/>
    <p:sldId id="259" r:id="rId3"/>
    <p:sldId id="258" r:id="rId4"/>
    <p:sldId id="272" r:id="rId5"/>
    <p:sldId id="262" r:id="rId6"/>
    <p:sldId id="271" r:id="rId7"/>
    <p:sldId id="286" r:id="rId8"/>
    <p:sldId id="276" r:id="rId9"/>
    <p:sldId id="288" r:id="rId10"/>
    <p:sldId id="289" r:id="rId11"/>
    <p:sldId id="287" r:id="rId12"/>
    <p:sldId id="267" r:id="rId13"/>
    <p:sldId id="291" r:id="rId14"/>
    <p:sldId id="290" r:id="rId15"/>
    <p:sldId id="280" r:id="rId16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Nixie One" panose="020B0604020202020204" charset="0"/>
      <p:regular r:id="rId22"/>
    </p:embeddedFont>
    <p:embeddedFont>
      <p:font typeface="Varela Round" panose="020B0604020202020204" charset="-79"/>
      <p:regular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3C23"/>
    <a:srgbClr val="FF3300"/>
    <a:srgbClr val="C265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056002D-9CE2-4994-9801-3F88CEB7BD38}">
  <a:tblStyle styleId="{0056002D-9CE2-4994-9801-3F88CEB7BD3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akirah Shukur" userId="68aba501d16e0bc4" providerId="LiveId" clId="{F5E9B274-8C15-44FB-AE94-6B5F31AB90FB}"/>
    <pc:docChg chg="undo custSel addSld delSld modSld sldOrd">
      <pc:chgData name="Shakirah Shukur" userId="68aba501d16e0bc4" providerId="LiveId" clId="{F5E9B274-8C15-44FB-AE94-6B5F31AB90FB}" dt="2019-11-27T12:09:03.353" v="875" actId="1076"/>
      <pc:docMkLst>
        <pc:docMk/>
      </pc:docMkLst>
      <pc:sldChg chg="delSp modSp ord">
        <pc:chgData name="Shakirah Shukur" userId="68aba501d16e0bc4" providerId="LiveId" clId="{F5E9B274-8C15-44FB-AE94-6B5F31AB90FB}" dt="2019-11-27T11:55:51.841" v="867" actId="1076"/>
        <pc:sldMkLst>
          <pc:docMk/>
          <pc:sldMk cId="0" sldId="258"/>
        </pc:sldMkLst>
        <pc:spChg chg="mod">
          <ac:chgData name="Shakirah Shukur" userId="68aba501d16e0bc4" providerId="LiveId" clId="{F5E9B274-8C15-44FB-AE94-6B5F31AB90FB}" dt="2019-11-22T07:40:36.915" v="664" actId="1037"/>
          <ac:spMkLst>
            <pc:docMk/>
            <pc:sldMk cId="0" sldId="258"/>
            <ac:spMk id="2" creationId="{EF1A44B2-0D57-4DB9-B4DD-B283094ABAD7}"/>
          </ac:spMkLst>
        </pc:spChg>
        <pc:spChg chg="mod">
          <ac:chgData name="Shakirah Shukur" userId="68aba501d16e0bc4" providerId="LiveId" clId="{F5E9B274-8C15-44FB-AE94-6B5F31AB90FB}" dt="2019-11-22T07:40:46.302" v="668" actId="14100"/>
          <ac:spMkLst>
            <pc:docMk/>
            <pc:sldMk cId="0" sldId="258"/>
            <ac:spMk id="3" creationId="{82484500-73E5-456F-B97D-C4283101DE22}"/>
          </ac:spMkLst>
        </pc:spChg>
        <pc:spChg chg="mod">
          <ac:chgData name="Shakirah Shukur" userId="68aba501d16e0bc4" providerId="LiveId" clId="{F5E9B274-8C15-44FB-AE94-6B5F31AB90FB}" dt="2019-11-27T11:55:51.841" v="867" actId="1076"/>
          <ac:spMkLst>
            <pc:docMk/>
            <pc:sldMk cId="0" sldId="258"/>
            <ac:spMk id="209" creationId="{00000000-0000-0000-0000-000000000000}"/>
          </ac:spMkLst>
        </pc:spChg>
        <pc:spChg chg="del">
          <ac:chgData name="Shakirah Shukur" userId="68aba501d16e0bc4" providerId="LiveId" clId="{F5E9B274-8C15-44FB-AE94-6B5F31AB90FB}" dt="2019-11-22T07:46:01.821" v="772" actId="478"/>
          <ac:spMkLst>
            <pc:docMk/>
            <pc:sldMk cId="0" sldId="258"/>
            <ac:spMk id="213" creationId="{00000000-0000-0000-0000-000000000000}"/>
          </ac:spMkLst>
        </pc:spChg>
      </pc:sldChg>
      <pc:sldChg chg="delSp">
        <pc:chgData name="Shakirah Shukur" userId="68aba501d16e0bc4" providerId="LiveId" clId="{F5E9B274-8C15-44FB-AE94-6B5F31AB90FB}" dt="2019-11-22T07:45:54.583" v="771" actId="478"/>
        <pc:sldMkLst>
          <pc:docMk/>
          <pc:sldMk cId="0" sldId="259"/>
        </pc:sldMkLst>
        <pc:spChg chg="del">
          <ac:chgData name="Shakirah Shukur" userId="68aba501d16e0bc4" providerId="LiveId" clId="{F5E9B274-8C15-44FB-AE94-6B5F31AB90FB}" dt="2019-11-22T07:45:54.583" v="771" actId="478"/>
          <ac:spMkLst>
            <pc:docMk/>
            <pc:sldMk cId="0" sldId="259"/>
            <ac:spMk id="221" creationId="{00000000-0000-0000-0000-000000000000}"/>
          </ac:spMkLst>
        </pc:spChg>
      </pc:sldChg>
      <pc:sldChg chg="del">
        <pc:chgData name="Shakirah Shukur" userId="68aba501d16e0bc4" providerId="LiveId" clId="{F5E9B274-8C15-44FB-AE94-6B5F31AB90FB}" dt="2019-11-22T07:49:39.836" v="800" actId="2696"/>
        <pc:sldMkLst>
          <pc:docMk/>
          <pc:sldMk cId="0" sldId="260"/>
        </pc:sldMkLst>
      </pc:sldChg>
      <pc:sldChg chg="addSp delSp modSp ord delAnim modAnim">
        <pc:chgData name="Shakirah Shukur" userId="68aba501d16e0bc4" providerId="LiveId" clId="{F5E9B274-8C15-44FB-AE94-6B5F31AB90FB}" dt="2019-11-27T11:56:14.025" v="870"/>
        <pc:sldMkLst>
          <pc:docMk/>
          <pc:sldMk cId="0" sldId="262"/>
        </pc:sldMkLst>
        <pc:spChg chg="add del mod">
          <ac:chgData name="Shakirah Shukur" userId="68aba501d16e0bc4" providerId="LiveId" clId="{F5E9B274-8C15-44FB-AE94-6B5F31AB90FB}" dt="2019-11-22T06:32:24.573" v="11" actId="478"/>
          <ac:spMkLst>
            <pc:docMk/>
            <pc:sldMk cId="0" sldId="262"/>
            <ac:spMk id="2" creationId="{BC3FD729-0245-4951-9993-DC556683C49C}"/>
          </ac:spMkLst>
        </pc:spChg>
        <pc:spChg chg="add del mod">
          <ac:chgData name="Shakirah Shukur" userId="68aba501d16e0bc4" providerId="LiveId" clId="{F5E9B274-8C15-44FB-AE94-6B5F31AB90FB}" dt="2019-11-22T07:11:48.586" v="519" actId="478"/>
          <ac:spMkLst>
            <pc:docMk/>
            <pc:sldMk cId="0" sldId="262"/>
            <ac:spMk id="3" creationId="{C81430E6-24D5-4E14-9385-B5C08F218399}"/>
          </ac:spMkLst>
        </pc:spChg>
        <pc:spChg chg="add del mod">
          <ac:chgData name="Shakirah Shukur" userId="68aba501d16e0bc4" providerId="LiveId" clId="{F5E9B274-8C15-44FB-AE94-6B5F31AB90FB}" dt="2019-11-22T06:48:28.094" v="290" actId="478"/>
          <ac:spMkLst>
            <pc:docMk/>
            <pc:sldMk cId="0" sldId="262"/>
            <ac:spMk id="4" creationId="{F31ED6E0-7756-48C5-8200-5A96A47FEE91}"/>
          </ac:spMkLst>
        </pc:spChg>
        <pc:spChg chg="add mod">
          <ac:chgData name="Shakirah Shukur" userId="68aba501d16e0bc4" providerId="LiveId" clId="{F5E9B274-8C15-44FB-AE94-6B5F31AB90FB}" dt="2019-11-22T07:12:35.941" v="527" actId="208"/>
          <ac:spMkLst>
            <pc:docMk/>
            <pc:sldMk cId="0" sldId="262"/>
            <ac:spMk id="6" creationId="{6AE182BD-17A7-44BB-9203-B4E049AC33FE}"/>
          </ac:spMkLst>
        </pc:spChg>
        <pc:spChg chg="add mod">
          <ac:chgData name="Shakirah Shukur" userId="68aba501d16e0bc4" providerId="LiveId" clId="{F5E9B274-8C15-44FB-AE94-6B5F31AB90FB}" dt="2019-11-22T07:12:53.021" v="529" actId="208"/>
          <ac:spMkLst>
            <pc:docMk/>
            <pc:sldMk cId="0" sldId="262"/>
            <ac:spMk id="7" creationId="{23F3EFBB-D040-4ACE-BF85-52FA8669CA04}"/>
          </ac:spMkLst>
        </pc:spChg>
        <pc:spChg chg="mod">
          <ac:chgData name="Shakirah Shukur" userId="68aba501d16e0bc4" providerId="LiveId" clId="{F5E9B274-8C15-44FB-AE94-6B5F31AB90FB}" dt="2019-11-27T11:56:14.025" v="870"/>
          <ac:spMkLst>
            <pc:docMk/>
            <pc:sldMk cId="0" sldId="262"/>
            <ac:spMk id="8" creationId="{2D280F1E-10DA-4922-8813-03AF3933544C}"/>
          </ac:spMkLst>
        </pc:spChg>
        <pc:spChg chg="add mod">
          <ac:chgData name="Shakirah Shukur" userId="68aba501d16e0bc4" providerId="LiveId" clId="{F5E9B274-8C15-44FB-AE94-6B5F31AB90FB}" dt="2019-11-22T06:51:33.071" v="301" actId="14100"/>
          <ac:spMkLst>
            <pc:docMk/>
            <pc:sldMk cId="0" sldId="262"/>
            <ac:spMk id="17" creationId="{778120CB-A256-49B4-B12B-E3CE8CF4CC6A}"/>
          </ac:spMkLst>
        </pc:spChg>
        <pc:spChg chg="add del mod">
          <ac:chgData name="Shakirah Shukur" userId="68aba501d16e0bc4" providerId="LiveId" clId="{F5E9B274-8C15-44FB-AE94-6B5F31AB90FB}" dt="2019-11-22T06:51:23.268" v="299" actId="478"/>
          <ac:spMkLst>
            <pc:docMk/>
            <pc:sldMk cId="0" sldId="262"/>
            <ac:spMk id="18" creationId="{05910380-8B8D-4E7C-A06D-55999D663D50}"/>
          </ac:spMkLst>
        </pc:spChg>
        <pc:spChg chg="del mod">
          <ac:chgData name="Shakirah Shukur" userId="68aba501d16e0bc4" providerId="LiveId" clId="{F5E9B274-8C15-44FB-AE94-6B5F31AB90FB}" dt="2019-11-22T06:35:58.884" v="51" actId="478"/>
          <ac:spMkLst>
            <pc:docMk/>
            <pc:sldMk cId="0" sldId="262"/>
            <ac:spMk id="239" creationId="{00000000-0000-0000-0000-000000000000}"/>
          </ac:spMkLst>
        </pc:spChg>
        <pc:spChg chg="del">
          <ac:chgData name="Shakirah Shukur" userId="68aba501d16e0bc4" providerId="LiveId" clId="{F5E9B274-8C15-44FB-AE94-6B5F31AB90FB}" dt="2019-11-22T06:32:07.966" v="6" actId="478"/>
          <ac:spMkLst>
            <pc:docMk/>
            <pc:sldMk cId="0" sldId="262"/>
            <ac:spMk id="240" creationId="{00000000-0000-0000-0000-000000000000}"/>
          </ac:spMkLst>
        </pc:spChg>
        <pc:spChg chg="del">
          <ac:chgData name="Shakirah Shukur" userId="68aba501d16e0bc4" providerId="LiveId" clId="{F5E9B274-8C15-44FB-AE94-6B5F31AB90FB}" dt="2019-11-22T06:31:44.886" v="0" actId="478"/>
          <ac:spMkLst>
            <pc:docMk/>
            <pc:sldMk cId="0" sldId="262"/>
            <ac:spMk id="241" creationId="{00000000-0000-0000-0000-000000000000}"/>
          </ac:spMkLst>
        </pc:spChg>
        <pc:spChg chg="del">
          <ac:chgData name="Shakirah Shukur" userId="68aba501d16e0bc4" providerId="LiveId" clId="{F5E9B274-8C15-44FB-AE94-6B5F31AB90FB}" dt="2019-11-22T06:31:57.069" v="2" actId="478"/>
          <ac:spMkLst>
            <pc:docMk/>
            <pc:sldMk cId="0" sldId="262"/>
            <ac:spMk id="242" creationId="{00000000-0000-0000-0000-000000000000}"/>
          </ac:spMkLst>
        </pc:spChg>
        <pc:spChg chg="del">
          <ac:chgData name="Shakirah Shukur" userId="68aba501d16e0bc4" providerId="LiveId" clId="{F5E9B274-8C15-44FB-AE94-6B5F31AB90FB}" dt="2019-11-22T06:32:01.478" v="5" actId="478"/>
          <ac:spMkLst>
            <pc:docMk/>
            <pc:sldMk cId="0" sldId="262"/>
            <ac:spMk id="243" creationId="{00000000-0000-0000-0000-000000000000}"/>
          </ac:spMkLst>
        </pc:spChg>
        <pc:spChg chg="del mod">
          <ac:chgData name="Shakirah Shukur" userId="68aba501d16e0bc4" providerId="LiveId" clId="{F5E9B274-8C15-44FB-AE94-6B5F31AB90FB}" dt="2019-11-22T06:31:59.745" v="4" actId="478"/>
          <ac:spMkLst>
            <pc:docMk/>
            <pc:sldMk cId="0" sldId="262"/>
            <ac:spMk id="244" creationId="{00000000-0000-0000-0000-000000000000}"/>
          </ac:spMkLst>
        </pc:spChg>
        <pc:spChg chg="del">
          <ac:chgData name="Shakirah Shukur" userId="68aba501d16e0bc4" providerId="LiveId" clId="{F5E9B274-8C15-44FB-AE94-6B5F31AB90FB}" dt="2019-11-22T07:46:13.705" v="774" actId="478"/>
          <ac:spMkLst>
            <pc:docMk/>
            <pc:sldMk cId="0" sldId="262"/>
            <ac:spMk id="250" creationId="{00000000-0000-0000-0000-000000000000}"/>
          </ac:spMkLst>
        </pc:spChg>
        <pc:grpChg chg="del">
          <ac:chgData name="Shakirah Shukur" userId="68aba501d16e0bc4" providerId="LiveId" clId="{F5E9B274-8C15-44FB-AE94-6B5F31AB90FB}" dt="2019-11-22T06:31:54.831" v="1" actId="478"/>
          <ac:grpSpMkLst>
            <pc:docMk/>
            <pc:sldMk cId="0" sldId="262"/>
            <ac:grpSpMk id="245" creationId="{00000000-0000-0000-0000-000000000000}"/>
          </ac:grpSpMkLst>
        </pc:grpChg>
        <pc:graphicFrameChg chg="add del mod">
          <ac:chgData name="Shakirah Shukur" userId="68aba501d16e0bc4" providerId="LiveId" clId="{F5E9B274-8C15-44FB-AE94-6B5F31AB90FB}" dt="2019-11-22T06:53:11.372" v="307" actId="478"/>
          <ac:graphicFrameMkLst>
            <pc:docMk/>
            <pc:sldMk cId="0" sldId="262"/>
            <ac:graphicFrameMk id="5" creationId="{1555287B-8982-4510-8661-29BE16DE3FD7}"/>
          </ac:graphicFrameMkLst>
        </pc:graphicFrameChg>
        <pc:picChg chg="add del">
          <ac:chgData name="Shakirah Shukur" userId="68aba501d16e0bc4" providerId="LiveId" clId="{F5E9B274-8C15-44FB-AE94-6B5F31AB90FB}" dt="2019-11-22T06:32:45.147" v="14" actId="478"/>
          <ac:picMkLst>
            <pc:docMk/>
            <pc:sldMk cId="0" sldId="262"/>
            <ac:picMk id="15" creationId="{88EEA1B2-D1C2-41EB-B2CF-CA7D47166FAD}"/>
          </ac:picMkLst>
        </pc:picChg>
        <pc:picChg chg="add mod">
          <ac:chgData name="Shakirah Shukur" userId="68aba501d16e0bc4" providerId="LiveId" clId="{F5E9B274-8C15-44FB-AE94-6B5F31AB90FB}" dt="2019-11-22T06:56:18.778" v="349" actId="1036"/>
          <ac:picMkLst>
            <pc:docMk/>
            <pc:sldMk cId="0" sldId="262"/>
            <ac:picMk id="16" creationId="{2B5BA0E4-0840-49FC-921A-C13B60A191D0}"/>
          </ac:picMkLst>
        </pc:picChg>
        <pc:picChg chg="add del mod modCrop">
          <ac:chgData name="Shakirah Shukur" userId="68aba501d16e0bc4" providerId="LiveId" clId="{F5E9B274-8C15-44FB-AE94-6B5F31AB90FB}" dt="2019-11-22T06:48:22.774" v="287" actId="478"/>
          <ac:picMkLst>
            <pc:docMk/>
            <pc:sldMk cId="0" sldId="262"/>
            <ac:picMk id="20" creationId="{2E8998AD-0116-49D1-A9F0-6E5ED0E61577}"/>
          </ac:picMkLst>
        </pc:picChg>
      </pc:sldChg>
      <pc:sldChg chg="add del">
        <pc:chgData name="Shakirah Shukur" userId="68aba501d16e0bc4" providerId="LiveId" clId="{F5E9B274-8C15-44FB-AE94-6B5F31AB90FB}" dt="2019-11-22T07:52:30.767" v="825" actId="2696"/>
        <pc:sldMkLst>
          <pc:docMk/>
          <pc:sldMk cId="0" sldId="264"/>
        </pc:sldMkLst>
      </pc:sldChg>
      <pc:sldChg chg="add del">
        <pc:chgData name="Shakirah Shukur" userId="68aba501d16e0bc4" providerId="LiveId" clId="{F5E9B274-8C15-44FB-AE94-6B5F31AB90FB}" dt="2019-11-22T07:52:31.537" v="827" actId="2696"/>
        <pc:sldMkLst>
          <pc:docMk/>
          <pc:sldMk cId="0" sldId="265"/>
        </pc:sldMkLst>
      </pc:sldChg>
      <pc:sldChg chg="add del">
        <pc:chgData name="Shakirah Shukur" userId="68aba501d16e0bc4" providerId="LiveId" clId="{F5E9B274-8C15-44FB-AE94-6B5F31AB90FB}" dt="2019-11-22T07:52:32.132" v="828" actId="2696"/>
        <pc:sldMkLst>
          <pc:docMk/>
          <pc:sldMk cId="0" sldId="266"/>
        </pc:sldMkLst>
      </pc:sldChg>
      <pc:sldChg chg="modSp">
        <pc:chgData name="Shakirah Shukur" userId="68aba501d16e0bc4" providerId="LiveId" clId="{F5E9B274-8C15-44FB-AE94-6B5F31AB90FB}" dt="2019-11-27T12:09:03.353" v="875" actId="1076"/>
        <pc:sldMkLst>
          <pc:docMk/>
          <pc:sldMk cId="0" sldId="267"/>
        </pc:sldMkLst>
        <pc:spChg chg="mod">
          <ac:chgData name="Shakirah Shukur" userId="68aba501d16e0bc4" providerId="LiveId" clId="{F5E9B274-8C15-44FB-AE94-6B5F31AB90FB}" dt="2019-11-27T12:09:03.353" v="875" actId="1076"/>
          <ac:spMkLst>
            <pc:docMk/>
            <pc:sldMk cId="0" sldId="267"/>
            <ac:spMk id="7" creationId="{2F69D7F8-156B-4573-9B9B-02D554D67A78}"/>
          </ac:spMkLst>
        </pc:spChg>
      </pc:sldChg>
      <pc:sldChg chg="add del">
        <pc:chgData name="Shakirah Shukur" userId="68aba501d16e0bc4" providerId="LiveId" clId="{F5E9B274-8C15-44FB-AE94-6B5F31AB90FB}" dt="2019-11-22T07:52:32.766" v="829" actId="2696"/>
        <pc:sldMkLst>
          <pc:docMk/>
          <pc:sldMk cId="0" sldId="268"/>
        </pc:sldMkLst>
      </pc:sldChg>
      <pc:sldChg chg="addSp delSp modSp add del">
        <pc:chgData name="Shakirah Shukur" userId="68aba501d16e0bc4" providerId="LiveId" clId="{F5E9B274-8C15-44FB-AE94-6B5F31AB90FB}" dt="2019-11-22T07:52:33.817" v="832"/>
        <pc:sldMkLst>
          <pc:docMk/>
          <pc:sldMk cId="0" sldId="269"/>
        </pc:sldMkLst>
        <pc:spChg chg="add del mod">
          <ac:chgData name="Shakirah Shukur" userId="68aba501d16e0bc4" providerId="LiveId" clId="{F5E9B274-8C15-44FB-AE94-6B5F31AB90FB}" dt="2019-11-22T07:52:33.817" v="832"/>
          <ac:spMkLst>
            <pc:docMk/>
            <pc:sldMk cId="0" sldId="269"/>
            <ac:spMk id="2" creationId="{17EBCB49-3CC3-4E92-AD95-5D1B2C1DA135}"/>
          </ac:spMkLst>
        </pc:spChg>
        <pc:spChg chg="add del mod">
          <ac:chgData name="Shakirah Shukur" userId="68aba501d16e0bc4" providerId="LiveId" clId="{F5E9B274-8C15-44FB-AE94-6B5F31AB90FB}" dt="2019-11-22T07:52:33.817" v="832"/>
          <ac:spMkLst>
            <pc:docMk/>
            <pc:sldMk cId="0" sldId="269"/>
            <ac:spMk id="3" creationId="{495504F0-D897-43E5-9FB6-F3F9B8F6794E}"/>
          </ac:spMkLst>
        </pc:spChg>
      </pc:sldChg>
      <pc:sldChg chg="add del">
        <pc:chgData name="Shakirah Shukur" userId="68aba501d16e0bc4" providerId="LiveId" clId="{F5E9B274-8C15-44FB-AE94-6B5F31AB90FB}" dt="2019-11-22T07:52:34.560" v="834" actId="2696"/>
        <pc:sldMkLst>
          <pc:docMk/>
          <pc:sldMk cId="0" sldId="270"/>
        </pc:sldMkLst>
      </pc:sldChg>
      <pc:sldChg chg="addSp delSp modSp ord delAnim modAnim">
        <pc:chgData name="Shakirah Shukur" userId="68aba501d16e0bc4" providerId="LiveId" clId="{F5E9B274-8C15-44FB-AE94-6B5F31AB90FB}" dt="2019-11-22T07:48:51.037" v="799"/>
        <pc:sldMkLst>
          <pc:docMk/>
          <pc:sldMk cId="0" sldId="271"/>
        </pc:sldMkLst>
        <pc:spChg chg="add mod">
          <ac:chgData name="Shakirah Shukur" userId="68aba501d16e0bc4" providerId="LiveId" clId="{F5E9B274-8C15-44FB-AE94-6B5F31AB90FB}" dt="2019-11-22T07:44:28.044" v="767" actId="1076"/>
          <ac:spMkLst>
            <pc:docMk/>
            <pc:sldMk cId="0" sldId="271"/>
            <ac:spMk id="2" creationId="{B4F15AD1-CBCD-425F-BAF4-7447272DEBF3}"/>
          </ac:spMkLst>
        </pc:spChg>
        <pc:spChg chg="add mod">
          <ac:chgData name="Shakirah Shukur" userId="68aba501d16e0bc4" providerId="LiveId" clId="{F5E9B274-8C15-44FB-AE94-6B5F31AB90FB}" dt="2019-11-22T07:47:00.056" v="782" actId="1076"/>
          <ac:spMkLst>
            <pc:docMk/>
            <pc:sldMk cId="0" sldId="271"/>
            <ac:spMk id="6" creationId="{F997ECD6-6AB1-495F-B2D1-8E294B4B5B5C}"/>
          </ac:spMkLst>
        </pc:spChg>
        <pc:spChg chg="add del">
          <ac:chgData name="Shakirah Shukur" userId="68aba501d16e0bc4" providerId="LiveId" clId="{F5E9B274-8C15-44FB-AE94-6B5F31AB90FB}" dt="2019-11-22T07:34:32.106" v="627" actId="478"/>
          <ac:spMkLst>
            <pc:docMk/>
            <pc:sldMk cId="0" sldId="271"/>
            <ac:spMk id="7" creationId="{3026691B-0D4E-4935-BCC0-66D4B2BC2804}"/>
          </ac:spMkLst>
        </pc:spChg>
        <pc:spChg chg="add del mod">
          <ac:chgData name="Shakirah Shukur" userId="68aba501d16e0bc4" providerId="LiveId" clId="{F5E9B274-8C15-44FB-AE94-6B5F31AB90FB}" dt="2019-11-22T07:33:42.954" v="568" actId="478"/>
          <ac:spMkLst>
            <pc:docMk/>
            <pc:sldMk cId="0" sldId="271"/>
            <ac:spMk id="9" creationId="{E232F67A-5912-4D6E-AB62-9B40752CE405}"/>
          </ac:spMkLst>
        </pc:spChg>
        <pc:spChg chg="add mod">
          <ac:chgData name="Shakirah Shukur" userId="68aba501d16e0bc4" providerId="LiveId" clId="{F5E9B274-8C15-44FB-AE94-6B5F31AB90FB}" dt="2019-11-22T07:46:55.305" v="781" actId="1076"/>
          <ac:spMkLst>
            <pc:docMk/>
            <pc:sldMk cId="0" sldId="271"/>
            <ac:spMk id="10" creationId="{D724EA74-83C6-4F67-AE09-77C20FD8AE14}"/>
          </ac:spMkLst>
        </pc:spChg>
        <pc:spChg chg="del">
          <ac:chgData name="Shakirah Shukur" userId="68aba501d16e0bc4" providerId="LiveId" clId="{F5E9B274-8C15-44FB-AE94-6B5F31AB90FB}" dt="2019-11-22T06:48:05.503" v="283" actId="478"/>
          <ac:spMkLst>
            <pc:docMk/>
            <pc:sldMk cId="0" sldId="271"/>
            <ac:spMk id="348" creationId="{00000000-0000-0000-0000-000000000000}"/>
          </ac:spMkLst>
        </pc:spChg>
        <pc:spChg chg="del">
          <ac:chgData name="Shakirah Shukur" userId="68aba501d16e0bc4" providerId="LiveId" clId="{F5E9B274-8C15-44FB-AE94-6B5F31AB90FB}" dt="2019-11-22T06:48:09.076" v="284" actId="478"/>
          <ac:spMkLst>
            <pc:docMk/>
            <pc:sldMk cId="0" sldId="271"/>
            <ac:spMk id="349" creationId="{00000000-0000-0000-0000-000000000000}"/>
          </ac:spMkLst>
        </pc:spChg>
        <pc:spChg chg="del">
          <ac:chgData name="Shakirah Shukur" userId="68aba501d16e0bc4" providerId="LiveId" clId="{F5E9B274-8C15-44FB-AE94-6B5F31AB90FB}" dt="2019-11-22T07:46:22.361" v="775" actId="478"/>
          <ac:spMkLst>
            <pc:docMk/>
            <pc:sldMk cId="0" sldId="271"/>
            <ac:spMk id="350" creationId="{00000000-0000-0000-0000-000000000000}"/>
          </ac:spMkLst>
        </pc:spChg>
        <pc:picChg chg="add mod">
          <ac:chgData name="Shakirah Shukur" userId="68aba501d16e0bc4" providerId="LiveId" clId="{F5E9B274-8C15-44FB-AE94-6B5F31AB90FB}" dt="2019-11-22T07:43:54.608" v="704" actId="1076"/>
          <ac:picMkLst>
            <pc:docMk/>
            <pc:sldMk cId="0" sldId="271"/>
            <ac:picMk id="5" creationId="{9889F4B5-7CC5-4E54-AE43-B811E9EB9F31}"/>
          </ac:picMkLst>
        </pc:picChg>
        <pc:picChg chg="add mod modCrop">
          <ac:chgData name="Shakirah Shukur" userId="68aba501d16e0bc4" providerId="LiveId" clId="{F5E9B274-8C15-44FB-AE94-6B5F31AB90FB}" dt="2019-11-22T07:44:09.174" v="744" actId="1038"/>
          <ac:picMkLst>
            <pc:docMk/>
            <pc:sldMk cId="0" sldId="271"/>
            <ac:picMk id="11" creationId="{7F76F31F-D509-48C1-8615-38F853A46146}"/>
          </ac:picMkLst>
        </pc:picChg>
        <pc:picChg chg="add del mod modCrop">
          <ac:chgData name="Shakirah Shukur" userId="68aba501d16e0bc4" providerId="LiveId" clId="{F5E9B274-8C15-44FB-AE94-6B5F31AB90FB}" dt="2019-11-22T07:42:45.469" v="685" actId="478"/>
          <ac:picMkLst>
            <pc:docMk/>
            <pc:sldMk cId="0" sldId="271"/>
            <ac:picMk id="12" creationId="{BE6EB6F7-0281-4990-8018-A43E955C432A}"/>
          </ac:picMkLst>
        </pc:picChg>
        <pc:cxnChg chg="add mod">
          <ac:chgData name="Shakirah Shukur" userId="68aba501d16e0bc4" providerId="LiveId" clId="{F5E9B274-8C15-44FB-AE94-6B5F31AB90FB}" dt="2019-11-22T07:43:57.933" v="715" actId="1038"/>
          <ac:cxnSpMkLst>
            <pc:docMk/>
            <pc:sldMk cId="0" sldId="271"/>
            <ac:cxnSpMk id="4" creationId="{D9A19A7D-22F8-4A6C-9C02-ADE27FCFF24C}"/>
          </ac:cxnSpMkLst>
        </pc:cxnChg>
        <pc:cxnChg chg="add mod">
          <ac:chgData name="Shakirah Shukur" userId="68aba501d16e0bc4" providerId="LiveId" clId="{F5E9B274-8C15-44FB-AE94-6B5F31AB90FB}" dt="2019-11-22T07:44:13.493" v="745" actId="14100"/>
          <ac:cxnSpMkLst>
            <pc:docMk/>
            <pc:sldMk cId="0" sldId="271"/>
            <ac:cxnSpMk id="14" creationId="{D19C06DE-6961-4713-B816-1F8875BB5F6D}"/>
          </ac:cxnSpMkLst>
        </pc:cxnChg>
        <pc:cxnChg chg="add mod">
          <ac:chgData name="Shakirah Shukur" userId="68aba501d16e0bc4" providerId="LiveId" clId="{F5E9B274-8C15-44FB-AE94-6B5F31AB90FB}" dt="2019-11-22T07:44:44.294" v="769" actId="13822"/>
          <ac:cxnSpMkLst>
            <pc:docMk/>
            <pc:sldMk cId="0" sldId="271"/>
            <ac:cxnSpMk id="18" creationId="{CC7732BC-C421-4709-B25A-B4A40FB879F3}"/>
          </ac:cxnSpMkLst>
        </pc:cxnChg>
      </pc:sldChg>
      <pc:sldChg chg="addSp delSp modSp ord">
        <pc:chgData name="Shakirah Shukur" userId="68aba501d16e0bc4" providerId="LiveId" clId="{F5E9B274-8C15-44FB-AE94-6B5F31AB90FB}" dt="2019-11-22T07:46:08.043" v="773" actId="478"/>
        <pc:sldMkLst>
          <pc:docMk/>
          <pc:sldMk cId="0" sldId="272"/>
        </pc:sldMkLst>
        <pc:spChg chg="add mod">
          <ac:chgData name="Shakirah Shukur" userId="68aba501d16e0bc4" providerId="LiveId" clId="{F5E9B274-8C15-44FB-AE94-6B5F31AB90FB}" dt="2019-11-22T06:34:56.890" v="41" actId="1076"/>
          <ac:spMkLst>
            <pc:docMk/>
            <pc:sldMk cId="0" sldId="272"/>
            <ac:spMk id="10" creationId="{FBE0DDF6-F39C-4CB8-967A-8D47ADB01C2D}"/>
          </ac:spMkLst>
        </pc:spChg>
        <pc:spChg chg="del">
          <ac:chgData name="Shakirah Shukur" userId="68aba501d16e0bc4" providerId="LiveId" clId="{F5E9B274-8C15-44FB-AE94-6B5F31AB90FB}" dt="2019-11-22T06:32:59.036" v="18" actId="478"/>
          <ac:spMkLst>
            <pc:docMk/>
            <pc:sldMk cId="0" sldId="272"/>
            <ac:spMk id="355" creationId="{00000000-0000-0000-0000-000000000000}"/>
          </ac:spMkLst>
        </pc:spChg>
        <pc:spChg chg="del">
          <ac:chgData name="Shakirah Shukur" userId="68aba501d16e0bc4" providerId="LiveId" clId="{F5E9B274-8C15-44FB-AE94-6B5F31AB90FB}" dt="2019-11-22T06:33:02.718" v="19" actId="478"/>
          <ac:spMkLst>
            <pc:docMk/>
            <pc:sldMk cId="0" sldId="272"/>
            <ac:spMk id="356" creationId="{00000000-0000-0000-0000-000000000000}"/>
          </ac:spMkLst>
        </pc:spChg>
        <pc:spChg chg="del">
          <ac:chgData name="Shakirah Shukur" userId="68aba501d16e0bc4" providerId="LiveId" clId="{F5E9B274-8C15-44FB-AE94-6B5F31AB90FB}" dt="2019-11-22T06:32:49.834" v="15" actId="478"/>
          <ac:spMkLst>
            <pc:docMk/>
            <pc:sldMk cId="0" sldId="272"/>
            <ac:spMk id="357" creationId="{00000000-0000-0000-0000-000000000000}"/>
          </ac:spMkLst>
        </pc:spChg>
        <pc:spChg chg="del">
          <ac:chgData name="Shakirah Shukur" userId="68aba501d16e0bc4" providerId="LiveId" clId="{F5E9B274-8C15-44FB-AE94-6B5F31AB90FB}" dt="2019-11-22T06:32:53.139" v="16" actId="478"/>
          <ac:spMkLst>
            <pc:docMk/>
            <pc:sldMk cId="0" sldId="272"/>
            <ac:spMk id="358" creationId="{00000000-0000-0000-0000-000000000000}"/>
          </ac:spMkLst>
        </pc:spChg>
        <pc:spChg chg="del">
          <ac:chgData name="Shakirah Shukur" userId="68aba501d16e0bc4" providerId="LiveId" clId="{F5E9B274-8C15-44FB-AE94-6B5F31AB90FB}" dt="2019-11-22T06:33:05.703" v="20" actId="478"/>
          <ac:spMkLst>
            <pc:docMk/>
            <pc:sldMk cId="0" sldId="272"/>
            <ac:spMk id="359" creationId="{00000000-0000-0000-0000-000000000000}"/>
          </ac:spMkLst>
        </pc:spChg>
        <pc:spChg chg="del mod">
          <ac:chgData name="Shakirah Shukur" userId="68aba501d16e0bc4" providerId="LiveId" clId="{F5E9B274-8C15-44FB-AE94-6B5F31AB90FB}" dt="2019-11-22T06:33:09.127" v="21" actId="478"/>
          <ac:spMkLst>
            <pc:docMk/>
            <pc:sldMk cId="0" sldId="272"/>
            <ac:spMk id="360" creationId="{00000000-0000-0000-0000-000000000000}"/>
          </ac:spMkLst>
        </pc:spChg>
        <pc:spChg chg="del">
          <ac:chgData name="Shakirah Shukur" userId="68aba501d16e0bc4" providerId="LiveId" clId="{F5E9B274-8C15-44FB-AE94-6B5F31AB90FB}" dt="2019-11-22T07:46:08.043" v="773" actId="478"/>
          <ac:spMkLst>
            <pc:docMk/>
            <pc:sldMk cId="0" sldId="272"/>
            <ac:spMk id="361" creationId="{00000000-0000-0000-0000-000000000000}"/>
          </ac:spMkLst>
        </pc:spChg>
        <pc:picChg chg="add mod">
          <ac:chgData name="Shakirah Shukur" userId="68aba501d16e0bc4" providerId="LiveId" clId="{F5E9B274-8C15-44FB-AE94-6B5F31AB90FB}" dt="2019-11-22T06:34:09.114" v="27" actId="1076"/>
          <ac:picMkLst>
            <pc:docMk/>
            <pc:sldMk cId="0" sldId="272"/>
            <ac:picMk id="9" creationId="{3977DE6A-C676-4E51-8EAF-47DADE4F28F4}"/>
          </ac:picMkLst>
        </pc:picChg>
      </pc:sldChg>
      <pc:sldChg chg="delSp add del">
        <pc:chgData name="Shakirah Shukur" userId="68aba501d16e0bc4" providerId="LiveId" clId="{F5E9B274-8C15-44FB-AE94-6B5F31AB90FB}" dt="2019-11-22T07:52:47.591" v="838" actId="478"/>
        <pc:sldMkLst>
          <pc:docMk/>
          <pc:sldMk cId="0" sldId="273"/>
        </pc:sldMkLst>
        <pc:spChg chg="del">
          <ac:chgData name="Shakirah Shukur" userId="68aba501d16e0bc4" providerId="LiveId" clId="{F5E9B274-8C15-44FB-AE94-6B5F31AB90FB}" dt="2019-11-22T07:52:47.591" v="838" actId="478"/>
          <ac:spMkLst>
            <pc:docMk/>
            <pc:sldMk cId="0" sldId="273"/>
            <ac:spMk id="367" creationId="{00000000-0000-0000-0000-000000000000}"/>
          </ac:spMkLst>
        </pc:spChg>
        <pc:spChg chg="del">
          <ac:chgData name="Shakirah Shukur" userId="68aba501d16e0bc4" providerId="LiveId" clId="{F5E9B274-8C15-44FB-AE94-6B5F31AB90FB}" dt="2019-11-22T07:52:41.532" v="837" actId="478"/>
          <ac:spMkLst>
            <pc:docMk/>
            <pc:sldMk cId="0" sldId="273"/>
            <ac:spMk id="368" creationId="{00000000-0000-0000-0000-000000000000}"/>
          </ac:spMkLst>
        </pc:spChg>
        <pc:cxnChg chg="del">
          <ac:chgData name="Shakirah Shukur" userId="68aba501d16e0bc4" providerId="LiveId" clId="{F5E9B274-8C15-44FB-AE94-6B5F31AB90FB}" dt="2019-11-22T07:52:39.669" v="836" actId="478"/>
          <ac:cxnSpMkLst>
            <pc:docMk/>
            <pc:sldMk cId="0" sldId="273"/>
            <ac:cxnSpMk id="366" creationId="{00000000-0000-0000-0000-000000000000}"/>
          </ac:cxnSpMkLst>
        </pc:cxnChg>
      </pc:sldChg>
      <pc:sldChg chg="del">
        <pc:chgData name="Shakirah Shukur" userId="68aba501d16e0bc4" providerId="LiveId" clId="{F5E9B274-8C15-44FB-AE94-6B5F31AB90FB}" dt="2019-11-22T07:50:38.073" v="811" actId="2696"/>
        <pc:sldMkLst>
          <pc:docMk/>
          <pc:sldMk cId="0" sldId="274"/>
        </pc:sldMkLst>
      </pc:sldChg>
      <pc:sldChg chg="del">
        <pc:chgData name="Shakirah Shukur" userId="68aba501d16e0bc4" providerId="LiveId" clId="{F5E9B274-8C15-44FB-AE94-6B5F31AB90FB}" dt="2019-11-22T07:50:32.030" v="809" actId="2696"/>
        <pc:sldMkLst>
          <pc:docMk/>
          <pc:sldMk cId="0" sldId="275"/>
        </pc:sldMkLst>
      </pc:sldChg>
      <pc:sldChg chg="addSp delSp modSp ord">
        <pc:chgData name="Shakirah Shukur" userId="68aba501d16e0bc4" providerId="LiveId" clId="{F5E9B274-8C15-44FB-AE94-6B5F31AB90FB}" dt="2019-11-27T11:56:39.274" v="871" actId="1076"/>
        <pc:sldMkLst>
          <pc:docMk/>
          <pc:sldMk cId="0" sldId="276"/>
        </pc:sldMkLst>
        <pc:spChg chg="mod">
          <ac:chgData name="Shakirah Shukur" userId="68aba501d16e0bc4" providerId="LiveId" clId="{F5E9B274-8C15-44FB-AE94-6B5F31AB90FB}" dt="2019-11-27T11:56:39.274" v="871" actId="1076"/>
          <ac:spMkLst>
            <pc:docMk/>
            <pc:sldMk cId="0" sldId="276"/>
            <ac:spMk id="4" creationId="{90A8215A-C347-472D-A669-B485DD2E3B06}"/>
          </ac:spMkLst>
        </pc:spChg>
        <pc:spChg chg="del">
          <ac:chgData name="Shakirah Shukur" userId="68aba501d16e0bc4" providerId="LiveId" clId="{F5E9B274-8C15-44FB-AE94-6B5F31AB90FB}" dt="2019-11-22T07:52:55.469" v="840" actId="478"/>
          <ac:spMkLst>
            <pc:docMk/>
            <pc:sldMk cId="0" sldId="276"/>
            <ac:spMk id="401" creationId="{00000000-0000-0000-0000-000000000000}"/>
          </ac:spMkLst>
        </pc:spChg>
        <pc:spChg chg="del">
          <ac:chgData name="Shakirah Shukur" userId="68aba501d16e0bc4" providerId="LiveId" clId="{F5E9B274-8C15-44FB-AE94-6B5F31AB90FB}" dt="2019-11-22T07:52:58.866" v="841" actId="478"/>
          <ac:spMkLst>
            <pc:docMk/>
            <pc:sldMk cId="0" sldId="276"/>
            <ac:spMk id="402" creationId="{00000000-0000-0000-0000-000000000000}"/>
          </ac:spMkLst>
        </pc:spChg>
        <pc:spChg chg="del">
          <ac:chgData name="Shakirah Shukur" userId="68aba501d16e0bc4" providerId="LiveId" clId="{F5E9B274-8C15-44FB-AE94-6B5F31AB90FB}" dt="2019-11-22T07:52:53.527" v="839" actId="478"/>
          <ac:spMkLst>
            <pc:docMk/>
            <pc:sldMk cId="0" sldId="276"/>
            <ac:spMk id="403" creationId="{00000000-0000-0000-0000-000000000000}"/>
          </ac:spMkLst>
        </pc:spChg>
        <pc:graphicFrameChg chg="add del mod modGraphic">
          <ac:chgData name="Shakirah Shukur" userId="68aba501d16e0bc4" providerId="LiveId" clId="{F5E9B274-8C15-44FB-AE94-6B5F31AB90FB}" dt="2019-11-22T07:53:13.764" v="845" actId="478"/>
          <ac:graphicFrameMkLst>
            <pc:docMk/>
            <pc:sldMk cId="0" sldId="276"/>
            <ac:graphicFrameMk id="2" creationId="{9A732059-AD2F-46B2-B8C4-5BA9DD2EB8D1}"/>
          </ac:graphicFrameMkLst>
        </pc:graphicFrameChg>
        <pc:graphicFrameChg chg="add modGraphic">
          <ac:chgData name="Shakirah Shukur" userId="68aba501d16e0bc4" providerId="LiveId" clId="{F5E9B274-8C15-44FB-AE94-6B5F31AB90FB}" dt="2019-11-22T07:54:17.610" v="864" actId="14734"/>
          <ac:graphicFrameMkLst>
            <pc:docMk/>
            <pc:sldMk cId="0" sldId="276"/>
            <ac:graphicFrameMk id="3" creationId="{DD22FF1C-24FE-4B44-B6F8-4DC6D4EB1206}"/>
          </ac:graphicFrameMkLst>
        </pc:graphicFrameChg>
      </pc:sldChg>
      <pc:sldChg chg="modSp">
        <pc:chgData name="Shakirah Shukur" userId="68aba501d16e0bc4" providerId="LiveId" clId="{F5E9B274-8C15-44FB-AE94-6B5F31AB90FB}" dt="2019-11-22T07:50:13.096" v="806" actId="1076"/>
        <pc:sldMkLst>
          <pc:docMk/>
          <pc:sldMk cId="0" sldId="280"/>
        </pc:sldMkLst>
        <pc:spChg chg="mod">
          <ac:chgData name="Shakirah Shukur" userId="68aba501d16e0bc4" providerId="LiveId" clId="{F5E9B274-8C15-44FB-AE94-6B5F31AB90FB}" dt="2019-11-22T07:50:13.096" v="806" actId="1076"/>
          <ac:spMkLst>
            <pc:docMk/>
            <pc:sldMk cId="0" sldId="280"/>
            <ac:spMk id="433" creationId="{00000000-0000-0000-0000-000000000000}"/>
          </ac:spMkLst>
        </pc:spChg>
      </pc:sldChg>
      <pc:sldChg chg="del">
        <pc:chgData name="Shakirah Shukur" userId="68aba501d16e0bc4" providerId="LiveId" clId="{F5E9B274-8C15-44FB-AE94-6B5F31AB90FB}" dt="2019-11-22T07:50:17.750" v="807" actId="2696"/>
        <pc:sldMkLst>
          <pc:docMk/>
          <pc:sldMk cId="0" sldId="281"/>
        </pc:sldMkLst>
      </pc:sldChg>
      <pc:sldChg chg="del">
        <pc:chgData name="Shakirah Shukur" userId="68aba501d16e0bc4" providerId="LiveId" clId="{F5E9B274-8C15-44FB-AE94-6B5F31AB90FB}" dt="2019-11-22T07:50:21.186" v="808" actId="2696"/>
        <pc:sldMkLst>
          <pc:docMk/>
          <pc:sldMk cId="0" sldId="282"/>
        </pc:sldMkLst>
      </pc:sldChg>
      <pc:sldChg chg="del">
        <pc:chgData name="Shakirah Shukur" userId="68aba501d16e0bc4" providerId="LiveId" clId="{F5E9B274-8C15-44FB-AE94-6B5F31AB90FB}" dt="2019-11-22T07:50:01.050" v="804" actId="2696"/>
        <pc:sldMkLst>
          <pc:docMk/>
          <pc:sldMk cId="0" sldId="283"/>
        </pc:sldMkLst>
      </pc:sldChg>
      <pc:sldChg chg="del">
        <pc:chgData name="Shakirah Shukur" userId="68aba501d16e0bc4" providerId="LiveId" clId="{F5E9B274-8C15-44FB-AE94-6B5F31AB90FB}" dt="2019-11-22T07:49:58.650" v="803" actId="2696"/>
        <pc:sldMkLst>
          <pc:docMk/>
          <pc:sldMk cId="0" sldId="284"/>
        </pc:sldMkLst>
      </pc:sldChg>
      <pc:sldChg chg="del">
        <pc:chgData name="Shakirah Shukur" userId="68aba501d16e0bc4" providerId="LiveId" clId="{F5E9B274-8C15-44FB-AE94-6B5F31AB90FB}" dt="2019-11-22T07:49:54.719" v="802" actId="2696"/>
        <pc:sldMkLst>
          <pc:docMk/>
          <pc:sldMk cId="0" sldId="285"/>
        </pc:sldMkLst>
      </pc:sldChg>
      <pc:sldChg chg="delSp ord">
        <pc:chgData name="Shakirah Shukur" userId="68aba501d16e0bc4" providerId="LiveId" clId="{F5E9B274-8C15-44FB-AE94-6B5F31AB90FB}" dt="2019-11-22T07:45:44.443" v="770" actId="478"/>
        <pc:sldMkLst>
          <pc:docMk/>
          <pc:sldMk cId="2217817382" sldId="286"/>
        </pc:sldMkLst>
        <pc:spChg chg="del">
          <ac:chgData name="Shakirah Shukur" userId="68aba501d16e0bc4" providerId="LiveId" clId="{F5E9B274-8C15-44FB-AE94-6B5F31AB90FB}" dt="2019-11-22T07:45:44.443" v="770" actId="478"/>
          <ac:spMkLst>
            <pc:docMk/>
            <pc:sldMk cId="2217817382" sldId="286"/>
            <ac:spMk id="221" creationId="{00000000-0000-0000-0000-000000000000}"/>
          </ac:spMkLst>
        </pc:spChg>
      </pc:sldChg>
      <pc:sldChg chg="modSp">
        <pc:chgData name="Shakirah Shukur" userId="68aba501d16e0bc4" providerId="LiveId" clId="{F5E9B274-8C15-44FB-AE94-6B5F31AB90FB}" dt="2019-11-27T12:08:47.820" v="873" actId="1076"/>
        <pc:sldMkLst>
          <pc:docMk/>
          <pc:sldMk cId="3189813991" sldId="288"/>
        </pc:sldMkLst>
        <pc:spChg chg="mod">
          <ac:chgData name="Shakirah Shukur" userId="68aba501d16e0bc4" providerId="LiveId" clId="{F5E9B274-8C15-44FB-AE94-6B5F31AB90FB}" dt="2019-11-27T12:08:47.820" v="873" actId="1076"/>
          <ac:spMkLst>
            <pc:docMk/>
            <pc:sldMk cId="3189813991" sldId="288"/>
            <ac:spMk id="4" creationId="{DA8DE353-2C0D-4746-812C-D250E3E63AB6}"/>
          </ac:spMkLst>
        </pc:spChg>
      </pc:sldChg>
      <pc:sldChg chg="modSp">
        <pc:chgData name="Shakirah Shukur" userId="68aba501d16e0bc4" providerId="LiveId" clId="{F5E9B274-8C15-44FB-AE94-6B5F31AB90FB}" dt="2019-11-27T12:08:52.876" v="874" actId="1076"/>
        <pc:sldMkLst>
          <pc:docMk/>
          <pc:sldMk cId="3148735458" sldId="289"/>
        </pc:sldMkLst>
        <pc:spChg chg="mod">
          <ac:chgData name="Shakirah Shukur" userId="68aba501d16e0bc4" providerId="LiveId" clId="{F5E9B274-8C15-44FB-AE94-6B5F31AB90FB}" dt="2019-11-27T12:08:52.876" v="874" actId="1076"/>
          <ac:spMkLst>
            <pc:docMk/>
            <pc:sldMk cId="3148735458" sldId="289"/>
            <ac:spMk id="4" creationId="{DA8DE353-2C0D-4746-812C-D250E3E63AB6}"/>
          </ac:spMkLst>
        </pc:spChg>
      </pc:sldChg>
      <pc:sldChg chg="modSp">
        <pc:chgData name="Shakirah Shukur" userId="68aba501d16e0bc4" providerId="LiveId" clId="{F5E9B274-8C15-44FB-AE94-6B5F31AB90FB}" dt="2019-11-27T11:54:43.515" v="866" actId="20577"/>
        <pc:sldMkLst>
          <pc:docMk/>
          <pc:sldMk cId="2782414602" sldId="291"/>
        </pc:sldMkLst>
        <pc:spChg chg="mod">
          <ac:chgData name="Shakirah Shukur" userId="68aba501d16e0bc4" providerId="LiveId" clId="{F5E9B274-8C15-44FB-AE94-6B5F31AB90FB}" dt="2019-11-27T11:54:43.515" v="866" actId="20577"/>
          <ac:spMkLst>
            <pc:docMk/>
            <pc:sldMk cId="2782414602" sldId="291"/>
            <ac:spMk id="220" creationId="{00000000-0000-0000-0000-000000000000}"/>
          </ac:spMkLst>
        </pc:spChg>
      </pc:sldChg>
      <pc:sldMasterChg chg="addSldLayout delSldLayout">
        <pc:chgData name="Shakirah Shukur" userId="68aba501d16e0bc4" providerId="LiveId" clId="{F5E9B274-8C15-44FB-AE94-6B5F31AB90FB}" dt="2019-11-22T07:52:34.547" v="833" actId="2696"/>
        <pc:sldMasterMkLst>
          <pc:docMk/>
          <pc:sldMasterMk cId="0" sldId="2147483659"/>
        </pc:sldMasterMkLst>
        <pc:sldLayoutChg chg="del">
          <pc:chgData name="Shakirah Shukur" userId="68aba501d16e0bc4" providerId="LiveId" clId="{F5E9B274-8C15-44FB-AE94-6B5F31AB90FB}" dt="2019-11-22T07:49:39.959" v="801" actId="2696"/>
          <pc:sldLayoutMkLst>
            <pc:docMk/>
            <pc:sldMasterMk cId="0" sldId="2147483659"/>
            <pc:sldLayoutMk cId="0" sldId="2147483650"/>
          </pc:sldLayoutMkLst>
        </pc:sldLayoutChg>
        <pc:sldLayoutChg chg="add del">
          <pc:chgData name="Shakirah Shukur" userId="68aba501d16e0bc4" providerId="LiveId" clId="{F5E9B274-8C15-44FB-AE94-6B5F31AB90FB}" dt="2019-11-22T07:52:31.522" v="826" actId="2696"/>
          <pc:sldLayoutMkLst>
            <pc:docMk/>
            <pc:sldMasterMk cId="0" sldId="2147483659"/>
            <pc:sldLayoutMk cId="0" sldId="2147483652"/>
          </pc:sldLayoutMkLst>
        </pc:sldLayoutChg>
        <pc:sldLayoutChg chg="add del">
          <pc:chgData name="Shakirah Shukur" userId="68aba501d16e0bc4" providerId="LiveId" clId="{F5E9B274-8C15-44FB-AE94-6B5F31AB90FB}" dt="2019-11-22T07:52:30.754" v="824" actId="2696"/>
          <pc:sldLayoutMkLst>
            <pc:docMk/>
            <pc:sldMasterMk cId="0" sldId="2147483659"/>
            <pc:sldLayoutMk cId="0" sldId="2147483654"/>
          </pc:sldLayoutMkLst>
        </pc:sldLayoutChg>
        <pc:sldLayoutChg chg="add del">
          <pc:chgData name="Shakirah Shukur" userId="68aba501d16e0bc4" providerId="LiveId" clId="{F5E9B274-8C15-44FB-AE94-6B5F31AB90FB}" dt="2019-11-22T07:52:33.355" v="830" actId="2696"/>
          <pc:sldLayoutMkLst>
            <pc:docMk/>
            <pc:sldMasterMk cId="0" sldId="2147483659"/>
            <pc:sldLayoutMk cId="0" sldId="2147483655"/>
          </pc:sldLayoutMkLst>
        </pc:sldLayoutChg>
        <pc:sldLayoutChg chg="del">
          <pc:chgData name="Shakirah Shukur" userId="68aba501d16e0bc4" providerId="LiveId" clId="{F5E9B274-8C15-44FB-AE94-6B5F31AB90FB}" dt="2019-11-22T07:50:32.033" v="810" actId="2696"/>
          <pc:sldLayoutMkLst>
            <pc:docMk/>
            <pc:sldMasterMk cId="0" sldId="2147483659"/>
            <pc:sldLayoutMk cId="0" sldId="2147483656"/>
          </pc:sldLayoutMkLst>
        </pc:sldLayoutChg>
        <pc:sldLayoutChg chg="add del">
          <pc:chgData name="Shakirah Shukur" userId="68aba501d16e0bc4" providerId="LiveId" clId="{F5E9B274-8C15-44FB-AE94-6B5F31AB90FB}" dt="2019-11-22T07:52:34.547" v="833" actId="2696"/>
          <pc:sldLayoutMkLst>
            <pc:docMk/>
            <pc:sldMasterMk cId="0" sldId="2147483659"/>
            <pc:sldLayoutMk cId="0" sldId="2147483658"/>
          </pc:sldLayoutMkLst>
        </pc:sldLayoutChg>
      </pc:sldMasterChg>
    </pc:docChg>
  </pc:docChgLst>
</pc:chgInfo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image" Target="../media/image3.jp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image" Target="../media/image3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CA73B2-96D8-4C6D-A4F6-E211334103E6}" type="doc">
      <dgm:prSet loTypeId="urn:microsoft.com/office/officeart/2005/8/layout/hList2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00BDF60C-A726-4104-9BA4-F934BD93FE51}">
      <dgm:prSet phldrT="[Text]" custT="1"/>
      <dgm:spPr/>
      <dgm:t>
        <a:bodyPr/>
        <a:lstStyle/>
        <a:p>
          <a:pPr algn="r"/>
          <a:r>
            <a:rPr lang="en-MY" sz="1600" b="1" dirty="0">
              <a:latin typeface="Varela Round" panose="020B0604020202020204" charset="-79"/>
              <a:cs typeface="Varela Round" panose="020B0604020202020204" charset="-79"/>
            </a:rPr>
            <a:t>BIJAK MEMBUAT STRATEGI</a:t>
          </a:r>
          <a:endParaRPr lang="en-US" sz="1600" b="1" dirty="0">
            <a:latin typeface="Varela Round" panose="020B0604020202020204" charset="-79"/>
            <a:cs typeface="Varela Round" panose="020B0604020202020204" charset="-79"/>
          </a:endParaRPr>
        </a:p>
      </dgm:t>
    </dgm:pt>
    <dgm:pt modelId="{BB2CC5B7-41A3-4A92-9315-0FF4DD6EEBCE}" type="parTrans" cxnId="{942B8956-9510-44B3-98A3-5ABB15AE261F}">
      <dgm:prSet/>
      <dgm:spPr/>
      <dgm:t>
        <a:bodyPr/>
        <a:lstStyle/>
        <a:p>
          <a:endParaRPr lang="en-US"/>
        </a:p>
      </dgm:t>
    </dgm:pt>
    <dgm:pt modelId="{95EBF516-FA06-4B07-8AB1-B130AD4C00B4}" type="sibTrans" cxnId="{942B8956-9510-44B3-98A3-5ABB15AE261F}">
      <dgm:prSet/>
      <dgm:spPr/>
      <dgm:t>
        <a:bodyPr/>
        <a:lstStyle/>
        <a:p>
          <a:endParaRPr lang="en-US"/>
        </a:p>
      </dgm:t>
    </dgm:pt>
    <dgm:pt modelId="{E6D03ED9-9411-419D-94AD-CB27E4CAA84E}">
      <dgm:prSet phldrT="[Text]" custT="1"/>
      <dgm:spPr/>
      <dgm:t>
        <a:bodyPr/>
        <a:lstStyle/>
        <a:p>
          <a:r>
            <a:rPr lang="en-US" sz="1530" b="1" dirty="0">
              <a:latin typeface="Varela Round" panose="020B0604020202020204" charset="-79"/>
              <a:cs typeface="Varela Round" panose="020B0604020202020204" charset="-79"/>
            </a:rPr>
            <a:t>KEGIGIHAN UNTUK BERJAYA</a:t>
          </a:r>
        </a:p>
      </dgm:t>
    </dgm:pt>
    <dgm:pt modelId="{19757BAD-9902-4AC0-8C49-47FA7759C151}" type="parTrans" cxnId="{073FF938-A1F1-4A4D-85CA-3430C1438AC4}">
      <dgm:prSet/>
      <dgm:spPr/>
      <dgm:t>
        <a:bodyPr/>
        <a:lstStyle/>
        <a:p>
          <a:endParaRPr lang="en-US"/>
        </a:p>
      </dgm:t>
    </dgm:pt>
    <dgm:pt modelId="{738D1ADA-1F65-4834-93F7-D8EFA2866015}" type="sibTrans" cxnId="{073FF938-A1F1-4A4D-85CA-3430C1438AC4}">
      <dgm:prSet/>
      <dgm:spPr/>
      <dgm:t>
        <a:bodyPr/>
        <a:lstStyle/>
        <a:p>
          <a:endParaRPr lang="en-US"/>
        </a:p>
      </dgm:t>
    </dgm:pt>
    <dgm:pt modelId="{3F2BA718-11B7-48F1-B8FF-667B577C0C05}">
      <dgm:prSet custT="1"/>
      <dgm:spPr/>
      <dgm:t>
        <a:bodyPr/>
        <a:lstStyle/>
        <a:p>
          <a:r>
            <a:rPr lang="en-US" sz="1500" dirty="0" err="1">
              <a:latin typeface="Varela Round" panose="020B0604020202020204" charset="-79"/>
              <a:cs typeface="Varela Round" panose="020B0604020202020204" charset="-79"/>
            </a:rPr>
            <a:t>Tidak</a:t>
          </a:r>
          <a:r>
            <a:rPr lang="en-US" sz="1500" dirty="0">
              <a:latin typeface="Varela Round" panose="020B0604020202020204" charset="-79"/>
              <a:cs typeface="Varela Round" panose="020B0604020202020204" charset="-79"/>
            </a:rPr>
            <a:t> </a:t>
          </a:r>
          <a:r>
            <a:rPr lang="en-US" sz="1500" dirty="0" err="1">
              <a:latin typeface="Varela Round" panose="020B0604020202020204" charset="-79"/>
              <a:cs typeface="Varela Round" panose="020B0604020202020204" charset="-79"/>
            </a:rPr>
            <a:t>membuat</a:t>
          </a:r>
          <a:r>
            <a:rPr lang="en-US" sz="1500" dirty="0">
              <a:latin typeface="Varela Round" panose="020B0604020202020204" charset="-79"/>
              <a:cs typeface="Varela Round" panose="020B0604020202020204" charset="-79"/>
            </a:rPr>
            <a:t> </a:t>
          </a:r>
          <a:r>
            <a:rPr lang="en-US" sz="1500" dirty="0" err="1">
              <a:latin typeface="Varela Round" panose="020B0604020202020204" charset="-79"/>
              <a:cs typeface="Varela Round" panose="020B0604020202020204" charset="-79"/>
            </a:rPr>
            <a:t>keputusan</a:t>
          </a:r>
          <a:r>
            <a:rPr lang="en-US" sz="1500" dirty="0">
              <a:latin typeface="Varela Round" panose="020B0604020202020204" charset="-79"/>
              <a:cs typeface="Varela Round" panose="020B0604020202020204" charset="-79"/>
            </a:rPr>
            <a:t> </a:t>
          </a:r>
          <a:r>
            <a:rPr lang="en-US" sz="1500" dirty="0" err="1">
              <a:latin typeface="Varela Round" panose="020B0604020202020204" charset="-79"/>
              <a:cs typeface="Varela Round" panose="020B0604020202020204" charset="-79"/>
            </a:rPr>
            <a:t>secara</a:t>
          </a:r>
          <a:r>
            <a:rPr lang="en-US" sz="1500" dirty="0">
              <a:latin typeface="Varela Round" panose="020B0604020202020204" charset="-79"/>
              <a:cs typeface="Varela Round" panose="020B0604020202020204" charset="-79"/>
            </a:rPr>
            <a:t> </a:t>
          </a:r>
          <a:r>
            <a:rPr lang="en-US" sz="1500" dirty="0" err="1">
              <a:latin typeface="Varela Round" panose="020B0604020202020204" charset="-79"/>
              <a:cs typeface="Varela Round" panose="020B0604020202020204" charset="-79"/>
            </a:rPr>
            <a:t>terburu-buru</a:t>
          </a:r>
          <a:endParaRPr lang="en-US" sz="1500" dirty="0">
            <a:latin typeface="Varela Round" panose="020B0604020202020204" charset="-79"/>
            <a:cs typeface="Varela Round" panose="020B0604020202020204" charset="-79"/>
          </a:endParaRPr>
        </a:p>
      </dgm:t>
    </dgm:pt>
    <dgm:pt modelId="{6F10724E-5100-4FC8-A45B-89348C261582}" type="parTrans" cxnId="{37895BBB-2B27-4E04-8926-47FAEA640FAA}">
      <dgm:prSet/>
      <dgm:spPr/>
      <dgm:t>
        <a:bodyPr/>
        <a:lstStyle/>
        <a:p>
          <a:endParaRPr lang="en-US"/>
        </a:p>
      </dgm:t>
    </dgm:pt>
    <dgm:pt modelId="{9D9F545D-C8E1-4B38-9738-6D3B3B54594E}" type="sibTrans" cxnId="{37895BBB-2B27-4E04-8926-47FAEA640FAA}">
      <dgm:prSet/>
      <dgm:spPr/>
      <dgm:t>
        <a:bodyPr/>
        <a:lstStyle/>
        <a:p>
          <a:endParaRPr lang="en-US"/>
        </a:p>
      </dgm:t>
    </dgm:pt>
    <dgm:pt modelId="{F905D806-C2B2-4D5E-8EE8-1744F56C9EB9}">
      <dgm:prSet custT="1"/>
      <dgm:spPr/>
      <dgm:t>
        <a:bodyPr/>
        <a:lstStyle/>
        <a:p>
          <a:endParaRPr lang="en-US" sz="1500" dirty="0">
            <a:latin typeface="Varela Round" panose="020B0604020202020204" charset="-79"/>
            <a:cs typeface="Varela Round" panose="020B0604020202020204" charset="-79"/>
          </a:endParaRPr>
        </a:p>
      </dgm:t>
    </dgm:pt>
    <dgm:pt modelId="{6C6F86C6-D9C1-421B-BD7E-BB4E7852A5ED}" type="parTrans" cxnId="{788D2D03-5C4B-40EA-93CA-DC9BCA2DC221}">
      <dgm:prSet/>
      <dgm:spPr/>
      <dgm:t>
        <a:bodyPr/>
        <a:lstStyle/>
        <a:p>
          <a:endParaRPr lang="en-US"/>
        </a:p>
      </dgm:t>
    </dgm:pt>
    <dgm:pt modelId="{8828538F-DFE3-4804-85DF-E4E6DA094140}" type="sibTrans" cxnId="{788D2D03-5C4B-40EA-93CA-DC9BCA2DC221}">
      <dgm:prSet/>
      <dgm:spPr/>
      <dgm:t>
        <a:bodyPr/>
        <a:lstStyle/>
        <a:p>
          <a:endParaRPr lang="en-US"/>
        </a:p>
      </dgm:t>
    </dgm:pt>
    <dgm:pt modelId="{F821A691-2757-45C0-B958-6619269B0493}">
      <dgm:prSet custT="1"/>
      <dgm:spPr/>
      <dgm:t>
        <a:bodyPr/>
        <a:lstStyle/>
        <a:p>
          <a:r>
            <a:rPr lang="en-MY" sz="1600" dirty="0">
              <a:latin typeface="Varela Round" panose="020B0604020202020204" charset="-79"/>
              <a:cs typeface="Varela Round" panose="020B0604020202020204" charset="-79"/>
            </a:rPr>
            <a:t>VSTECS </a:t>
          </a:r>
          <a:r>
            <a:rPr lang="en-MY" sz="1600" dirty="0" err="1">
              <a:latin typeface="Varela Round" panose="020B0604020202020204" charset="-79"/>
              <a:cs typeface="Varela Round" panose="020B0604020202020204" charset="-79"/>
            </a:rPr>
            <a:t>gigih</a:t>
          </a:r>
          <a:r>
            <a:rPr lang="en-MY" sz="1600" dirty="0">
              <a:latin typeface="Varela Round" panose="020B0604020202020204" charset="-79"/>
              <a:cs typeface="Varela Round" panose="020B0604020202020204" charset="-79"/>
            </a:rPr>
            <a:t> </a:t>
          </a:r>
          <a:r>
            <a:rPr lang="en-MY" sz="1600" dirty="0" err="1">
              <a:latin typeface="Varela Round" panose="020B0604020202020204" charset="-79"/>
              <a:cs typeface="Varela Round" panose="020B0604020202020204" charset="-79"/>
            </a:rPr>
            <a:t>mencari</a:t>
          </a:r>
          <a:r>
            <a:rPr lang="en-MY" sz="1600" dirty="0">
              <a:latin typeface="Varela Round" panose="020B0604020202020204" charset="-79"/>
              <a:cs typeface="Varela Round" panose="020B0604020202020204" charset="-79"/>
            </a:rPr>
            <a:t> </a:t>
          </a:r>
          <a:r>
            <a:rPr lang="en-MY" sz="1600" dirty="0" err="1">
              <a:latin typeface="Varela Round" panose="020B0604020202020204" charset="-79"/>
              <a:cs typeface="Varela Round" panose="020B0604020202020204" charset="-79"/>
            </a:rPr>
            <a:t>sumber</a:t>
          </a:r>
          <a:r>
            <a:rPr lang="en-MY" sz="1600" dirty="0">
              <a:latin typeface="Varela Round" panose="020B0604020202020204" charset="-79"/>
              <a:cs typeface="Varela Round" panose="020B0604020202020204" charset="-79"/>
            </a:rPr>
            <a:t> </a:t>
          </a:r>
          <a:r>
            <a:rPr lang="en-MY" sz="1600" dirty="0" err="1">
              <a:latin typeface="Varela Round" panose="020B0604020202020204" charset="-79"/>
              <a:cs typeface="Varela Round" panose="020B0604020202020204" charset="-79"/>
            </a:rPr>
            <a:t>produk</a:t>
          </a:r>
          <a:r>
            <a:rPr lang="en-MY" sz="1600" dirty="0">
              <a:latin typeface="Varela Round" panose="020B0604020202020204" charset="-79"/>
              <a:cs typeface="Varela Round" panose="020B0604020202020204" charset="-79"/>
            </a:rPr>
            <a:t> </a:t>
          </a:r>
          <a:r>
            <a:rPr lang="en-MY" sz="1600" dirty="0" err="1">
              <a:latin typeface="Varela Round" panose="020B0604020202020204" charset="-79"/>
              <a:cs typeface="Varela Round" panose="020B0604020202020204" charset="-79"/>
            </a:rPr>
            <a:t>baharu</a:t>
          </a:r>
          <a:r>
            <a:rPr lang="en-MY" sz="1600" dirty="0">
              <a:latin typeface="Varela Round" panose="020B0604020202020204" charset="-79"/>
              <a:cs typeface="Varela Round" panose="020B0604020202020204" charset="-79"/>
            </a:rPr>
            <a:t> </a:t>
          </a:r>
          <a:r>
            <a:rPr lang="en-MY" sz="1600" dirty="0" err="1">
              <a:latin typeface="Varela Round" panose="020B0604020202020204" charset="-79"/>
              <a:cs typeface="Varela Round" panose="020B0604020202020204" charset="-79"/>
            </a:rPr>
            <a:t>untuk</a:t>
          </a:r>
          <a:r>
            <a:rPr lang="en-MY" sz="1600" dirty="0">
              <a:latin typeface="Varela Round" panose="020B0604020202020204" charset="-79"/>
              <a:cs typeface="Varela Round" panose="020B0604020202020204" charset="-79"/>
            </a:rPr>
            <a:t> </a:t>
          </a:r>
          <a:r>
            <a:rPr lang="en-MY" sz="1600" dirty="0" err="1">
              <a:latin typeface="Varela Round" panose="020B0604020202020204" charset="-79"/>
              <a:cs typeface="Varela Round" panose="020B0604020202020204" charset="-79"/>
            </a:rPr>
            <a:t>meluaskan</a:t>
          </a:r>
          <a:r>
            <a:rPr lang="en-MY" sz="1600" dirty="0">
              <a:latin typeface="Varela Round" panose="020B0604020202020204" charset="-79"/>
              <a:cs typeface="Varela Round" panose="020B0604020202020204" charset="-79"/>
            </a:rPr>
            <a:t> </a:t>
          </a:r>
          <a:r>
            <a:rPr lang="en-MY" sz="1600" dirty="0" err="1">
              <a:latin typeface="Varela Round" panose="020B0604020202020204" charset="-79"/>
              <a:cs typeface="Varela Round" panose="020B0604020202020204" charset="-79"/>
            </a:rPr>
            <a:t>pasaran</a:t>
          </a:r>
          <a:r>
            <a:rPr lang="en-MY" sz="1600" dirty="0">
              <a:latin typeface="Varela Round" panose="020B0604020202020204" charset="-79"/>
              <a:cs typeface="Varela Round" panose="020B0604020202020204" charset="-79"/>
            </a:rPr>
            <a:t> </a:t>
          </a:r>
          <a:r>
            <a:rPr lang="en-MY" sz="1600" dirty="0" err="1">
              <a:latin typeface="Varela Round" panose="020B0604020202020204" charset="-79"/>
              <a:cs typeface="Varela Round" panose="020B0604020202020204" charset="-79"/>
            </a:rPr>
            <a:t>mereka</a:t>
          </a:r>
          <a:endParaRPr lang="en-US" sz="1600" dirty="0">
            <a:latin typeface="Varela Round" panose="020B0604020202020204" charset="-79"/>
            <a:cs typeface="Varela Round" panose="020B0604020202020204" charset="-79"/>
          </a:endParaRPr>
        </a:p>
      </dgm:t>
    </dgm:pt>
    <dgm:pt modelId="{C3D9D02F-8AF3-4E45-AAF7-7520215A48B4}" type="parTrans" cxnId="{BA9668B6-B0CE-42B0-9FB3-71EB21C66A93}">
      <dgm:prSet/>
      <dgm:spPr/>
      <dgm:t>
        <a:bodyPr/>
        <a:lstStyle/>
        <a:p>
          <a:endParaRPr lang="en-US"/>
        </a:p>
      </dgm:t>
    </dgm:pt>
    <dgm:pt modelId="{4216E77D-A02F-4004-8EC6-F255D840F12F}" type="sibTrans" cxnId="{BA9668B6-B0CE-42B0-9FB3-71EB21C66A93}">
      <dgm:prSet/>
      <dgm:spPr/>
      <dgm:t>
        <a:bodyPr/>
        <a:lstStyle/>
        <a:p>
          <a:endParaRPr lang="en-US"/>
        </a:p>
      </dgm:t>
    </dgm:pt>
    <dgm:pt modelId="{AA427479-40AC-4797-826B-4D0D12940901}">
      <dgm:prSet custT="1"/>
      <dgm:spPr/>
      <dgm:t>
        <a:bodyPr/>
        <a:lstStyle/>
        <a:p>
          <a:r>
            <a:rPr lang="en-MY" sz="1600" dirty="0" err="1">
              <a:latin typeface="Varela Round" panose="020B0604020202020204" charset="-79"/>
              <a:cs typeface="Varela Round" panose="020B0604020202020204" charset="-79"/>
            </a:rPr>
            <a:t>sentiasa</a:t>
          </a:r>
          <a:r>
            <a:rPr lang="en-MY" sz="1600" dirty="0">
              <a:latin typeface="Varela Round" panose="020B0604020202020204" charset="-79"/>
              <a:cs typeface="Varela Round" panose="020B0604020202020204" charset="-79"/>
            </a:rPr>
            <a:t> </a:t>
          </a:r>
          <a:r>
            <a:rPr lang="en-MY" sz="1600" dirty="0" err="1">
              <a:latin typeface="Varela Round" panose="020B0604020202020204" charset="-79"/>
              <a:cs typeface="Varela Round" panose="020B0604020202020204" charset="-79"/>
            </a:rPr>
            <a:t>menguasai</a:t>
          </a:r>
          <a:r>
            <a:rPr lang="en-MY" sz="1600" dirty="0">
              <a:latin typeface="Varela Round" panose="020B0604020202020204" charset="-79"/>
              <a:cs typeface="Varela Round" panose="020B0604020202020204" charset="-79"/>
            </a:rPr>
            <a:t> trend </a:t>
          </a:r>
          <a:r>
            <a:rPr lang="en-MY" sz="1600" dirty="0" err="1">
              <a:latin typeface="Varela Round" panose="020B0604020202020204" charset="-79"/>
              <a:cs typeface="Varela Round" panose="020B0604020202020204" charset="-79"/>
            </a:rPr>
            <a:t>bidang</a:t>
          </a:r>
          <a:r>
            <a:rPr lang="en-MY" sz="1600" dirty="0">
              <a:latin typeface="Varela Round" panose="020B0604020202020204" charset="-79"/>
              <a:cs typeface="Varela Round" panose="020B0604020202020204" charset="-79"/>
            </a:rPr>
            <a:t> ICT di </a:t>
          </a:r>
          <a:r>
            <a:rPr lang="en-MY" sz="1600" dirty="0" err="1">
              <a:latin typeface="Varela Round" panose="020B0604020202020204" charset="-79"/>
              <a:cs typeface="Varela Round" panose="020B0604020202020204" charset="-79"/>
            </a:rPr>
            <a:t>seluruh</a:t>
          </a:r>
          <a:r>
            <a:rPr lang="en-MY" sz="1600" dirty="0">
              <a:latin typeface="Varela Round" panose="020B0604020202020204" charset="-79"/>
              <a:cs typeface="Varela Round" panose="020B0604020202020204" charset="-79"/>
            </a:rPr>
            <a:t> dunia </a:t>
          </a:r>
          <a:r>
            <a:rPr lang="en-MY" sz="1600" dirty="0" err="1">
              <a:latin typeface="Varela Round" panose="020B0604020202020204" charset="-79"/>
              <a:cs typeface="Varela Round" panose="020B0604020202020204" charset="-79"/>
            </a:rPr>
            <a:t>supaya</a:t>
          </a:r>
          <a:r>
            <a:rPr lang="en-MY" sz="1600" dirty="0">
              <a:latin typeface="Varela Round" panose="020B0604020202020204" charset="-79"/>
              <a:cs typeface="Varela Round" panose="020B0604020202020204" charset="-79"/>
            </a:rPr>
            <a:t> </a:t>
          </a:r>
          <a:r>
            <a:rPr lang="en-MY" sz="1600" dirty="0" err="1">
              <a:latin typeface="Varela Round" panose="020B0604020202020204" charset="-79"/>
              <a:cs typeface="Varela Round" panose="020B0604020202020204" charset="-79"/>
            </a:rPr>
            <a:t>tidak</a:t>
          </a:r>
          <a:r>
            <a:rPr lang="en-MY" sz="1600" dirty="0">
              <a:latin typeface="Varela Round" panose="020B0604020202020204" charset="-79"/>
              <a:cs typeface="Varela Round" panose="020B0604020202020204" charset="-79"/>
            </a:rPr>
            <a:t> </a:t>
          </a:r>
          <a:r>
            <a:rPr lang="en-MY" sz="1600" dirty="0" err="1">
              <a:latin typeface="Varela Round" panose="020B0604020202020204" charset="-79"/>
              <a:cs typeface="Varela Round" panose="020B0604020202020204" charset="-79"/>
            </a:rPr>
            <a:t>tertinggalan</a:t>
          </a:r>
          <a:r>
            <a:rPr lang="en-MY" sz="1600" dirty="0">
              <a:latin typeface="Varela Round" panose="020B0604020202020204" charset="-79"/>
              <a:cs typeface="Varela Round" panose="020B0604020202020204" charset="-79"/>
            </a:rPr>
            <a:t> zaman</a:t>
          </a:r>
          <a:endParaRPr lang="en-US" sz="1600" dirty="0">
            <a:latin typeface="Varela Round" panose="020B0604020202020204" charset="-79"/>
            <a:cs typeface="Varela Round" panose="020B0604020202020204" charset="-79"/>
          </a:endParaRPr>
        </a:p>
      </dgm:t>
    </dgm:pt>
    <dgm:pt modelId="{1409ADFE-36D3-43F7-836B-D00F15E883E9}" type="parTrans" cxnId="{88164C35-EE90-4DD3-B674-73B3051374EC}">
      <dgm:prSet/>
      <dgm:spPr/>
      <dgm:t>
        <a:bodyPr/>
        <a:lstStyle/>
        <a:p>
          <a:endParaRPr lang="en-US"/>
        </a:p>
      </dgm:t>
    </dgm:pt>
    <dgm:pt modelId="{305EBB95-BB93-4DF4-AD85-B4D41C121E50}" type="sibTrans" cxnId="{88164C35-EE90-4DD3-B674-73B3051374EC}">
      <dgm:prSet/>
      <dgm:spPr/>
      <dgm:t>
        <a:bodyPr/>
        <a:lstStyle/>
        <a:p>
          <a:endParaRPr lang="en-US"/>
        </a:p>
      </dgm:t>
    </dgm:pt>
    <dgm:pt modelId="{88FD7240-F8EB-4813-9AF2-16032F877AED}">
      <dgm:prSet custT="1"/>
      <dgm:spPr/>
      <dgm:t>
        <a:bodyPr/>
        <a:lstStyle/>
        <a:p>
          <a:endParaRPr lang="en-US" sz="1600" dirty="0">
            <a:latin typeface="Varela Round" panose="020B0604020202020204" charset="-79"/>
            <a:cs typeface="Varela Round" panose="020B0604020202020204" charset="-79"/>
          </a:endParaRPr>
        </a:p>
      </dgm:t>
    </dgm:pt>
    <dgm:pt modelId="{5F9C210D-3604-4701-B3C0-BBE3F535729D}" type="parTrans" cxnId="{BC70AC99-1276-40EC-82AD-404401040ED5}">
      <dgm:prSet/>
      <dgm:spPr/>
      <dgm:t>
        <a:bodyPr/>
        <a:lstStyle/>
        <a:p>
          <a:endParaRPr lang="en-US"/>
        </a:p>
      </dgm:t>
    </dgm:pt>
    <dgm:pt modelId="{30B63163-034C-48FA-ABC2-BDE86E385671}" type="sibTrans" cxnId="{BC70AC99-1276-40EC-82AD-404401040ED5}">
      <dgm:prSet/>
      <dgm:spPr/>
      <dgm:t>
        <a:bodyPr/>
        <a:lstStyle/>
        <a:p>
          <a:endParaRPr lang="en-US"/>
        </a:p>
      </dgm:t>
    </dgm:pt>
    <dgm:pt modelId="{30C3264A-4D0E-477D-B934-8B0A374E78CD}">
      <dgm:prSet custT="1"/>
      <dgm:spPr/>
      <dgm:t>
        <a:bodyPr/>
        <a:lstStyle/>
        <a:p>
          <a:r>
            <a:rPr lang="en-MY" sz="1600" dirty="0" err="1">
              <a:latin typeface="Varela Round" panose="020B0604020202020204" charset="-79"/>
              <a:cs typeface="Varela Round" panose="020B0604020202020204" charset="-79"/>
            </a:rPr>
            <a:t>sentiasa</a:t>
          </a:r>
          <a:r>
            <a:rPr lang="en-MY" sz="1600" dirty="0">
              <a:latin typeface="Varela Round" panose="020B0604020202020204" charset="-79"/>
              <a:cs typeface="Varela Round" panose="020B0604020202020204" charset="-79"/>
            </a:rPr>
            <a:t> </a:t>
          </a:r>
          <a:r>
            <a:rPr lang="en-MY" sz="1600" dirty="0" err="1">
              <a:latin typeface="Varela Round" panose="020B0604020202020204" charset="-79"/>
              <a:cs typeface="Varela Round" panose="020B0604020202020204" charset="-79"/>
            </a:rPr>
            <a:t>memerhatikan</a:t>
          </a:r>
          <a:r>
            <a:rPr lang="en-MY" sz="1600" dirty="0">
              <a:latin typeface="Varela Round" panose="020B0604020202020204" charset="-79"/>
              <a:cs typeface="Varela Round" panose="020B0604020202020204" charset="-79"/>
            </a:rPr>
            <a:t> </a:t>
          </a:r>
          <a:r>
            <a:rPr lang="en-MY" sz="1600" dirty="0" err="1">
              <a:latin typeface="Varela Round" panose="020B0604020202020204" charset="-79"/>
              <a:cs typeface="Varela Round" panose="020B0604020202020204" charset="-79"/>
            </a:rPr>
            <a:t>produk</a:t>
          </a:r>
          <a:r>
            <a:rPr lang="en-MY" sz="1600" dirty="0">
              <a:latin typeface="Varela Round" panose="020B0604020202020204" charset="-79"/>
              <a:cs typeface="Varela Round" panose="020B0604020202020204" charset="-79"/>
            </a:rPr>
            <a:t> ICT </a:t>
          </a:r>
          <a:r>
            <a:rPr lang="en-MY" sz="1600" dirty="0" err="1">
              <a:latin typeface="Varela Round" panose="020B0604020202020204" charset="-79"/>
              <a:cs typeface="Varela Round" panose="020B0604020202020204" charset="-79"/>
            </a:rPr>
            <a:t>baharu</a:t>
          </a:r>
          <a:r>
            <a:rPr lang="en-MY" sz="1600" dirty="0">
              <a:latin typeface="Varela Round" panose="020B0604020202020204" charset="-79"/>
              <a:cs typeface="Varela Round" panose="020B0604020202020204" charset="-79"/>
            </a:rPr>
            <a:t> yang </a:t>
          </a:r>
          <a:r>
            <a:rPr lang="en-MY" sz="1600" dirty="0" err="1">
              <a:latin typeface="Varela Round" panose="020B0604020202020204" charset="-79"/>
              <a:cs typeface="Varela Round" panose="020B0604020202020204" charset="-79"/>
            </a:rPr>
            <a:t>dipasarkan</a:t>
          </a:r>
          <a:r>
            <a:rPr lang="en-MY" sz="1600" dirty="0">
              <a:latin typeface="Varela Round" panose="020B0604020202020204" charset="-79"/>
              <a:cs typeface="Varela Round" panose="020B0604020202020204" charset="-79"/>
            </a:rPr>
            <a:t> oleh </a:t>
          </a:r>
          <a:r>
            <a:rPr lang="en-MY" sz="1600" dirty="0" err="1">
              <a:latin typeface="Varela Round" panose="020B0604020202020204" charset="-79"/>
              <a:cs typeface="Varela Round" panose="020B0604020202020204" charset="-79"/>
            </a:rPr>
            <a:t>syarikat</a:t>
          </a:r>
          <a:r>
            <a:rPr lang="en-MY" sz="1600" dirty="0">
              <a:latin typeface="Varela Round" panose="020B0604020202020204" charset="-79"/>
              <a:cs typeface="Varela Round" panose="020B0604020202020204" charset="-79"/>
            </a:rPr>
            <a:t> di </a:t>
          </a:r>
          <a:r>
            <a:rPr lang="en-MY" sz="1600" dirty="0" err="1">
              <a:latin typeface="Varela Round" panose="020B0604020202020204" charset="-79"/>
              <a:cs typeface="Varela Round" panose="020B0604020202020204" charset="-79"/>
            </a:rPr>
            <a:t>seluruh</a:t>
          </a:r>
          <a:r>
            <a:rPr lang="en-MY" sz="1600" dirty="0">
              <a:latin typeface="Varela Round" panose="020B0604020202020204" charset="-79"/>
              <a:cs typeface="Varela Round" panose="020B0604020202020204" charset="-79"/>
            </a:rPr>
            <a:t> dunia</a:t>
          </a:r>
          <a:endParaRPr lang="en-US" sz="1600" dirty="0">
            <a:latin typeface="Varela Round" panose="020B0604020202020204" charset="-79"/>
            <a:cs typeface="Varela Round" panose="020B0604020202020204" charset="-79"/>
          </a:endParaRPr>
        </a:p>
      </dgm:t>
    </dgm:pt>
    <dgm:pt modelId="{1236C5B0-1D9C-4554-A82F-193040918224}" type="parTrans" cxnId="{AC8C714F-2287-4979-9230-0AD4E0106C1E}">
      <dgm:prSet/>
      <dgm:spPr/>
      <dgm:t>
        <a:bodyPr/>
        <a:lstStyle/>
        <a:p>
          <a:endParaRPr lang="en-US"/>
        </a:p>
      </dgm:t>
    </dgm:pt>
    <dgm:pt modelId="{07B9CD7B-B832-49A5-A234-27D767B5ED27}" type="sibTrans" cxnId="{AC8C714F-2287-4979-9230-0AD4E0106C1E}">
      <dgm:prSet/>
      <dgm:spPr/>
      <dgm:t>
        <a:bodyPr/>
        <a:lstStyle/>
        <a:p>
          <a:endParaRPr lang="en-US"/>
        </a:p>
      </dgm:t>
    </dgm:pt>
    <dgm:pt modelId="{45675624-56AF-4DAF-9FD1-6EE21C97A954}">
      <dgm:prSet custT="1"/>
      <dgm:spPr/>
      <dgm:t>
        <a:bodyPr/>
        <a:lstStyle/>
        <a:p>
          <a:endParaRPr lang="en-US" sz="1500" dirty="0">
            <a:latin typeface="Varela Round" panose="020B0604020202020204" charset="-79"/>
            <a:cs typeface="Varela Round" panose="020B0604020202020204" charset="-79"/>
          </a:endParaRPr>
        </a:p>
      </dgm:t>
    </dgm:pt>
    <dgm:pt modelId="{9443F89D-9CE8-40D9-B837-30A8B18E8B0C}" type="parTrans" cxnId="{C3C6DB6B-4266-4462-BE0B-FA536249436E}">
      <dgm:prSet/>
      <dgm:spPr/>
      <dgm:t>
        <a:bodyPr/>
        <a:lstStyle/>
        <a:p>
          <a:endParaRPr lang="en-US"/>
        </a:p>
      </dgm:t>
    </dgm:pt>
    <dgm:pt modelId="{EF13C821-36C6-421E-8FA9-0B1DC5A9184F}" type="sibTrans" cxnId="{C3C6DB6B-4266-4462-BE0B-FA536249436E}">
      <dgm:prSet/>
      <dgm:spPr/>
      <dgm:t>
        <a:bodyPr/>
        <a:lstStyle/>
        <a:p>
          <a:endParaRPr lang="en-US"/>
        </a:p>
      </dgm:t>
    </dgm:pt>
    <dgm:pt modelId="{858CD4D5-3023-409E-B508-6714794D0589}" type="pres">
      <dgm:prSet presAssocID="{38CA73B2-96D8-4C6D-A4F6-E211334103E6}" presName="linearFlow" presStyleCnt="0">
        <dgm:presLayoutVars>
          <dgm:dir/>
          <dgm:animLvl val="lvl"/>
          <dgm:resizeHandles/>
        </dgm:presLayoutVars>
      </dgm:prSet>
      <dgm:spPr/>
    </dgm:pt>
    <dgm:pt modelId="{1CB0874D-CAD8-497E-BA96-5D54ACA98B00}" type="pres">
      <dgm:prSet presAssocID="{00BDF60C-A726-4104-9BA4-F934BD93FE51}" presName="compositeNode" presStyleCnt="0">
        <dgm:presLayoutVars>
          <dgm:bulletEnabled val="1"/>
        </dgm:presLayoutVars>
      </dgm:prSet>
      <dgm:spPr/>
    </dgm:pt>
    <dgm:pt modelId="{B89666D4-F815-4CB1-9C90-CB47343761F8}" type="pres">
      <dgm:prSet presAssocID="{00BDF60C-A726-4104-9BA4-F934BD93FE51}" presName="image" presStyleLbl="fgImgPlace1" presStyleIdx="0" presStyleCnt="2" custLinFactNeighborX="-4920" custLinFactNeighborY="-634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2000" r="-32000"/>
          </a:stretch>
        </a:blipFill>
      </dgm:spPr>
    </dgm:pt>
    <dgm:pt modelId="{3C2A7493-2BD0-4128-A1BB-88ECC4DC7444}" type="pres">
      <dgm:prSet presAssocID="{00BDF60C-A726-4104-9BA4-F934BD93FE51}" presName="childNode" presStyleLbl="node1" presStyleIdx="0" presStyleCnt="2" custScaleX="92452" custScaleY="104992" custLinFactNeighborX="-6198" custLinFactNeighborY="548">
        <dgm:presLayoutVars>
          <dgm:bulletEnabled val="1"/>
        </dgm:presLayoutVars>
      </dgm:prSet>
      <dgm:spPr/>
    </dgm:pt>
    <dgm:pt modelId="{11406107-E171-4923-86CC-298DD9D78B73}" type="pres">
      <dgm:prSet presAssocID="{00BDF60C-A726-4104-9BA4-F934BD93FE51}" presName="parentNode" presStyleLbl="revTx" presStyleIdx="0" presStyleCnt="2" custScaleY="101004" custLinFactNeighborX="-8150" custLinFactNeighborY="1">
        <dgm:presLayoutVars>
          <dgm:chMax val="0"/>
          <dgm:bulletEnabled val="1"/>
        </dgm:presLayoutVars>
      </dgm:prSet>
      <dgm:spPr/>
    </dgm:pt>
    <dgm:pt modelId="{080B9D99-4E8D-4810-A8B6-1D1B7E322EBF}" type="pres">
      <dgm:prSet presAssocID="{95EBF516-FA06-4B07-8AB1-B130AD4C00B4}" presName="sibTrans" presStyleCnt="0"/>
      <dgm:spPr/>
    </dgm:pt>
    <dgm:pt modelId="{D140DE23-2DF1-42E4-B397-74979CBBB019}" type="pres">
      <dgm:prSet presAssocID="{E6D03ED9-9411-419D-94AD-CB27E4CAA84E}" presName="compositeNode" presStyleCnt="0">
        <dgm:presLayoutVars>
          <dgm:bulletEnabled val="1"/>
        </dgm:presLayoutVars>
      </dgm:prSet>
      <dgm:spPr/>
    </dgm:pt>
    <dgm:pt modelId="{C46CEA5D-C2BE-4B47-9C8F-4678F3F65B97}" type="pres">
      <dgm:prSet presAssocID="{E6D03ED9-9411-419D-94AD-CB27E4CAA84E}" presName="image" presStyleLbl="fgImgPlace1" presStyleIdx="1" presStyleCnt="2" custLinFactNeighborX="-13187" custLinFactNeighborY="-689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A7328A6F-C6DE-4A66-B6A6-DBD930651017}" type="pres">
      <dgm:prSet presAssocID="{E6D03ED9-9411-419D-94AD-CB27E4CAA84E}" presName="childNode" presStyleLbl="node1" presStyleIdx="1" presStyleCnt="2" custScaleX="97363" custScaleY="107880">
        <dgm:presLayoutVars>
          <dgm:bulletEnabled val="1"/>
        </dgm:presLayoutVars>
      </dgm:prSet>
      <dgm:spPr/>
    </dgm:pt>
    <dgm:pt modelId="{FE6E2A5D-7D38-4DA2-BFB4-4AE56224F059}" type="pres">
      <dgm:prSet presAssocID="{E6D03ED9-9411-419D-94AD-CB27E4CAA84E}" presName="parentNode" presStyleLbl="revTx" presStyleIdx="1" presStyleCnt="2" custLinFactNeighborX="-11598">
        <dgm:presLayoutVars>
          <dgm:chMax val="0"/>
          <dgm:bulletEnabled val="1"/>
        </dgm:presLayoutVars>
      </dgm:prSet>
      <dgm:spPr/>
    </dgm:pt>
  </dgm:ptLst>
  <dgm:cxnLst>
    <dgm:cxn modelId="{788D2D03-5C4B-40EA-93CA-DC9BCA2DC221}" srcId="{00BDF60C-A726-4104-9BA4-F934BD93FE51}" destId="{F905D806-C2B2-4D5E-8EE8-1744F56C9EB9}" srcOrd="3" destOrd="0" parTransId="{6C6F86C6-D9C1-421B-BD7E-BB4E7852A5ED}" sibTransId="{8828538F-DFE3-4804-85DF-E4E6DA094140}"/>
    <dgm:cxn modelId="{77E2F10E-C356-46A4-9838-D79D224BD3AD}" type="presOf" srcId="{E6D03ED9-9411-419D-94AD-CB27E4CAA84E}" destId="{FE6E2A5D-7D38-4DA2-BFB4-4AE56224F059}" srcOrd="0" destOrd="0" presId="urn:microsoft.com/office/officeart/2005/8/layout/hList2"/>
    <dgm:cxn modelId="{F066FA1E-C04E-48EF-A2B0-73935E9AC842}" type="presOf" srcId="{3F2BA718-11B7-48F1-B8FF-667B577C0C05}" destId="{3C2A7493-2BD0-4128-A1BB-88ECC4DC7444}" srcOrd="0" destOrd="0" presId="urn:microsoft.com/office/officeart/2005/8/layout/hList2"/>
    <dgm:cxn modelId="{087C0A24-115F-43C1-98E4-DE48A978B63A}" type="presOf" srcId="{F821A691-2757-45C0-B958-6619269B0493}" destId="{A7328A6F-C6DE-4A66-B6A6-DBD930651017}" srcOrd="0" destOrd="0" presId="urn:microsoft.com/office/officeart/2005/8/layout/hList2"/>
    <dgm:cxn modelId="{88164C35-EE90-4DD3-B674-73B3051374EC}" srcId="{E6D03ED9-9411-419D-94AD-CB27E4CAA84E}" destId="{AA427479-40AC-4797-826B-4D0D12940901}" srcOrd="2" destOrd="0" parTransId="{1409ADFE-36D3-43F7-836B-D00F15E883E9}" sibTransId="{305EBB95-BB93-4DF4-AD85-B4D41C121E50}"/>
    <dgm:cxn modelId="{073FF938-A1F1-4A4D-85CA-3430C1438AC4}" srcId="{38CA73B2-96D8-4C6D-A4F6-E211334103E6}" destId="{E6D03ED9-9411-419D-94AD-CB27E4CAA84E}" srcOrd="1" destOrd="0" parTransId="{19757BAD-9902-4AC0-8C49-47FA7759C151}" sibTransId="{738D1ADA-1F65-4834-93F7-D8EFA2866015}"/>
    <dgm:cxn modelId="{8AAA423A-885D-4391-8BF3-594C8D59739B}" type="presOf" srcId="{F905D806-C2B2-4D5E-8EE8-1744F56C9EB9}" destId="{3C2A7493-2BD0-4128-A1BB-88ECC4DC7444}" srcOrd="0" destOrd="3" presId="urn:microsoft.com/office/officeart/2005/8/layout/hList2"/>
    <dgm:cxn modelId="{D6598C48-63C6-4329-80F3-4BF6F94AC410}" type="presOf" srcId="{38CA73B2-96D8-4C6D-A4F6-E211334103E6}" destId="{858CD4D5-3023-409E-B508-6714794D0589}" srcOrd="0" destOrd="0" presId="urn:microsoft.com/office/officeart/2005/8/layout/hList2"/>
    <dgm:cxn modelId="{C3C6DB6B-4266-4462-BE0B-FA536249436E}" srcId="{00BDF60C-A726-4104-9BA4-F934BD93FE51}" destId="{45675624-56AF-4DAF-9FD1-6EE21C97A954}" srcOrd="1" destOrd="0" parTransId="{9443F89D-9CE8-40D9-B837-30A8B18E8B0C}" sibTransId="{EF13C821-36C6-421E-8FA9-0B1DC5A9184F}"/>
    <dgm:cxn modelId="{CCC60D4D-5E4E-4BF6-A80B-EBA83F2E545D}" type="presOf" srcId="{30C3264A-4D0E-477D-B934-8B0A374E78CD}" destId="{3C2A7493-2BD0-4128-A1BB-88ECC4DC7444}" srcOrd="0" destOrd="2" presId="urn:microsoft.com/office/officeart/2005/8/layout/hList2"/>
    <dgm:cxn modelId="{AC8C714F-2287-4979-9230-0AD4E0106C1E}" srcId="{00BDF60C-A726-4104-9BA4-F934BD93FE51}" destId="{30C3264A-4D0E-477D-B934-8B0A374E78CD}" srcOrd="2" destOrd="0" parTransId="{1236C5B0-1D9C-4554-A82F-193040918224}" sibTransId="{07B9CD7B-B832-49A5-A234-27D767B5ED27}"/>
    <dgm:cxn modelId="{398A2272-7837-4B89-A7D2-0D00541F9457}" type="presOf" srcId="{00BDF60C-A726-4104-9BA4-F934BD93FE51}" destId="{11406107-E171-4923-86CC-298DD9D78B73}" srcOrd="0" destOrd="0" presId="urn:microsoft.com/office/officeart/2005/8/layout/hList2"/>
    <dgm:cxn modelId="{942B8956-9510-44B3-98A3-5ABB15AE261F}" srcId="{38CA73B2-96D8-4C6D-A4F6-E211334103E6}" destId="{00BDF60C-A726-4104-9BA4-F934BD93FE51}" srcOrd="0" destOrd="0" parTransId="{BB2CC5B7-41A3-4A92-9315-0FF4DD6EEBCE}" sibTransId="{95EBF516-FA06-4B07-8AB1-B130AD4C00B4}"/>
    <dgm:cxn modelId="{8BD0F17C-E0A4-42D1-8B41-029F37161296}" type="presOf" srcId="{88FD7240-F8EB-4813-9AF2-16032F877AED}" destId="{A7328A6F-C6DE-4A66-B6A6-DBD930651017}" srcOrd="0" destOrd="1" presId="urn:microsoft.com/office/officeart/2005/8/layout/hList2"/>
    <dgm:cxn modelId="{51DC1589-EE33-4112-ADC9-258DFE1558E6}" type="presOf" srcId="{45675624-56AF-4DAF-9FD1-6EE21C97A954}" destId="{3C2A7493-2BD0-4128-A1BB-88ECC4DC7444}" srcOrd="0" destOrd="1" presId="urn:microsoft.com/office/officeart/2005/8/layout/hList2"/>
    <dgm:cxn modelId="{BC70AC99-1276-40EC-82AD-404401040ED5}" srcId="{E6D03ED9-9411-419D-94AD-CB27E4CAA84E}" destId="{88FD7240-F8EB-4813-9AF2-16032F877AED}" srcOrd="1" destOrd="0" parTransId="{5F9C210D-3604-4701-B3C0-BBE3F535729D}" sibTransId="{30B63163-034C-48FA-ABC2-BDE86E385671}"/>
    <dgm:cxn modelId="{BA9668B6-B0CE-42B0-9FB3-71EB21C66A93}" srcId="{E6D03ED9-9411-419D-94AD-CB27E4CAA84E}" destId="{F821A691-2757-45C0-B958-6619269B0493}" srcOrd="0" destOrd="0" parTransId="{C3D9D02F-8AF3-4E45-AAF7-7520215A48B4}" sibTransId="{4216E77D-A02F-4004-8EC6-F255D840F12F}"/>
    <dgm:cxn modelId="{37895BBB-2B27-4E04-8926-47FAEA640FAA}" srcId="{00BDF60C-A726-4104-9BA4-F934BD93FE51}" destId="{3F2BA718-11B7-48F1-B8FF-667B577C0C05}" srcOrd="0" destOrd="0" parTransId="{6F10724E-5100-4FC8-A45B-89348C261582}" sibTransId="{9D9F545D-C8E1-4B38-9738-6D3B3B54594E}"/>
    <dgm:cxn modelId="{A10795EA-AF91-4E52-997E-780E5B87F41C}" type="presOf" srcId="{AA427479-40AC-4797-826B-4D0D12940901}" destId="{A7328A6F-C6DE-4A66-B6A6-DBD930651017}" srcOrd="0" destOrd="2" presId="urn:microsoft.com/office/officeart/2005/8/layout/hList2"/>
    <dgm:cxn modelId="{72760147-8837-4FAF-B260-C0826D478FC9}" type="presParOf" srcId="{858CD4D5-3023-409E-B508-6714794D0589}" destId="{1CB0874D-CAD8-497E-BA96-5D54ACA98B00}" srcOrd="0" destOrd="0" presId="urn:microsoft.com/office/officeart/2005/8/layout/hList2"/>
    <dgm:cxn modelId="{C7E90AE6-9518-4495-95F2-252DEE22F7C9}" type="presParOf" srcId="{1CB0874D-CAD8-497E-BA96-5D54ACA98B00}" destId="{B89666D4-F815-4CB1-9C90-CB47343761F8}" srcOrd="0" destOrd="0" presId="urn:microsoft.com/office/officeart/2005/8/layout/hList2"/>
    <dgm:cxn modelId="{DC6BE06C-F136-4643-A77C-7776AEB4FCF5}" type="presParOf" srcId="{1CB0874D-CAD8-497E-BA96-5D54ACA98B00}" destId="{3C2A7493-2BD0-4128-A1BB-88ECC4DC7444}" srcOrd="1" destOrd="0" presId="urn:microsoft.com/office/officeart/2005/8/layout/hList2"/>
    <dgm:cxn modelId="{F3EC9BB0-134B-41E0-AB11-FF9BCD70CF69}" type="presParOf" srcId="{1CB0874D-CAD8-497E-BA96-5D54ACA98B00}" destId="{11406107-E171-4923-86CC-298DD9D78B73}" srcOrd="2" destOrd="0" presId="urn:microsoft.com/office/officeart/2005/8/layout/hList2"/>
    <dgm:cxn modelId="{B6B01CBF-F9A4-4AEC-BA07-637B84A0FBA5}" type="presParOf" srcId="{858CD4D5-3023-409E-B508-6714794D0589}" destId="{080B9D99-4E8D-4810-A8B6-1D1B7E322EBF}" srcOrd="1" destOrd="0" presId="urn:microsoft.com/office/officeart/2005/8/layout/hList2"/>
    <dgm:cxn modelId="{2BB530E2-876A-474E-9A80-E94BEF947E89}" type="presParOf" srcId="{858CD4D5-3023-409E-B508-6714794D0589}" destId="{D140DE23-2DF1-42E4-B397-74979CBBB019}" srcOrd="2" destOrd="0" presId="urn:microsoft.com/office/officeart/2005/8/layout/hList2"/>
    <dgm:cxn modelId="{53FB071C-02D4-453F-8F24-9716ED6B5CB1}" type="presParOf" srcId="{D140DE23-2DF1-42E4-B397-74979CBBB019}" destId="{C46CEA5D-C2BE-4B47-9C8F-4678F3F65B97}" srcOrd="0" destOrd="0" presId="urn:microsoft.com/office/officeart/2005/8/layout/hList2"/>
    <dgm:cxn modelId="{B90E0D84-D66F-4D2B-91F0-ABB30EAFBDDA}" type="presParOf" srcId="{D140DE23-2DF1-42E4-B397-74979CBBB019}" destId="{A7328A6F-C6DE-4A66-B6A6-DBD930651017}" srcOrd="1" destOrd="0" presId="urn:microsoft.com/office/officeart/2005/8/layout/hList2"/>
    <dgm:cxn modelId="{AC44428C-B693-451C-A0EB-E7E3FD9669CC}" type="presParOf" srcId="{D140DE23-2DF1-42E4-B397-74979CBBB019}" destId="{FE6E2A5D-7D38-4DA2-BFB4-4AE56224F059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406107-E171-4923-86CC-298DD9D78B73}">
      <dsp:nvSpPr>
        <dsp:cNvPr id="0" name=""/>
        <dsp:cNvSpPr/>
      </dsp:nvSpPr>
      <dsp:spPr>
        <a:xfrm rot="16200000">
          <a:off x="-1305399" y="1978280"/>
          <a:ext cx="3090987" cy="4801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23500" bIns="0" numCol="1" spcCol="1270" anchor="t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1600" b="1" kern="1200" dirty="0">
              <a:latin typeface="Varela Round" panose="020B0604020202020204" charset="-79"/>
              <a:cs typeface="Varela Round" panose="020B0604020202020204" charset="-79"/>
            </a:rPr>
            <a:t>BIJAK MEMBUAT STRATEGI</a:t>
          </a:r>
          <a:endParaRPr lang="en-US" sz="1600" b="1" kern="1200" dirty="0">
            <a:latin typeface="Varela Round" panose="020B0604020202020204" charset="-79"/>
            <a:cs typeface="Varela Round" panose="020B0604020202020204" charset="-79"/>
          </a:endParaRPr>
        </a:p>
      </dsp:txBody>
      <dsp:txXfrm>
        <a:off x="-1305399" y="1978280"/>
        <a:ext cx="3090987" cy="480189"/>
      </dsp:txXfrm>
    </dsp:sp>
    <dsp:sp modelId="{3C2A7493-2BD0-4128-A1BB-88ECC4DC7444}">
      <dsp:nvSpPr>
        <dsp:cNvPr id="0" name=""/>
        <dsp:cNvSpPr/>
      </dsp:nvSpPr>
      <dsp:spPr>
        <a:xfrm>
          <a:off x="455512" y="628599"/>
          <a:ext cx="2211315" cy="3213031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423500" rIns="10668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 err="1">
              <a:latin typeface="Varela Round" panose="020B0604020202020204" charset="-79"/>
              <a:cs typeface="Varela Round" panose="020B0604020202020204" charset="-79"/>
            </a:rPr>
            <a:t>Tidak</a:t>
          </a:r>
          <a:r>
            <a:rPr lang="en-US" sz="1500" kern="1200" dirty="0">
              <a:latin typeface="Varela Round" panose="020B0604020202020204" charset="-79"/>
              <a:cs typeface="Varela Round" panose="020B0604020202020204" charset="-79"/>
            </a:rPr>
            <a:t> </a:t>
          </a:r>
          <a:r>
            <a:rPr lang="en-US" sz="1500" kern="1200" dirty="0" err="1">
              <a:latin typeface="Varela Round" panose="020B0604020202020204" charset="-79"/>
              <a:cs typeface="Varela Round" panose="020B0604020202020204" charset="-79"/>
            </a:rPr>
            <a:t>membuat</a:t>
          </a:r>
          <a:r>
            <a:rPr lang="en-US" sz="1500" kern="1200" dirty="0">
              <a:latin typeface="Varela Round" panose="020B0604020202020204" charset="-79"/>
              <a:cs typeface="Varela Round" panose="020B0604020202020204" charset="-79"/>
            </a:rPr>
            <a:t> </a:t>
          </a:r>
          <a:r>
            <a:rPr lang="en-US" sz="1500" kern="1200" dirty="0" err="1">
              <a:latin typeface="Varela Round" panose="020B0604020202020204" charset="-79"/>
              <a:cs typeface="Varela Round" panose="020B0604020202020204" charset="-79"/>
            </a:rPr>
            <a:t>keputusan</a:t>
          </a:r>
          <a:r>
            <a:rPr lang="en-US" sz="1500" kern="1200" dirty="0">
              <a:latin typeface="Varela Round" panose="020B0604020202020204" charset="-79"/>
              <a:cs typeface="Varela Round" panose="020B0604020202020204" charset="-79"/>
            </a:rPr>
            <a:t> </a:t>
          </a:r>
          <a:r>
            <a:rPr lang="en-US" sz="1500" kern="1200" dirty="0" err="1">
              <a:latin typeface="Varela Round" panose="020B0604020202020204" charset="-79"/>
              <a:cs typeface="Varela Round" panose="020B0604020202020204" charset="-79"/>
            </a:rPr>
            <a:t>secara</a:t>
          </a:r>
          <a:r>
            <a:rPr lang="en-US" sz="1500" kern="1200" dirty="0">
              <a:latin typeface="Varela Round" panose="020B0604020202020204" charset="-79"/>
              <a:cs typeface="Varela Round" panose="020B0604020202020204" charset="-79"/>
            </a:rPr>
            <a:t> </a:t>
          </a:r>
          <a:r>
            <a:rPr lang="en-US" sz="1500" kern="1200" dirty="0" err="1">
              <a:latin typeface="Varela Round" panose="020B0604020202020204" charset="-79"/>
              <a:cs typeface="Varela Round" panose="020B0604020202020204" charset="-79"/>
            </a:rPr>
            <a:t>terburu-buru</a:t>
          </a:r>
          <a:endParaRPr lang="en-US" sz="1500" kern="1200" dirty="0">
            <a:latin typeface="Varela Round" panose="020B0604020202020204" charset="-79"/>
            <a:cs typeface="Varela Round" panose="020B0604020202020204" charset="-79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500" kern="1200" dirty="0">
            <a:latin typeface="Varela Round" panose="020B0604020202020204" charset="-79"/>
            <a:cs typeface="Varela Round" panose="020B0604020202020204" charset="-79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MY" sz="1600" kern="1200" dirty="0" err="1">
              <a:latin typeface="Varela Round" panose="020B0604020202020204" charset="-79"/>
              <a:cs typeface="Varela Round" panose="020B0604020202020204" charset="-79"/>
            </a:rPr>
            <a:t>sentiasa</a:t>
          </a:r>
          <a:r>
            <a:rPr lang="en-MY" sz="1600" kern="1200" dirty="0">
              <a:latin typeface="Varela Round" panose="020B0604020202020204" charset="-79"/>
              <a:cs typeface="Varela Round" panose="020B0604020202020204" charset="-79"/>
            </a:rPr>
            <a:t> </a:t>
          </a:r>
          <a:r>
            <a:rPr lang="en-MY" sz="1600" kern="1200" dirty="0" err="1">
              <a:latin typeface="Varela Round" panose="020B0604020202020204" charset="-79"/>
              <a:cs typeface="Varela Round" panose="020B0604020202020204" charset="-79"/>
            </a:rPr>
            <a:t>memerhatikan</a:t>
          </a:r>
          <a:r>
            <a:rPr lang="en-MY" sz="1600" kern="1200" dirty="0">
              <a:latin typeface="Varela Round" panose="020B0604020202020204" charset="-79"/>
              <a:cs typeface="Varela Round" panose="020B0604020202020204" charset="-79"/>
            </a:rPr>
            <a:t> </a:t>
          </a:r>
          <a:r>
            <a:rPr lang="en-MY" sz="1600" kern="1200" dirty="0" err="1">
              <a:latin typeface="Varela Round" panose="020B0604020202020204" charset="-79"/>
              <a:cs typeface="Varela Round" panose="020B0604020202020204" charset="-79"/>
            </a:rPr>
            <a:t>produk</a:t>
          </a:r>
          <a:r>
            <a:rPr lang="en-MY" sz="1600" kern="1200" dirty="0">
              <a:latin typeface="Varela Round" panose="020B0604020202020204" charset="-79"/>
              <a:cs typeface="Varela Round" panose="020B0604020202020204" charset="-79"/>
            </a:rPr>
            <a:t> ICT </a:t>
          </a:r>
          <a:r>
            <a:rPr lang="en-MY" sz="1600" kern="1200" dirty="0" err="1">
              <a:latin typeface="Varela Round" panose="020B0604020202020204" charset="-79"/>
              <a:cs typeface="Varela Round" panose="020B0604020202020204" charset="-79"/>
            </a:rPr>
            <a:t>baharu</a:t>
          </a:r>
          <a:r>
            <a:rPr lang="en-MY" sz="1600" kern="1200" dirty="0">
              <a:latin typeface="Varela Round" panose="020B0604020202020204" charset="-79"/>
              <a:cs typeface="Varela Round" panose="020B0604020202020204" charset="-79"/>
            </a:rPr>
            <a:t> yang </a:t>
          </a:r>
          <a:r>
            <a:rPr lang="en-MY" sz="1600" kern="1200" dirty="0" err="1">
              <a:latin typeface="Varela Round" panose="020B0604020202020204" charset="-79"/>
              <a:cs typeface="Varela Round" panose="020B0604020202020204" charset="-79"/>
            </a:rPr>
            <a:t>dipasarkan</a:t>
          </a:r>
          <a:r>
            <a:rPr lang="en-MY" sz="1600" kern="1200" dirty="0">
              <a:latin typeface="Varela Round" panose="020B0604020202020204" charset="-79"/>
              <a:cs typeface="Varela Round" panose="020B0604020202020204" charset="-79"/>
            </a:rPr>
            <a:t> oleh </a:t>
          </a:r>
          <a:r>
            <a:rPr lang="en-MY" sz="1600" kern="1200" dirty="0" err="1">
              <a:latin typeface="Varela Round" panose="020B0604020202020204" charset="-79"/>
              <a:cs typeface="Varela Round" panose="020B0604020202020204" charset="-79"/>
            </a:rPr>
            <a:t>syarikat</a:t>
          </a:r>
          <a:r>
            <a:rPr lang="en-MY" sz="1600" kern="1200" dirty="0">
              <a:latin typeface="Varela Round" panose="020B0604020202020204" charset="-79"/>
              <a:cs typeface="Varela Round" panose="020B0604020202020204" charset="-79"/>
            </a:rPr>
            <a:t> di </a:t>
          </a:r>
          <a:r>
            <a:rPr lang="en-MY" sz="1600" kern="1200" dirty="0" err="1">
              <a:latin typeface="Varela Round" panose="020B0604020202020204" charset="-79"/>
              <a:cs typeface="Varela Round" panose="020B0604020202020204" charset="-79"/>
            </a:rPr>
            <a:t>seluruh</a:t>
          </a:r>
          <a:r>
            <a:rPr lang="en-MY" sz="1600" kern="1200" dirty="0">
              <a:latin typeface="Varela Round" panose="020B0604020202020204" charset="-79"/>
              <a:cs typeface="Varela Round" panose="020B0604020202020204" charset="-79"/>
            </a:rPr>
            <a:t> dunia</a:t>
          </a:r>
          <a:endParaRPr lang="en-US" sz="1600" kern="1200" dirty="0">
            <a:latin typeface="Varela Round" panose="020B0604020202020204" charset="-79"/>
            <a:cs typeface="Varela Round" panose="020B0604020202020204" charset="-79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500" kern="1200" dirty="0">
            <a:latin typeface="Varela Round" panose="020B0604020202020204" charset="-79"/>
            <a:cs typeface="Varela Round" panose="020B0604020202020204" charset="-79"/>
          </a:endParaRPr>
        </a:p>
      </dsp:txBody>
      <dsp:txXfrm>
        <a:off x="455512" y="628599"/>
        <a:ext cx="2211315" cy="3213031"/>
      </dsp:txXfrm>
    </dsp:sp>
    <dsp:sp modelId="{B89666D4-F815-4CB1-9C90-CB47343761F8}">
      <dsp:nvSpPr>
        <dsp:cNvPr id="0" name=""/>
        <dsp:cNvSpPr/>
      </dsp:nvSpPr>
      <dsp:spPr>
        <a:xfrm>
          <a:off x="0" y="0"/>
          <a:ext cx="960379" cy="96037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2000" r="-3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6E2A5D-7D38-4DA2-BFB4-4AE56224F059}">
      <dsp:nvSpPr>
        <dsp:cNvPr id="0" name=""/>
        <dsp:cNvSpPr/>
      </dsp:nvSpPr>
      <dsp:spPr>
        <a:xfrm rot="16200000">
          <a:off x="2080254" y="1978250"/>
          <a:ext cx="3060262" cy="4801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23500" bIns="0" numCol="1" spcCol="1270" anchor="t" anchorCtr="0">
          <a:noAutofit/>
        </a:bodyPr>
        <a:lstStyle/>
        <a:p>
          <a:pPr marL="0" lvl="0" indent="0" algn="r" defTabSz="68008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30" b="1" kern="1200" dirty="0">
              <a:latin typeface="Varela Round" panose="020B0604020202020204" charset="-79"/>
              <a:cs typeface="Varela Round" panose="020B0604020202020204" charset="-79"/>
            </a:rPr>
            <a:t>KEGIGIHAN UNTUK BERJAYA</a:t>
          </a:r>
        </a:p>
      </dsp:txBody>
      <dsp:txXfrm>
        <a:off x="2080254" y="1978250"/>
        <a:ext cx="3060262" cy="480189"/>
      </dsp:txXfrm>
    </dsp:sp>
    <dsp:sp modelId="{A7328A6F-C6DE-4A66-B6A6-DBD930651017}">
      <dsp:nvSpPr>
        <dsp:cNvPr id="0" name=""/>
        <dsp:cNvSpPr/>
      </dsp:nvSpPr>
      <dsp:spPr>
        <a:xfrm>
          <a:off x="3937709" y="567639"/>
          <a:ext cx="2328779" cy="3301411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423500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MY" sz="1600" kern="1200" dirty="0">
              <a:latin typeface="Varela Round" panose="020B0604020202020204" charset="-79"/>
              <a:cs typeface="Varela Round" panose="020B0604020202020204" charset="-79"/>
            </a:rPr>
            <a:t>VSTECS </a:t>
          </a:r>
          <a:r>
            <a:rPr lang="en-MY" sz="1600" kern="1200" dirty="0" err="1">
              <a:latin typeface="Varela Round" panose="020B0604020202020204" charset="-79"/>
              <a:cs typeface="Varela Round" panose="020B0604020202020204" charset="-79"/>
            </a:rPr>
            <a:t>gigih</a:t>
          </a:r>
          <a:r>
            <a:rPr lang="en-MY" sz="1600" kern="1200" dirty="0">
              <a:latin typeface="Varela Round" panose="020B0604020202020204" charset="-79"/>
              <a:cs typeface="Varela Round" panose="020B0604020202020204" charset="-79"/>
            </a:rPr>
            <a:t> </a:t>
          </a:r>
          <a:r>
            <a:rPr lang="en-MY" sz="1600" kern="1200" dirty="0" err="1">
              <a:latin typeface="Varela Round" panose="020B0604020202020204" charset="-79"/>
              <a:cs typeface="Varela Round" panose="020B0604020202020204" charset="-79"/>
            </a:rPr>
            <a:t>mencari</a:t>
          </a:r>
          <a:r>
            <a:rPr lang="en-MY" sz="1600" kern="1200" dirty="0">
              <a:latin typeface="Varela Round" panose="020B0604020202020204" charset="-79"/>
              <a:cs typeface="Varela Round" panose="020B0604020202020204" charset="-79"/>
            </a:rPr>
            <a:t> </a:t>
          </a:r>
          <a:r>
            <a:rPr lang="en-MY" sz="1600" kern="1200" dirty="0" err="1">
              <a:latin typeface="Varela Round" panose="020B0604020202020204" charset="-79"/>
              <a:cs typeface="Varela Round" panose="020B0604020202020204" charset="-79"/>
            </a:rPr>
            <a:t>sumber</a:t>
          </a:r>
          <a:r>
            <a:rPr lang="en-MY" sz="1600" kern="1200" dirty="0">
              <a:latin typeface="Varela Round" panose="020B0604020202020204" charset="-79"/>
              <a:cs typeface="Varela Round" panose="020B0604020202020204" charset="-79"/>
            </a:rPr>
            <a:t> </a:t>
          </a:r>
          <a:r>
            <a:rPr lang="en-MY" sz="1600" kern="1200" dirty="0" err="1">
              <a:latin typeface="Varela Round" panose="020B0604020202020204" charset="-79"/>
              <a:cs typeface="Varela Round" panose="020B0604020202020204" charset="-79"/>
            </a:rPr>
            <a:t>produk</a:t>
          </a:r>
          <a:r>
            <a:rPr lang="en-MY" sz="1600" kern="1200" dirty="0">
              <a:latin typeface="Varela Round" panose="020B0604020202020204" charset="-79"/>
              <a:cs typeface="Varela Round" panose="020B0604020202020204" charset="-79"/>
            </a:rPr>
            <a:t> </a:t>
          </a:r>
          <a:r>
            <a:rPr lang="en-MY" sz="1600" kern="1200" dirty="0" err="1">
              <a:latin typeface="Varela Round" panose="020B0604020202020204" charset="-79"/>
              <a:cs typeface="Varela Round" panose="020B0604020202020204" charset="-79"/>
            </a:rPr>
            <a:t>baharu</a:t>
          </a:r>
          <a:r>
            <a:rPr lang="en-MY" sz="1600" kern="1200" dirty="0">
              <a:latin typeface="Varela Round" panose="020B0604020202020204" charset="-79"/>
              <a:cs typeface="Varela Round" panose="020B0604020202020204" charset="-79"/>
            </a:rPr>
            <a:t> </a:t>
          </a:r>
          <a:r>
            <a:rPr lang="en-MY" sz="1600" kern="1200" dirty="0" err="1">
              <a:latin typeface="Varela Round" panose="020B0604020202020204" charset="-79"/>
              <a:cs typeface="Varela Round" panose="020B0604020202020204" charset="-79"/>
            </a:rPr>
            <a:t>untuk</a:t>
          </a:r>
          <a:r>
            <a:rPr lang="en-MY" sz="1600" kern="1200" dirty="0">
              <a:latin typeface="Varela Round" panose="020B0604020202020204" charset="-79"/>
              <a:cs typeface="Varela Round" panose="020B0604020202020204" charset="-79"/>
            </a:rPr>
            <a:t> </a:t>
          </a:r>
          <a:r>
            <a:rPr lang="en-MY" sz="1600" kern="1200" dirty="0" err="1">
              <a:latin typeface="Varela Round" panose="020B0604020202020204" charset="-79"/>
              <a:cs typeface="Varela Round" panose="020B0604020202020204" charset="-79"/>
            </a:rPr>
            <a:t>meluaskan</a:t>
          </a:r>
          <a:r>
            <a:rPr lang="en-MY" sz="1600" kern="1200" dirty="0">
              <a:latin typeface="Varela Round" panose="020B0604020202020204" charset="-79"/>
              <a:cs typeface="Varela Round" panose="020B0604020202020204" charset="-79"/>
            </a:rPr>
            <a:t> </a:t>
          </a:r>
          <a:r>
            <a:rPr lang="en-MY" sz="1600" kern="1200" dirty="0" err="1">
              <a:latin typeface="Varela Round" panose="020B0604020202020204" charset="-79"/>
              <a:cs typeface="Varela Round" panose="020B0604020202020204" charset="-79"/>
            </a:rPr>
            <a:t>pasaran</a:t>
          </a:r>
          <a:r>
            <a:rPr lang="en-MY" sz="1600" kern="1200" dirty="0">
              <a:latin typeface="Varela Round" panose="020B0604020202020204" charset="-79"/>
              <a:cs typeface="Varela Round" panose="020B0604020202020204" charset="-79"/>
            </a:rPr>
            <a:t> </a:t>
          </a:r>
          <a:r>
            <a:rPr lang="en-MY" sz="1600" kern="1200" dirty="0" err="1">
              <a:latin typeface="Varela Round" panose="020B0604020202020204" charset="-79"/>
              <a:cs typeface="Varela Round" panose="020B0604020202020204" charset="-79"/>
            </a:rPr>
            <a:t>mereka</a:t>
          </a:r>
          <a:endParaRPr lang="en-US" sz="1600" kern="1200" dirty="0">
            <a:latin typeface="Varela Round" panose="020B0604020202020204" charset="-79"/>
            <a:cs typeface="Varela Round" panose="020B0604020202020204" charset="-79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600" kern="1200" dirty="0">
            <a:latin typeface="Varela Round" panose="020B0604020202020204" charset="-79"/>
            <a:cs typeface="Varela Round" panose="020B0604020202020204" charset="-79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MY" sz="1600" kern="1200" dirty="0" err="1">
              <a:latin typeface="Varela Round" panose="020B0604020202020204" charset="-79"/>
              <a:cs typeface="Varela Round" panose="020B0604020202020204" charset="-79"/>
            </a:rPr>
            <a:t>sentiasa</a:t>
          </a:r>
          <a:r>
            <a:rPr lang="en-MY" sz="1600" kern="1200" dirty="0">
              <a:latin typeface="Varela Round" panose="020B0604020202020204" charset="-79"/>
              <a:cs typeface="Varela Round" panose="020B0604020202020204" charset="-79"/>
            </a:rPr>
            <a:t> </a:t>
          </a:r>
          <a:r>
            <a:rPr lang="en-MY" sz="1600" kern="1200" dirty="0" err="1">
              <a:latin typeface="Varela Round" panose="020B0604020202020204" charset="-79"/>
              <a:cs typeface="Varela Round" panose="020B0604020202020204" charset="-79"/>
            </a:rPr>
            <a:t>menguasai</a:t>
          </a:r>
          <a:r>
            <a:rPr lang="en-MY" sz="1600" kern="1200" dirty="0">
              <a:latin typeface="Varela Round" panose="020B0604020202020204" charset="-79"/>
              <a:cs typeface="Varela Round" panose="020B0604020202020204" charset="-79"/>
            </a:rPr>
            <a:t> trend </a:t>
          </a:r>
          <a:r>
            <a:rPr lang="en-MY" sz="1600" kern="1200" dirty="0" err="1">
              <a:latin typeface="Varela Round" panose="020B0604020202020204" charset="-79"/>
              <a:cs typeface="Varela Round" panose="020B0604020202020204" charset="-79"/>
            </a:rPr>
            <a:t>bidang</a:t>
          </a:r>
          <a:r>
            <a:rPr lang="en-MY" sz="1600" kern="1200" dirty="0">
              <a:latin typeface="Varela Round" panose="020B0604020202020204" charset="-79"/>
              <a:cs typeface="Varela Round" panose="020B0604020202020204" charset="-79"/>
            </a:rPr>
            <a:t> ICT di </a:t>
          </a:r>
          <a:r>
            <a:rPr lang="en-MY" sz="1600" kern="1200" dirty="0" err="1">
              <a:latin typeface="Varela Round" panose="020B0604020202020204" charset="-79"/>
              <a:cs typeface="Varela Round" panose="020B0604020202020204" charset="-79"/>
            </a:rPr>
            <a:t>seluruh</a:t>
          </a:r>
          <a:r>
            <a:rPr lang="en-MY" sz="1600" kern="1200" dirty="0">
              <a:latin typeface="Varela Round" panose="020B0604020202020204" charset="-79"/>
              <a:cs typeface="Varela Round" panose="020B0604020202020204" charset="-79"/>
            </a:rPr>
            <a:t> dunia </a:t>
          </a:r>
          <a:r>
            <a:rPr lang="en-MY" sz="1600" kern="1200" dirty="0" err="1">
              <a:latin typeface="Varela Round" panose="020B0604020202020204" charset="-79"/>
              <a:cs typeface="Varela Round" panose="020B0604020202020204" charset="-79"/>
            </a:rPr>
            <a:t>supaya</a:t>
          </a:r>
          <a:r>
            <a:rPr lang="en-MY" sz="1600" kern="1200" dirty="0">
              <a:latin typeface="Varela Round" panose="020B0604020202020204" charset="-79"/>
              <a:cs typeface="Varela Round" panose="020B0604020202020204" charset="-79"/>
            </a:rPr>
            <a:t> </a:t>
          </a:r>
          <a:r>
            <a:rPr lang="en-MY" sz="1600" kern="1200" dirty="0" err="1">
              <a:latin typeface="Varela Round" panose="020B0604020202020204" charset="-79"/>
              <a:cs typeface="Varela Round" panose="020B0604020202020204" charset="-79"/>
            </a:rPr>
            <a:t>tidak</a:t>
          </a:r>
          <a:r>
            <a:rPr lang="en-MY" sz="1600" kern="1200" dirty="0">
              <a:latin typeface="Varela Round" panose="020B0604020202020204" charset="-79"/>
              <a:cs typeface="Varela Round" panose="020B0604020202020204" charset="-79"/>
            </a:rPr>
            <a:t> </a:t>
          </a:r>
          <a:r>
            <a:rPr lang="en-MY" sz="1600" kern="1200" dirty="0" err="1">
              <a:latin typeface="Varela Round" panose="020B0604020202020204" charset="-79"/>
              <a:cs typeface="Varela Round" panose="020B0604020202020204" charset="-79"/>
            </a:rPr>
            <a:t>tertinggalan</a:t>
          </a:r>
          <a:r>
            <a:rPr lang="en-MY" sz="1600" kern="1200" dirty="0">
              <a:latin typeface="Varela Round" panose="020B0604020202020204" charset="-79"/>
              <a:cs typeface="Varela Round" panose="020B0604020202020204" charset="-79"/>
            </a:rPr>
            <a:t> zaman</a:t>
          </a:r>
          <a:endParaRPr lang="en-US" sz="1600" kern="1200" dirty="0">
            <a:latin typeface="Varela Round" panose="020B0604020202020204" charset="-79"/>
            <a:cs typeface="Varela Round" panose="020B0604020202020204" charset="-79"/>
          </a:endParaRPr>
        </a:p>
      </dsp:txBody>
      <dsp:txXfrm>
        <a:off x="3937709" y="567639"/>
        <a:ext cx="2328779" cy="3301411"/>
      </dsp:txXfrm>
    </dsp:sp>
    <dsp:sp modelId="{C46CEA5D-C2BE-4B47-9C8F-4678F3F65B97}">
      <dsp:nvSpPr>
        <dsp:cNvPr id="0" name=""/>
        <dsp:cNvSpPr/>
      </dsp:nvSpPr>
      <dsp:spPr>
        <a:xfrm>
          <a:off x="3299338" y="0"/>
          <a:ext cx="960379" cy="960379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35ed75ccf_0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" name="Google Shape;399;g35ed75ccf_0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23864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311089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755660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1" name="Google Shape;431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" name="Google Shape;346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863680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35ed75ccf_0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" name="Google Shape;399;g35ed75ccf_0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35ed75ccf_0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" name="Google Shape;399;g35ed75ccf_0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68711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7209425" y="502200"/>
            <a:ext cx="206100" cy="2061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1197475" y="-802775"/>
            <a:ext cx="6749100" cy="674910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2255425" y="1991825"/>
            <a:ext cx="46332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67550" y="-886750"/>
            <a:ext cx="2347200" cy="2347200"/>
          </a:xfrm>
          <a:prstGeom prst="donut">
            <a:avLst>
              <a:gd name="adj" fmla="val 29778"/>
            </a:avLst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8348875" y="2882375"/>
            <a:ext cx="978600" cy="9786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2255425" y="541800"/>
            <a:ext cx="657600" cy="65760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6752750" y="3465100"/>
            <a:ext cx="2284200" cy="2284200"/>
          </a:xfrm>
          <a:prstGeom prst="donut">
            <a:avLst>
              <a:gd name="adj" fmla="val 11909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137775" y="3193200"/>
            <a:ext cx="657600" cy="6576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376550" y="4217275"/>
            <a:ext cx="1207800" cy="1207800"/>
          </a:xfrm>
          <a:prstGeom prst="donut">
            <a:avLst>
              <a:gd name="adj" fmla="val 42915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8244625" y="2541950"/>
            <a:ext cx="304800" cy="3048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7598775" y="-300250"/>
            <a:ext cx="1370700" cy="13707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8244625" y="802850"/>
            <a:ext cx="657600" cy="65760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213975" y="695900"/>
            <a:ext cx="871500" cy="871500"/>
          </a:xfrm>
          <a:prstGeom prst="ellipse">
            <a:avLst/>
          </a:prstGeom>
          <a:noFill/>
          <a:ln w="9525" cap="flat" cmpd="sng">
            <a:solidFill>
              <a:srgbClr val="00ACC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-122175" y="2933250"/>
            <a:ext cx="1177500" cy="1177500"/>
          </a:xfrm>
          <a:prstGeom prst="ellipse">
            <a:avLst/>
          </a:prstGeom>
          <a:noFill/>
          <a:ln w="9525" cap="flat" cmpd="sng">
            <a:solidFill>
              <a:srgbClr val="BBCD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8150075" y="708300"/>
            <a:ext cx="846600" cy="846600"/>
          </a:xfrm>
          <a:prstGeom prst="ellipse">
            <a:avLst/>
          </a:prstGeom>
          <a:noFill/>
          <a:ln w="9525" cap="flat" cmpd="sng">
            <a:solidFill>
              <a:srgbClr val="65BB4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1055325" y="3904575"/>
            <a:ext cx="206100" cy="2061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/>
          <p:nvPr/>
        </p:nvSpPr>
        <p:spPr>
          <a:xfrm>
            <a:off x="3058200" y="-295450"/>
            <a:ext cx="3027600" cy="302790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ctrTitle"/>
          </p:nvPr>
        </p:nvSpPr>
        <p:spPr>
          <a:xfrm>
            <a:off x="1773750" y="2421550"/>
            <a:ext cx="55965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subTitle" idx="1"/>
          </p:nvPr>
        </p:nvSpPr>
        <p:spPr>
          <a:xfrm>
            <a:off x="1773750" y="3449654"/>
            <a:ext cx="55965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None/>
              <a:defRPr b="1">
                <a:solidFill>
                  <a:srgbClr val="A1BECC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3000" b="1">
                <a:solidFill>
                  <a:srgbClr val="A1BECC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3000" b="1">
                <a:solidFill>
                  <a:srgbClr val="A1BECC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3000" b="1">
                <a:solidFill>
                  <a:srgbClr val="A1BECC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3000" b="1">
                <a:solidFill>
                  <a:srgbClr val="A1BECC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3000" b="1">
                <a:solidFill>
                  <a:srgbClr val="A1BECC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3000" b="1">
                <a:solidFill>
                  <a:srgbClr val="A1BECC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3000" b="1">
                <a:solidFill>
                  <a:srgbClr val="A1BECC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3000" b="1">
                <a:solidFill>
                  <a:srgbClr val="A1BECC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3"/>
          <p:cNvSpPr/>
          <p:nvPr/>
        </p:nvSpPr>
        <p:spPr>
          <a:xfrm>
            <a:off x="1414538" y="3988225"/>
            <a:ext cx="206100" cy="2061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3"/>
          <p:cNvSpPr/>
          <p:nvPr/>
        </p:nvSpPr>
        <p:spPr>
          <a:xfrm>
            <a:off x="7630150" y="2469625"/>
            <a:ext cx="2347200" cy="2347200"/>
          </a:xfrm>
          <a:prstGeom prst="donut">
            <a:avLst>
              <a:gd name="adj" fmla="val 29778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3"/>
          <p:cNvSpPr/>
          <p:nvPr/>
        </p:nvSpPr>
        <p:spPr>
          <a:xfrm>
            <a:off x="376550" y="1139200"/>
            <a:ext cx="978600" cy="9786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3"/>
          <p:cNvSpPr/>
          <p:nvPr/>
        </p:nvSpPr>
        <p:spPr>
          <a:xfrm>
            <a:off x="7240275" y="4662700"/>
            <a:ext cx="657600" cy="6576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3"/>
          <p:cNvSpPr/>
          <p:nvPr/>
        </p:nvSpPr>
        <p:spPr>
          <a:xfrm>
            <a:off x="231175" y="-571700"/>
            <a:ext cx="2284200" cy="2284200"/>
          </a:xfrm>
          <a:prstGeom prst="donut">
            <a:avLst>
              <a:gd name="adj" fmla="val 11909"/>
            </a:avLst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3"/>
          <p:cNvSpPr/>
          <p:nvPr/>
        </p:nvSpPr>
        <p:spPr>
          <a:xfrm>
            <a:off x="7507625" y="917475"/>
            <a:ext cx="657600" cy="6576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3"/>
          <p:cNvSpPr/>
          <p:nvPr/>
        </p:nvSpPr>
        <p:spPr>
          <a:xfrm>
            <a:off x="8065925" y="-295450"/>
            <a:ext cx="1207800" cy="1207800"/>
          </a:xfrm>
          <a:prstGeom prst="donut">
            <a:avLst>
              <a:gd name="adj" fmla="val 42915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3"/>
          <p:cNvSpPr/>
          <p:nvPr/>
        </p:nvSpPr>
        <p:spPr>
          <a:xfrm>
            <a:off x="1417200" y="2052650"/>
            <a:ext cx="304800" cy="3048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3"/>
          <p:cNvSpPr/>
          <p:nvPr/>
        </p:nvSpPr>
        <p:spPr>
          <a:xfrm>
            <a:off x="180500" y="4023250"/>
            <a:ext cx="1370700" cy="13707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3"/>
          <p:cNvSpPr/>
          <p:nvPr/>
        </p:nvSpPr>
        <p:spPr>
          <a:xfrm>
            <a:off x="246046" y="3365546"/>
            <a:ext cx="456000" cy="45600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3"/>
          <p:cNvSpPr/>
          <p:nvPr/>
        </p:nvSpPr>
        <p:spPr>
          <a:xfrm>
            <a:off x="7072325" y="4494725"/>
            <a:ext cx="993600" cy="993300"/>
          </a:xfrm>
          <a:prstGeom prst="ellipse">
            <a:avLst/>
          </a:prstGeom>
          <a:noFill/>
          <a:ln w="9525" cap="flat" cmpd="sng">
            <a:solidFill>
              <a:srgbClr val="00ACC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3"/>
          <p:cNvSpPr/>
          <p:nvPr/>
        </p:nvSpPr>
        <p:spPr>
          <a:xfrm>
            <a:off x="7370250" y="780100"/>
            <a:ext cx="932400" cy="932400"/>
          </a:xfrm>
          <a:prstGeom prst="ellipse">
            <a:avLst/>
          </a:prstGeom>
          <a:noFill/>
          <a:ln w="9525" cap="flat" cmpd="sng">
            <a:solidFill>
              <a:srgbClr val="BBCD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3"/>
          <p:cNvSpPr/>
          <p:nvPr/>
        </p:nvSpPr>
        <p:spPr>
          <a:xfrm>
            <a:off x="180500" y="3300000"/>
            <a:ext cx="586800" cy="586800"/>
          </a:xfrm>
          <a:prstGeom prst="ellipse">
            <a:avLst/>
          </a:prstGeom>
          <a:noFill/>
          <a:ln w="9525" cap="flat" cmpd="sng">
            <a:solidFill>
              <a:srgbClr val="65BB4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3"/>
          <p:cNvSpPr/>
          <p:nvPr/>
        </p:nvSpPr>
        <p:spPr>
          <a:xfrm>
            <a:off x="7733375" y="467300"/>
            <a:ext cx="206100" cy="2061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3"/>
          <p:cNvSpPr/>
          <p:nvPr/>
        </p:nvSpPr>
        <p:spPr>
          <a:xfrm>
            <a:off x="598175" y="-204700"/>
            <a:ext cx="1550100" cy="1550100"/>
          </a:xfrm>
          <a:prstGeom prst="ellipse">
            <a:avLst/>
          </a:prstGeom>
          <a:noFill/>
          <a:ln w="9525" cap="flat" cmpd="sng">
            <a:solidFill>
              <a:srgbClr val="E8004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3"/>
          <p:cNvSpPr txBox="1">
            <a:spLocks noGrp="1"/>
          </p:cNvSpPr>
          <p:nvPr>
            <p:ph type="sldNum" idx="12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1"/>
          <p:cNvSpPr/>
          <p:nvPr/>
        </p:nvSpPr>
        <p:spPr>
          <a:xfrm>
            <a:off x="419100" y="-1581150"/>
            <a:ext cx="8305800" cy="830580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1"/>
          <p:cNvSpPr/>
          <p:nvPr/>
        </p:nvSpPr>
        <p:spPr>
          <a:xfrm>
            <a:off x="-164200" y="686175"/>
            <a:ext cx="550500" cy="5505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1"/>
          <p:cNvSpPr/>
          <p:nvPr/>
        </p:nvSpPr>
        <p:spPr>
          <a:xfrm>
            <a:off x="8204500" y="3898800"/>
            <a:ext cx="447000" cy="447000"/>
          </a:xfrm>
          <a:prstGeom prst="donut">
            <a:avLst>
              <a:gd name="adj" fmla="val 18608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11"/>
          <p:cNvSpPr/>
          <p:nvPr/>
        </p:nvSpPr>
        <p:spPr>
          <a:xfrm>
            <a:off x="100425" y="-196925"/>
            <a:ext cx="741600" cy="741600"/>
          </a:xfrm>
          <a:prstGeom prst="donut">
            <a:avLst>
              <a:gd name="adj" fmla="val 37879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1"/>
          <p:cNvSpPr/>
          <p:nvPr/>
        </p:nvSpPr>
        <p:spPr>
          <a:xfrm>
            <a:off x="419100" y="686175"/>
            <a:ext cx="188100" cy="1881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1"/>
          <p:cNvSpPr/>
          <p:nvPr/>
        </p:nvSpPr>
        <p:spPr>
          <a:xfrm>
            <a:off x="8333725" y="4482500"/>
            <a:ext cx="978600" cy="97860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11"/>
          <p:cNvSpPr/>
          <p:nvPr/>
        </p:nvSpPr>
        <p:spPr>
          <a:xfrm>
            <a:off x="741750" y="4449750"/>
            <a:ext cx="397500" cy="397500"/>
          </a:xfrm>
          <a:prstGeom prst="donut">
            <a:avLst>
              <a:gd name="adj" fmla="val 8754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1"/>
          <p:cNvSpPr/>
          <p:nvPr/>
        </p:nvSpPr>
        <p:spPr>
          <a:xfrm>
            <a:off x="8956300" y="4058696"/>
            <a:ext cx="287100" cy="2871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1"/>
          <p:cNvSpPr/>
          <p:nvPr/>
        </p:nvSpPr>
        <p:spPr>
          <a:xfrm>
            <a:off x="-164200" y="4277700"/>
            <a:ext cx="741600" cy="741600"/>
          </a:xfrm>
          <a:prstGeom prst="donut">
            <a:avLst>
              <a:gd name="adj" fmla="val 39163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1"/>
          <p:cNvSpPr/>
          <p:nvPr/>
        </p:nvSpPr>
        <p:spPr>
          <a:xfrm>
            <a:off x="8568725" y="4717500"/>
            <a:ext cx="508500" cy="5085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1"/>
          <p:cNvSpPr/>
          <p:nvPr/>
        </p:nvSpPr>
        <p:spPr>
          <a:xfrm>
            <a:off x="8077475" y="224125"/>
            <a:ext cx="304800" cy="304800"/>
          </a:xfrm>
          <a:prstGeom prst="donut">
            <a:avLst>
              <a:gd name="adj" fmla="val 30568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1"/>
          <p:cNvSpPr/>
          <p:nvPr/>
        </p:nvSpPr>
        <p:spPr>
          <a:xfrm>
            <a:off x="8553248" y="328373"/>
            <a:ext cx="585600" cy="5856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1"/>
          <p:cNvSpPr/>
          <p:nvPr/>
        </p:nvSpPr>
        <p:spPr>
          <a:xfrm>
            <a:off x="8876350" y="1187325"/>
            <a:ext cx="447000" cy="4470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1"/>
          <p:cNvSpPr/>
          <p:nvPr/>
        </p:nvSpPr>
        <p:spPr>
          <a:xfrm>
            <a:off x="8449000" y="224125"/>
            <a:ext cx="794400" cy="794400"/>
          </a:xfrm>
          <a:prstGeom prst="ellipse">
            <a:avLst/>
          </a:prstGeom>
          <a:noFill/>
          <a:ln w="9525" cap="flat" cmpd="sng">
            <a:solidFill>
              <a:srgbClr val="F8BB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1"/>
          <p:cNvSpPr/>
          <p:nvPr/>
        </p:nvSpPr>
        <p:spPr>
          <a:xfrm>
            <a:off x="100425" y="3830625"/>
            <a:ext cx="304800" cy="3048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1"/>
          <p:cNvSpPr txBox="1">
            <a:spLocks noGrp="1"/>
          </p:cNvSpPr>
          <p:nvPr>
            <p:ph type="sldNum" idx="12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935875" y="909050"/>
            <a:ext cx="5275500" cy="6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935875" y="1525758"/>
            <a:ext cx="5275500" cy="27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◎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◉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￮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●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○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■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●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○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■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635625" y="4751625"/>
            <a:ext cx="469800" cy="39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lvl="1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lvl="2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lvl="3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lvl="4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lvl="5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lvl="6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lvl="7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lvl="8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7" r:id="rId3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571BD88-8ADA-43FF-8AD3-E4C29CBC54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06544" y="886040"/>
            <a:ext cx="4633200" cy="1159800"/>
          </a:xfrm>
        </p:spPr>
        <p:txBody>
          <a:bodyPr/>
          <a:lstStyle/>
          <a:p>
            <a:r>
              <a:rPr lang="en-US" dirty="0"/>
              <a:t>VSTECS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D17AB08-0FB8-4589-8DB8-1895E55612B6}"/>
              </a:ext>
            </a:extLst>
          </p:cNvPr>
          <p:cNvSpPr/>
          <p:nvPr/>
        </p:nvSpPr>
        <p:spPr>
          <a:xfrm>
            <a:off x="1637414" y="1997066"/>
            <a:ext cx="5295014" cy="24159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1500" b="1" dirty="0">
                <a:solidFill>
                  <a:schemeClr val="tx1"/>
                </a:solidFill>
                <a:latin typeface="Nixie One" panose="020B0604020202020204" charset="0"/>
              </a:rPr>
              <a:t>ALVIN HEE JUN SHEUNG (A19EC0015)</a:t>
            </a:r>
          </a:p>
          <a:p>
            <a:pPr lvl="0"/>
            <a:r>
              <a:rPr lang="en-US" sz="1500" b="1" dirty="0">
                <a:solidFill>
                  <a:schemeClr val="tx1"/>
                </a:solidFill>
                <a:latin typeface="Nixie One" panose="020B0604020202020204" charset="0"/>
              </a:rPr>
              <a:t>INTAN MARINA BINTI SULAIMAN (A19EC0053)</a:t>
            </a:r>
          </a:p>
          <a:p>
            <a:pPr lvl="0"/>
            <a:r>
              <a:rPr lang="en-US" sz="1500" b="1" dirty="0">
                <a:solidFill>
                  <a:schemeClr val="tx1"/>
                </a:solidFill>
                <a:latin typeface="Nixie One" panose="020B0604020202020204" charset="0"/>
              </a:rPr>
              <a:t>NOR ARMIRANI BINTI MOHD MAZLAN (A19EC0122)</a:t>
            </a:r>
          </a:p>
          <a:p>
            <a:pPr lvl="0"/>
            <a:r>
              <a:rPr lang="en-US" sz="1500" b="1" dirty="0">
                <a:solidFill>
                  <a:schemeClr val="tx1"/>
                </a:solidFill>
                <a:latin typeface="Nixie One" panose="020B0604020202020204" charset="0"/>
              </a:rPr>
              <a:t>SHAKIRAH BINTI MOHD SHUKUR (A19EC0159)</a:t>
            </a:r>
          </a:p>
          <a:p>
            <a:pPr lvl="0"/>
            <a:r>
              <a:rPr lang="en-US" sz="1500" b="1" dirty="0">
                <a:solidFill>
                  <a:schemeClr val="tx1"/>
                </a:solidFill>
                <a:latin typeface="Nixie One" panose="020B0604020202020204" charset="0"/>
              </a:rPr>
              <a:t>TEE HUI YOU (A19EC0170)</a:t>
            </a:r>
          </a:p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33"/>
          <p:cNvSpPr txBox="1">
            <a:spLocks noGrp="1"/>
          </p:cNvSpPr>
          <p:nvPr>
            <p:ph type="sldNum" idx="12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DD22FF1C-24FE-4B44-B6F8-4DC6D4EB12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012691"/>
              </p:ext>
            </p:extLst>
          </p:nvPr>
        </p:nvGraphicFramePr>
        <p:xfrm>
          <a:off x="1524000" y="911890"/>
          <a:ext cx="6096000" cy="3272981"/>
        </p:xfrm>
        <a:graphic>
          <a:graphicData uri="http://schemas.openxmlformats.org/drawingml/2006/table">
            <a:tbl>
              <a:tblPr firstRow="1" bandRow="1">
                <a:tableStyleId>{0056002D-9CE2-4994-9801-3F88CEB7BD38}</a:tableStyleId>
              </a:tblPr>
              <a:tblGrid>
                <a:gridCol w="1017181">
                  <a:extLst>
                    <a:ext uri="{9D8B030D-6E8A-4147-A177-3AD203B41FA5}">
                      <a16:colId xmlns:a16="http://schemas.microsoft.com/office/drawing/2014/main" val="134235337"/>
                    </a:ext>
                  </a:extLst>
                </a:gridCol>
                <a:gridCol w="5078819">
                  <a:extLst>
                    <a:ext uri="{9D8B030D-6E8A-4147-A177-3AD203B41FA5}">
                      <a16:colId xmlns:a16="http://schemas.microsoft.com/office/drawing/2014/main" val="38931267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Varela Round" panose="020B0604020202020204" charset="-79"/>
                          <a:cs typeface="Varela Round" panose="020B0604020202020204" charset="-79"/>
                        </a:rPr>
                        <a:t>TAHUN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Varela Round" panose="020B0604020202020204" charset="-79"/>
                          <a:cs typeface="Varela Round" panose="020B0604020202020204" charset="-79"/>
                        </a:rPr>
                        <a:t>KEJAYAAN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14849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Varela Round" panose="020B0604020202020204" charset="-79"/>
                          <a:cs typeface="Varela Round" panose="020B0604020202020204" charset="-79"/>
                        </a:rPr>
                        <a:t>2004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Varela Round" panose="020B0604020202020204" charset="-79"/>
                          <a:ea typeface="Calibri" panose="020F0502020204030204" pitchFamily="34" charset="0"/>
                          <a:cs typeface="Varela Round" panose="020B0604020202020204" charset="-79"/>
                        </a:rPr>
                        <a:t>Mendapat</a:t>
                      </a:r>
                      <a:r>
                        <a:rPr lang="en-US" sz="1600" dirty="0">
                          <a:effectLst/>
                          <a:latin typeface="Varela Round" panose="020B0604020202020204" charset="-79"/>
                          <a:ea typeface="Calibri" panose="020F0502020204030204" pitchFamily="34" charset="0"/>
                          <a:cs typeface="Varela Round" panose="020B0604020202020204" charset="-79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Varela Round" panose="020B0604020202020204" charset="-79"/>
                          <a:ea typeface="Calibri" panose="020F0502020204030204" pitchFamily="34" charset="0"/>
                          <a:cs typeface="Varela Round" panose="020B0604020202020204" charset="-79"/>
                        </a:rPr>
                        <a:t>penganugerahan</a:t>
                      </a:r>
                      <a:r>
                        <a:rPr lang="en-US" sz="1600" dirty="0">
                          <a:effectLst/>
                          <a:latin typeface="Varela Round" panose="020B0604020202020204" charset="-79"/>
                          <a:ea typeface="Calibri" panose="020F0502020204030204" pitchFamily="34" charset="0"/>
                          <a:cs typeface="Varela Round" panose="020B0604020202020204" charset="-79"/>
                        </a:rPr>
                        <a:t> status MSC </a:t>
                      </a:r>
                      <a:r>
                        <a:rPr lang="en-US" sz="1600" dirty="0" err="1">
                          <a:effectLst/>
                          <a:latin typeface="Varela Round" panose="020B0604020202020204" charset="-79"/>
                          <a:ea typeface="Calibri" panose="020F0502020204030204" pitchFamily="34" charset="0"/>
                          <a:cs typeface="Varela Round" panose="020B0604020202020204" charset="-79"/>
                        </a:rPr>
                        <a:t>daripada</a:t>
                      </a:r>
                      <a:r>
                        <a:rPr lang="en-US" sz="1600" dirty="0">
                          <a:effectLst/>
                          <a:latin typeface="Varela Round" panose="020B0604020202020204" charset="-79"/>
                          <a:ea typeface="Calibri" panose="020F0502020204030204" pitchFamily="34" charset="0"/>
                          <a:cs typeface="Varela Round" panose="020B0604020202020204" charset="-79"/>
                        </a:rPr>
                        <a:t> MDeC.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890111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Varela Round" panose="020B0604020202020204" charset="-79"/>
                          <a:cs typeface="Varela Round" panose="020B0604020202020204" charset="-79"/>
                        </a:rPr>
                        <a:t>2005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Varela Round" panose="020B0604020202020204" charset="-79"/>
                          <a:ea typeface="Arial"/>
                          <a:cs typeface="Varela Round" panose="020B0604020202020204" charset="-79"/>
                          <a:sym typeface="Arial"/>
                        </a:rPr>
                        <a:t>Pengenalan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Varela Round" panose="020B0604020202020204" charset="-79"/>
                          <a:ea typeface="Arial"/>
                          <a:cs typeface="Varela Round" panose="020B0604020202020204" charset="-79"/>
                          <a:sym typeface="Arial"/>
                        </a:rPr>
                        <a:t> program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Varela Round" panose="020B0604020202020204" charset="-79"/>
                          <a:ea typeface="Arial"/>
                          <a:cs typeface="Varela Round" panose="020B0604020202020204" charset="-79"/>
                          <a:sym typeface="Arial"/>
                        </a:rPr>
                        <a:t>untuk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Varela Round" panose="020B0604020202020204" charset="-79"/>
                          <a:ea typeface="Arial"/>
                          <a:cs typeface="Varela Round" panose="020B0604020202020204" charset="-79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Varela Round" panose="020B0604020202020204" charset="-79"/>
                          <a:ea typeface="Arial"/>
                          <a:cs typeface="Varela Round" panose="020B0604020202020204" charset="-79"/>
                          <a:sym typeface="Arial"/>
                        </a:rPr>
                        <a:t>memasang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Varela Round" panose="020B0604020202020204" charset="-79"/>
                          <a:ea typeface="Arial"/>
                          <a:cs typeface="Varela Round" panose="020B0604020202020204" charset="-79"/>
                          <a:sym typeface="Arial"/>
                        </a:rPr>
                        <a:t> terminal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Varela Round" panose="020B0604020202020204" charset="-79"/>
                          <a:ea typeface="Arial"/>
                          <a:cs typeface="Varela Round" panose="020B0604020202020204" charset="-79"/>
                          <a:sym typeface="Arial"/>
                        </a:rPr>
                        <a:t>kad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Varela Round" panose="020B0604020202020204" charset="-79"/>
                          <a:ea typeface="Arial"/>
                          <a:cs typeface="Varela Round" panose="020B0604020202020204" charset="-79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Varela Round" panose="020B0604020202020204" charset="-79"/>
                          <a:ea typeface="Arial"/>
                          <a:cs typeface="Varela Round" panose="020B0604020202020204" charset="-79"/>
                          <a:sym typeface="Arial"/>
                        </a:rPr>
                        <a:t>kredit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Varela Round" panose="020B0604020202020204" charset="-79"/>
                          <a:ea typeface="Arial"/>
                          <a:cs typeface="Varela Round" panose="020B0604020202020204" charset="-79"/>
                          <a:sym typeface="Arial"/>
                        </a:rPr>
                        <a:t> pada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Varela Round" panose="020B0604020202020204" charset="-79"/>
                          <a:ea typeface="Arial"/>
                          <a:cs typeface="Varela Round" panose="020B0604020202020204" charset="-79"/>
                          <a:sym typeface="Arial"/>
                        </a:rPr>
                        <a:t>pusat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Varela Round" panose="020B0604020202020204" charset="-79"/>
                          <a:ea typeface="Arial"/>
                          <a:cs typeface="Varela Round" panose="020B0604020202020204" charset="-79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Varela Round" panose="020B0604020202020204" charset="-79"/>
                          <a:ea typeface="Arial"/>
                          <a:cs typeface="Varela Round" panose="020B0604020202020204" charset="-79"/>
                          <a:sym typeface="Arial"/>
                        </a:rPr>
                        <a:t>jualan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Varela Round" panose="020B0604020202020204" charset="-79"/>
                          <a:ea typeface="Arial"/>
                          <a:cs typeface="Varela Round" panose="020B0604020202020204" charset="-79"/>
                          <a:sym typeface="Arial"/>
                        </a:rPr>
                        <a:t> dan pada para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Varela Round" panose="020B0604020202020204" charset="-79"/>
                          <a:ea typeface="Arial"/>
                          <a:cs typeface="Varela Round" panose="020B0604020202020204" charset="-79"/>
                          <a:sym typeface="Arial"/>
                        </a:rPr>
                        <a:t>penjual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Varela Round" panose="020B0604020202020204" charset="-79"/>
                          <a:ea typeface="Arial"/>
                          <a:cs typeface="Varela Round" panose="020B0604020202020204" charset="-79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Varela Round" panose="020B0604020202020204" charset="-79"/>
                          <a:ea typeface="Arial"/>
                          <a:cs typeface="Varela Round" panose="020B0604020202020204" charset="-79"/>
                          <a:sym typeface="Arial"/>
                        </a:rPr>
                        <a:t>kedua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Varela Round" panose="020B0604020202020204" charset="-79"/>
                          <a:ea typeface="Arial"/>
                          <a:cs typeface="Varela Round" panose="020B0604020202020204" charset="-79"/>
                          <a:sym typeface="Arial"/>
                        </a:rPr>
                        <a:t>.</a:t>
                      </a:r>
                      <a:endParaRPr lang="en-US" sz="1600" dirty="0">
                        <a:latin typeface="Varela Round" panose="020B0604020202020204" charset="-79"/>
                        <a:cs typeface="Varela Round" panose="020B0604020202020204" charset="-79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80835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Varela Round" panose="020B0604020202020204" charset="-79"/>
                          <a:cs typeface="Varela Round" panose="020B0604020202020204" charset="-79"/>
                        </a:rPr>
                        <a:t>2013 - 2016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Varela Round" panose="020B0604020202020204" charset="-79"/>
                          <a:cs typeface="Varela Round" panose="020B0604020202020204" charset="-79"/>
                        </a:rPr>
                        <a:t>Berjaya </a:t>
                      </a:r>
                      <a:r>
                        <a:rPr lang="en-US" sz="1600" dirty="0" err="1">
                          <a:latin typeface="Varela Round" panose="020B0604020202020204" charset="-79"/>
                          <a:cs typeface="Varela Round" panose="020B0604020202020204" charset="-79"/>
                        </a:rPr>
                        <a:t>bekerjasama</a:t>
                      </a:r>
                      <a:r>
                        <a:rPr lang="en-US" sz="1600" dirty="0">
                          <a:latin typeface="Varela Round" panose="020B0604020202020204" charset="-79"/>
                          <a:cs typeface="Varela Round" panose="020B0604020202020204" charset="-79"/>
                        </a:rPr>
                        <a:t> </a:t>
                      </a:r>
                      <a:r>
                        <a:rPr lang="en-US" sz="1600" dirty="0" err="1">
                          <a:latin typeface="Varela Round" panose="020B0604020202020204" charset="-79"/>
                          <a:cs typeface="Varela Round" panose="020B0604020202020204" charset="-79"/>
                        </a:rPr>
                        <a:t>dengan</a:t>
                      </a:r>
                      <a:r>
                        <a:rPr lang="en-US" sz="1600" dirty="0">
                          <a:latin typeface="Varela Round" panose="020B0604020202020204" charset="-79"/>
                          <a:cs typeface="Varela Round" panose="020B0604020202020204" charset="-79"/>
                        </a:rPr>
                        <a:t> </a:t>
                      </a:r>
                      <a:r>
                        <a:rPr lang="en-US" sz="1600" dirty="0" err="1">
                          <a:latin typeface="Varela Round" panose="020B0604020202020204" charset="-79"/>
                          <a:cs typeface="Varela Round" panose="020B0604020202020204" charset="-79"/>
                        </a:rPr>
                        <a:t>beberapa</a:t>
                      </a:r>
                      <a:r>
                        <a:rPr lang="en-US" sz="1600" dirty="0">
                          <a:latin typeface="Varela Round" panose="020B0604020202020204" charset="-79"/>
                          <a:cs typeface="Varela Round" panose="020B0604020202020204" charset="-79"/>
                        </a:rPr>
                        <a:t> </a:t>
                      </a:r>
                      <a:r>
                        <a:rPr lang="en-US" sz="1600" dirty="0" err="1">
                          <a:latin typeface="Varela Round" panose="020B0604020202020204" charset="-79"/>
                          <a:cs typeface="Varela Round" panose="020B0604020202020204" charset="-79"/>
                        </a:rPr>
                        <a:t>syarikat</a:t>
                      </a:r>
                      <a:r>
                        <a:rPr lang="en-US" sz="1600" dirty="0">
                          <a:latin typeface="Varela Round" panose="020B0604020202020204" charset="-79"/>
                          <a:cs typeface="Varela Round" panose="020B0604020202020204" charset="-79"/>
                        </a:rPr>
                        <a:t> </a:t>
                      </a:r>
                      <a:r>
                        <a:rPr lang="en-US" sz="1600" dirty="0" err="1">
                          <a:latin typeface="Varela Round" panose="020B0604020202020204" charset="-79"/>
                          <a:cs typeface="Varela Round" panose="020B0604020202020204" charset="-79"/>
                        </a:rPr>
                        <a:t>telefon</a:t>
                      </a:r>
                      <a:r>
                        <a:rPr lang="en-US" sz="1600" dirty="0">
                          <a:latin typeface="Varela Round" panose="020B0604020202020204" charset="-79"/>
                          <a:cs typeface="Varela Round" panose="020B0604020202020204" charset="-79"/>
                        </a:rPr>
                        <a:t> </a:t>
                      </a:r>
                      <a:r>
                        <a:rPr lang="en-US" sz="1600" dirty="0" err="1">
                          <a:latin typeface="Varela Round" panose="020B0604020202020204" charset="-79"/>
                          <a:cs typeface="Varela Round" panose="020B0604020202020204" charset="-79"/>
                        </a:rPr>
                        <a:t>pintar</a:t>
                      </a:r>
                      <a:r>
                        <a:rPr lang="en-US" sz="1600" dirty="0">
                          <a:latin typeface="Varela Round" panose="020B0604020202020204" charset="-79"/>
                          <a:cs typeface="Varela Round" panose="020B0604020202020204" charset="-79"/>
                        </a:rPr>
                        <a:t> </a:t>
                      </a:r>
                      <a:r>
                        <a:rPr lang="en-US" sz="1600" dirty="0" err="1">
                          <a:latin typeface="Varela Round" panose="020B0604020202020204" charset="-79"/>
                          <a:cs typeface="Varela Round" panose="020B0604020202020204" charset="-79"/>
                        </a:rPr>
                        <a:t>seperti</a:t>
                      </a:r>
                      <a:r>
                        <a:rPr lang="en-US" sz="1600" dirty="0">
                          <a:latin typeface="Varela Round" panose="020B0604020202020204" charset="-79"/>
                          <a:cs typeface="Varela Round" panose="020B0604020202020204" charset="-79"/>
                        </a:rPr>
                        <a:t> Asus, Samsung, Microsoft Mobile, Xiaomi dan Huawei.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2916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Varela Round" panose="020B0604020202020204" charset="-79"/>
                          <a:cs typeface="Varela Round" panose="020B0604020202020204" charset="-79"/>
                        </a:rPr>
                        <a:t>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Varela Round" panose="020B0604020202020204" charset="-79"/>
                          <a:cs typeface="Varela Round" panose="020B0604020202020204" charset="-79"/>
                        </a:rPr>
                        <a:t>Ulang</a:t>
                      </a:r>
                      <a:r>
                        <a:rPr lang="en-US" sz="1600" dirty="0">
                          <a:latin typeface="Varela Round" panose="020B0604020202020204" charset="-79"/>
                          <a:cs typeface="Varela Round" panose="020B0604020202020204" charset="-79"/>
                        </a:rPr>
                        <a:t> </a:t>
                      </a:r>
                      <a:r>
                        <a:rPr lang="en-US" sz="1600" dirty="0" err="1">
                          <a:latin typeface="Varela Round" panose="020B0604020202020204" charset="-79"/>
                          <a:cs typeface="Varela Round" panose="020B0604020202020204" charset="-79"/>
                        </a:rPr>
                        <a:t>tahun</a:t>
                      </a:r>
                      <a:r>
                        <a:rPr lang="en-US" sz="1600" dirty="0">
                          <a:latin typeface="Varela Round" panose="020B0604020202020204" charset="-79"/>
                          <a:cs typeface="Varela Round" panose="020B0604020202020204" charset="-79"/>
                        </a:rPr>
                        <a:t> </a:t>
                      </a:r>
                      <a:r>
                        <a:rPr lang="en-US" sz="1600" dirty="0" err="1">
                          <a:latin typeface="Varela Round" panose="020B0604020202020204" charset="-79"/>
                          <a:cs typeface="Varela Round" panose="020B0604020202020204" charset="-79"/>
                        </a:rPr>
                        <a:t>penubuhan</a:t>
                      </a:r>
                      <a:r>
                        <a:rPr lang="en-US" sz="1600" dirty="0">
                          <a:latin typeface="Varela Round" panose="020B0604020202020204" charset="-79"/>
                          <a:cs typeface="Varela Round" panose="020B0604020202020204" charset="-79"/>
                        </a:rPr>
                        <a:t> </a:t>
                      </a:r>
                      <a:r>
                        <a:rPr lang="en-US" sz="1600" dirty="0" err="1">
                          <a:latin typeface="Varela Round" panose="020B0604020202020204" charset="-79"/>
                          <a:cs typeface="Varela Round" panose="020B0604020202020204" charset="-79"/>
                        </a:rPr>
                        <a:t>syarikat</a:t>
                      </a:r>
                      <a:r>
                        <a:rPr lang="en-US" sz="1600" dirty="0">
                          <a:latin typeface="Varela Round" panose="020B0604020202020204" charset="-79"/>
                          <a:cs typeface="Varela Round" panose="020B0604020202020204" charset="-79"/>
                        </a:rPr>
                        <a:t> yang ke-30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84877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Varela Round" panose="020B0604020202020204" charset="-79"/>
                          <a:cs typeface="Varela Round" panose="020B0604020202020204" charset="-79"/>
                        </a:rPr>
                        <a:t>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en-US" sz="1600" dirty="0" err="1">
                          <a:effectLst/>
                          <a:latin typeface="Varela Round" panose="020B0604020202020204" charset="-79"/>
                          <a:ea typeface="Calibri" panose="020F0502020204030204" pitchFamily="34" charset="0"/>
                          <a:cs typeface="Varela Round" panose="020B0604020202020204" charset="-79"/>
                        </a:rPr>
                        <a:t>Menukar</a:t>
                      </a:r>
                      <a:r>
                        <a:rPr lang="en-US" sz="1600" dirty="0">
                          <a:effectLst/>
                          <a:latin typeface="Varela Round" panose="020B0604020202020204" charset="-79"/>
                          <a:ea typeface="Calibri" panose="020F0502020204030204" pitchFamily="34" charset="0"/>
                          <a:cs typeface="Varela Round" panose="020B0604020202020204" charset="-79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Varela Round" panose="020B0604020202020204" charset="-79"/>
                          <a:ea typeface="Calibri" panose="020F0502020204030204" pitchFamily="34" charset="0"/>
                          <a:cs typeface="Varela Round" panose="020B0604020202020204" charset="-79"/>
                        </a:rPr>
                        <a:t>nama</a:t>
                      </a:r>
                      <a:r>
                        <a:rPr lang="en-US" sz="1600" dirty="0">
                          <a:effectLst/>
                          <a:latin typeface="Varela Round" panose="020B0604020202020204" charset="-79"/>
                          <a:ea typeface="Calibri" panose="020F0502020204030204" pitchFamily="34" charset="0"/>
                          <a:cs typeface="Varela Round" panose="020B0604020202020204" charset="-79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Varela Round" panose="020B0604020202020204" charset="-79"/>
                          <a:ea typeface="Calibri" panose="020F0502020204030204" pitchFamily="34" charset="0"/>
                          <a:cs typeface="Varela Round" panose="020B0604020202020204" charset="-79"/>
                        </a:rPr>
                        <a:t>kepada</a:t>
                      </a:r>
                      <a:r>
                        <a:rPr lang="en-US" sz="1600" dirty="0">
                          <a:effectLst/>
                          <a:latin typeface="Varela Round" panose="020B0604020202020204" charset="-79"/>
                          <a:ea typeface="Calibri" panose="020F0502020204030204" pitchFamily="34" charset="0"/>
                          <a:cs typeface="Varela Round" panose="020B0604020202020204" charset="-79"/>
                        </a:rPr>
                        <a:t> VSTECS </a:t>
                      </a:r>
                      <a:r>
                        <a:rPr lang="en-US" sz="1600" dirty="0" err="1">
                          <a:effectLst/>
                          <a:latin typeface="Varela Round" panose="020B0604020202020204" charset="-79"/>
                          <a:ea typeface="Calibri" panose="020F0502020204030204" pitchFamily="34" charset="0"/>
                          <a:cs typeface="Varela Round" panose="020B0604020202020204" charset="-79"/>
                        </a:rPr>
                        <a:t>Berhad</a:t>
                      </a:r>
                      <a:endParaRPr lang="en-US" sz="1600" dirty="0">
                        <a:effectLst/>
                        <a:latin typeface="Varela Round" panose="020B0604020202020204" charset="-79"/>
                        <a:ea typeface="Calibri" panose="020F0502020204030204" pitchFamily="34" charset="0"/>
                        <a:cs typeface="Varela Round" panose="020B0604020202020204" charset="-79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85183815"/>
                  </a:ext>
                </a:extLst>
              </a:tr>
            </a:tbl>
          </a:graphicData>
        </a:graphic>
      </p:graphicFrame>
      <p:sp>
        <p:nvSpPr>
          <p:cNvPr id="4" name="Google Shape;209;p15">
            <a:extLst>
              <a:ext uri="{FF2B5EF4-FFF2-40B4-BE49-F238E27FC236}">
                <a16:creationId xmlns:a16="http://schemas.microsoft.com/office/drawing/2014/main" id="{DA8DE353-2C0D-4746-812C-D250E3E63AB6}"/>
              </a:ext>
            </a:extLst>
          </p:cNvPr>
          <p:cNvSpPr txBox="1">
            <a:spLocks/>
          </p:cNvSpPr>
          <p:nvPr/>
        </p:nvSpPr>
        <p:spPr>
          <a:xfrm>
            <a:off x="2604976" y="0"/>
            <a:ext cx="3934047" cy="690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ctr"/>
            <a:r>
              <a:rPr lang="en-US" sz="2500" dirty="0"/>
              <a:t>KEJAYAAN SYARIKAT</a:t>
            </a:r>
          </a:p>
        </p:txBody>
      </p:sp>
    </p:spTree>
    <p:extLst>
      <p:ext uri="{BB962C8B-B14F-4D97-AF65-F5344CB8AC3E}">
        <p14:creationId xmlns:p14="http://schemas.microsoft.com/office/powerpoint/2010/main" val="31487354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6"/>
          <p:cNvSpPr txBox="1">
            <a:spLocks noGrp="1"/>
          </p:cNvSpPr>
          <p:nvPr>
            <p:ph type="ctrTitle"/>
          </p:nvPr>
        </p:nvSpPr>
        <p:spPr>
          <a:xfrm>
            <a:off x="1609889" y="2571750"/>
            <a:ext cx="5924222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NILAI YANG DIPELAJARI</a:t>
            </a:r>
            <a:endParaRPr dirty="0"/>
          </a:p>
        </p:txBody>
      </p:sp>
      <p:sp>
        <p:nvSpPr>
          <p:cNvPr id="220" name="Google Shape;220;p16"/>
          <p:cNvSpPr txBox="1"/>
          <p:nvPr/>
        </p:nvSpPr>
        <p:spPr>
          <a:xfrm>
            <a:off x="3084300" y="153875"/>
            <a:ext cx="2975400" cy="19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b="1" dirty="0">
                <a:solidFill>
                  <a:srgbClr val="00ACC3"/>
                </a:solidFill>
                <a:latin typeface="Varela Round"/>
                <a:ea typeface="Varela Round"/>
                <a:cs typeface="Varela Round"/>
                <a:sym typeface="Varela Round"/>
              </a:rPr>
              <a:t>3</a:t>
            </a:r>
            <a:endParaRPr sz="9600" b="1" dirty="0">
              <a:solidFill>
                <a:srgbClr val="00ACC3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  <p:extLst>
      <p:ext uri="{BB962C8B-B14F-4D97-AF65-F5344CB8AC3E}">
        <p14:creationId xmlns:p14="http://schemas.microsoft.com/office/powerpoint/2010/main" val="10832429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09;p15">
            <a:extLst>
              <a:ext uri="{FF2B5EF4-FFF2-40B4-BE49-F238E27FC236}">
                <a16:creationId xmlns:a16="http://schemas.microsoft.com/office/drawing/2014/main" id="{2F69D7F8-156B-4573-9B9B-02D554D67A78}"/>
              </a:ext>
            </a:extLst>
          </p:cNvPr>
          <p:cNvSpPr txBox="1">
            <a:spLocks/>
          </p:cNvSpPr>
          <p:nvPr/>
        </p:nvSpPr>
        <p:spPr>
          <a:xfrm>
            <a:off x="2447653" y="0"/>
            <a:ext cx="4264640" cy="690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ctr"/>
            <a:r>
              <a:rPr lang="en-US" sz="2500" dirty="0"/>
              <a:t>NILAI YANG DIPELAJARI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631BF84-F120-4085-BFAA-204E4B24BBB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39555456"/>
              </p:ext>
            </p:extLst>
          </p:nvPr>
        </p:nvGraphicFramePr>
        <p:xfrm>
          <a:off x="1430078" y="1020727"/>
          <a:ext cx="6299791" cy="39234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6"/>
          <p:cNvSpPr txBox="1">
            <a:spLocks noGrp="1"/>
          </p:cNvSpPr>
          <p:nvPr>
            <p:ph type="ctrTitle"/>
          </p:nvPr>
        </p:nvSpPr>
        <p:spPr>
          <a:xfrm>
            <a:off x="1609889" y="2571750"/>
            <a:ext cx="5924222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KESIMPULAN</a:t>
            </a:r>
            <a:endParaRPr dirty="0"/>
          </a:p>
        </p:txBody>
      </p:sp>
      <p:sp>
        <p:nvSpPr>
          <p:cNvPr id="220" name="Google Shape;220;p16"/>
          <p:cNvSpPr txBox="1"/>
          <p:nvPr/>
        </p:nvSpPr>
        <p:spPr>
          <a:xfrm>
            <a:off x="3084300" y="153875"/>
            <a:ext cx="2975400" cy="19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b="1" dirty="0">
                <a:solidFill>
                  <a:srgbClr val="00ACC3"/>
                </a:solidFill>
                <a:latin typeface="Varela Round"/>
                <a:ea typeface="Varela Round"/>
                <a:cs typeface="Varela Round"/>
                <a:sym typeface="Varela Round"/>
              </a:rPr>
              <a:t>4</a:t>
            </a:r>
            <a:endParaRPr sz="9600" b="1" dirty="0">
              <a:solidFill>
                <a:srgbClr val="00ACC3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  <p:extLst>
      <p:ext uri="{BB962C8B-B14F-4D97-AF65-F5344CB8AC3E}">
        <p14:creationId xmlns:p14="http://schemas.microsoft.com/office/powerpoint/2010/main" val="27824146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EB67C0-F08E-4BA5-AF42-5935719E43F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  <p:sp>
        <p:nvSpPr>
          <p:cNvPr id="4" name="Google Shape;209;p15">
            <a:extLst>
              <a:ext uri="{FF2B5EF4-FFF2-40B4-BE49-F238E27FC236}">
                <a16:creationId xmlns:a16="http://schemas.microsoft.com/office/drawing/2014/main" id="{9C57B3BC-AEA9-49A5-8847-68E92C6C097E}"/>
              </a:ext>
            </a:extLst>
          </p:cNvPr>
          <p:cNvSpPr txBox="1">
            <a:spLocks/>
          </p:cNvSpPr>
          <p:nvPr/>
        </p:nvSpPr>
        <p:spPr>
          <a:xfrm>
            <a:off x="2439680" y="0"/>
            <a:ext cx="4264640" cy="690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ctr"/>
            <a:r>
              <a:rPr lang="en-US" sz="2500" dirty="0"/>
              <a:t>KESIMPULAN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BB63AF8-C0EF-4EBB-88B4-EBC1A6805AB1}"/>
              </a:ext>
            </a:extLst>
          </p:cNvPr>
          <p:cNvSpPr/>
          <p:nvPr/>
        </p:nvSpPr>
        <p:spPr>
          <a:xfrm>
            <a:off x="1685261" y="1116419"/>
            <a:ext cx="5736266" cy="3136605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600" dirty="0">
                <a:solidFill>
                  <a:schemeClr val="bg1"/>
                </a:solidFill>
                <a:latin typeface="Varela Round" panose="020B0604020202020204" charset="-79"/>
                <a:cs typeface="Varela Round" panose="020B0604020202020204" charset="-79"/>
              </a:rPr>
              <a:t>Kita </a:t>
            </a:r>
            <a:r>
              <a:rPr lang="en-MY" sz="1600" dirty="0" err="1">
                <a:solidFill>
                  <a:schemeClr val="bg1"/>
                </a:solidFill>
                <a:latin typeface="Varela Round" panose="020B0604020202020204" charset="-79"/>
                <a:cs typeface="Varela Round" panose="020B0604020202020204" charset="-79"/>
              </a:rPr>
              <a:t>sebagai</a:t>
            </a:r>
            <a:r>
              <a:rPr lang="en-MY" sz="1600" dirty="0">
                <a:solidFill>
                  <a:schemeClr val="bg1"/>
                </a:solidFill>
                <a:latin typeface="Varela Round" panose="020B0604020202020204" charset="-79"/>
                <a:cs typeface="Varela Round" panose="020B0604020202020204" charset="-79"/>
              </a:rPr>
              <a:t> </a:t>
            </a:r>
            <a:r>
              <a:rPr lang="en-MY" sz="1600" dirty="0" err="1">
                <a:solidFill>
                  <a:schemeClr val="bg1"/>
                </a:solidFill>
                <a:latin typeface="Varela Round" panose="020B0604020202020204" charset="-79"/>
                <a:cs typeface="Varela Round" panose="020B0604020202020204" charset="-79"/>
              </a:rPr>
              <a:t>pelajar</a:t>
            </a:r>
            <a:r>
              <a:rPr lang="en-MY" sz="1600" dirty="0">
                <a:solidFill>
                  <a:schemeClr val="bg1"/>
                </a:solidFill>
                <a:latin typeface="Varela Round" panose="020B0604020202020204" charset="-79"/>
                <a:cs typeface="Varela Round" panose="020B0604020202020204" charset="-79"/>
              </a:rPr>
              <a:t> </a:t>
            </a:r>
            <a:r>
              <a:rPr lang="en-MY" sz="1600" dirty="0" err="1">
                <a:solidFill>
                  <a:schemeClr val="bg1"/>
                </a:solidFill>
                <a:latin typeface="Varela Round" panose="020B0604020202020204" charset="-79"/>
                <a:cs typeface="Varela Round" panose="020B0604020202020204" charset="-79"/>
              </a:rPr>
              <a:t>universiti</a:t>
            </a:r>
            <a:r>
              <a:rPr lang="en-MY" sz="1600" dirty="0">
                <a:solidFill>
                  <a:schemeClr val="bg1"/>
                </a:solidFill>
                <a:latin typeface="Varela Round" panose="020B0604020202020204" charset="-79"/>
                <a:cs typeface="Varela Round" panose="020B0604020202020204" charset="-79"/>
              </a:rPr>
              <a:t> yang </a:t>
            </a:r>
            <a:r>
              <a:rPr lang="en-MY" sz="1600" dirty="0" err="1">
                <a:solidFill>
                  <a:schemeClr val="bg1"/>
                </a:solidFill>
                <a:latin typeface="Varela Round" panose="020B0604020202020204" charset="-79"/>
                <a:cs typeface="Varela Round" panose="020B0604020202020204" charset="-79"/>
              </a:rPr>
              <a:t>bakal</a:t>
            </a:r>
            <a:r>
              <a:rPr lang="en-MY" sz="1600" dirty="0">
                <a:solidFill>
                  <a:schemeClr val="bg1"/>
                </a:solidFill>
                <a:latin typeface="Varela Round" panose="020B0604020202020204" charset="-79"/>
                <a:cs typeface="Varela Round" panose="020B0604020202020204" charset="-79"/>
              </a:rPr>
              <a:t> </a:t>
            </a:r>
            <a:r>
              <a:rPr lang="en-MY" sz="1600" dirty="0" err="1">
                <a:solidFill>
                  <a:schemeClr val="bg1"/>
                </a:solidFill>
                <a:latin typeface="Varela Round" panose="020B0604020202020204" charset="-79"/>
                <a:cs typeface="Varela Round" panose="020B0604020202020204" charset="-79"/>
              </a:rPr>
              <a:t>langkah</a:t>
            </a:r>
            <a:r>
              <a:rPr lang="en-MY" sz="1600" dirty="0">
                <a:solidFill>
                  <a:schemeClr val="bg1"/>
                </a:solidFill>
                <a:latin typeface="Varela Round" panose="020B0604020202020204" charset="-79"/>
                <a:cs typeface="Varela Round" panose="020B0604020202020204" charset="-79"/>
              </a:rPr>
              <a:t> </a:t>
            </a:r>
            <a:r>
              <a:rPr lang="en-MY" sz="1600" dirty="0" err="1">
                <a:solidFill>
                  <a:schemeClr val="bg1"/>
                </a:solidFill>
                <a:latin typeface="Varela Round" panose="020B0604020202020204" charset="-79"/>
                <a:cs typeface="Varela Round" panose="020B0604020202020204" charset="-79"/>
              </a:rPr>
              <a:t>ke</a:t>
            </a:r>
            <a:r>
              <a:rPr lang="en-MY" sz="1600" dirty="0">
                <a:solidFill>
                  <a:schemeClr val="bg1"/>
                </a:solidFill>
                <a:latin typeface="Varela Round" panose="020B0604020202020204" charset="-79"/>
                <a:cs typeface="Varela Round" panose="020B0604020202020204" charset="-79"/>
              </a:rPr>
              <a:t> </a:t>
            </a:r>
            <a:r>
              <a:rPr lang="en-MY" sz="1600" dirty="0" err="1">
                <a:solidFill>
                  <a:schemeClr val="bg1"/>
                </a:solidFill>
                <a:latin typeface="Varela Round" panose="020B0604020202020204" charset="-79"/>
                <a:cs typeface="Varela Round" panose="020B0604020202020204" charset="-79"/>
              </a:rPr>
              <a:t>alam</a:t>
            </a:r>
            <a:r>
              <a:rPr lang="en-MY" sz="1600" dirty="0">
                <a:solidFill>
                  <a:schemeClr val="bg1"/>
                </a:solidFill>
                <a:latin typeface="Varela Round" panose="020B0604020202020204" charset="-79"/>
                <a:cs typeface="Varela Round" panose="020B0604020202020204" charset="-79"/>
              </a:rPr>
              <a:t> </a:t>
            </a:r>
            <a:r>
              <a:rPr lang="en-MY" sz="1600" dirty="0" err="1">
                <a:solidFill>
                  <a:schemeClr val="bg1"/>
                </a:solidFill>
                <a:latin typeface="Varela Round" panose="020B0604020202020204" charset="-79"/>
                <a:cs typeface="Varela Round" panose="020B0604020202020204" charset="-79"/>
              </a:rPr>
              <a:t>pekerjaan</a:t>
            </a:r>
            <a:r>
              <a:rPr lang="en-MY" sz="1600" dirty="0">
                <a:solidFill>
                  <a:schemeClr val="bg1"/>
                </a:solidFill>
                <a:latin typeface="Varela Round" panose="020B0604020202020204" charset="-79"/>
                <a:cs typeface="Varela Round" panose="020B0604020202020204" charset="-79"/>
              </a:rPr>
              <a:t> </a:t>
            </a:r>
            <a:r>
              <a:rPr lang="en-MY" sz="1600" dirty="0" err="1">
                <a:solidFill>
                  <a:schemeClr val="bg1"/>
                </a:solidFill>
                <a:latin typeface="Varela Round" panose="020B0604020202020204" charset="-79"/>
                <a:cs typeface="Varela Round" panose="020B0604020202020204" charset="-79"/>
              </a:rPr>
              <a:t>haruslah</a:t>
            </a:r>
            <a:r>
              <a:rPr lang="en-MY" sz="1600" dirty="0">
                <a:solidFill>
                  <a:schemeClr val="bg1"/>
                </a:solidFill>
                <a:latin typeface="Varela Round" panose="020B0604020202020204" charset="-79"/>
                <a:cs typeface="Varela Round" panose="020B0604020202020204" charset="-79"/>
              </a:rPr>
              <a:t> </a:t>
            </a:r>
            <a:r>
              <a:rPr lang="en-MY" sz="1600" dirty="0" err="1">
                <a:solidFill>
                  <a:schemeClr val="bg1"/>
                </a:solidFill>
                <a:latin typeface="Varela Round" panose="020B0604020202020204" charset="-79"/>
                <a:cs typeface="Varela Round" panose="020B0604020202020204" charset="-79"/>
              </a:rPr>
              <a:t>sentiasa</a:t>
            </a:r>
            <a:r>
              <a:rPr lang="en-MY" sz="1600" dirty="0">
                <a:solidFill>
                  <a:schemeClr val="bg1"/>
                </a:solidFill>
                <a:latin typeface="Varela Round" panose="020B0604020202020204" charset="-79"/>
                <a:cs typeface="Varela Round" panose="020B0604020202020204" charset="-79"/>
              </a:rPr>
              <a:t> </a:t>
            </a:r>
            <a:r>
              <a:rPr lang="en-MY" sz="1600" dirty="0" err="1">
                <a:solidFill>
                  <a:schemeClr val="bg1"/>
                </a:solidFill>
                <a:latin typeface="Varela Round" panose="020B0604020202020204" charset="-79"/>
                <a:cs typeface="Varela Round" panose="020B0604020202020204" charset="-79"/>
              </a:rPr>
              <a:t>memerhatikan</a:t>
            </a:r>
            <a:r>
              <a:rPr lang="en-MY" sz="1600" dirty="0">
                <a:solidFill>
                  <a:schemeClr val="bg1"/>
                </a:solidFill>
                <a:latin typeface="Varela Round" panose="020B0604020202020204" charset="-79"/>
                <a:cs typeface="Varela Round" panose="020B0604020202020204" charset="-79"/>
              </a:rPr>
              <a:t> trend ICT dunia. Hal </a:t>
            </a:r>
            <a:r>
              <a:rPr lang="en-MY" sz="1600" dirty="0" err="1">
                <a:solidFill>
                  <a:schemeClr val="bg1"/>
                </a:solidFill>
                <a:latin typeface="Varela Round" panose="020B0604020202020204" charset="-79"/>
                <a:cs typeface="Varela Round" panose="020B0604020202020204" charset="-79"/>
              </a:rPr>
              <a:t>ini</a:t>
            </a:r>
            <a:r>
              <a:rPr lang="en-MY" sz="1600" dirty="0">
                <a:solidFill>
                  <a:schemeClr val="bg1"/>
                </a:solidFill>
                <a:latin typeface="Varela Round" panose="020B0604020202020204" charset="-79"/>
                <a:cs typeface="Varela Round" panose="020B0604020202020204" charset="-79"/>
              </a:rPr>
              <a:t> kerana dunia </a:t>
            </a:r>
            <a:r>
              <a:rPr lang="en-MY" sz="1600" dirty="0" err="1">
                <a:solidFill>
                  <a:schemeClr val="bg1"/>
                </a:solidFill>
                <a:latin typeface="Varela Round" panose="020B0604020202020204" charset="-79"/>
                <a:cs typeface="Varela Round" panose="020B0604020202020204" charset="-79"/>
              </a:rPr>
              <a:t>kita</a:t>
            </a:r>
            <a:r>
              <a:rPr lang="en-MY" sz="1600" dirty="0">
                <a:solidFill>
                  <a:schemeClr val="bg1"/>
                </a:solidFill>
                <a:latin typeface="Varela Round" panose="020B0604020202020204" charset="-79"/>
                <a:cs typeface="Varela Round" panose="020B0604020202020204" charset="-79"/>
              </a:rPr>
              <a:t> </a:t>
            </a:r>
            <a:r>
              <a:rPr lang="en-MY" sz="1600" dirty="0" err="1">
                <a:solidFill>
                  <a:schemeClr val="bg1"/>
                </a:solidFill>
                <a:latin typeface="Varela Round" panose="020B0604020202020204" charset="-79"/>
                <a:cs typeface="Varela Round" panose="020B0604020202020204" charset="-79"/>
              </a:rPr>
              <a:t>semakin</a:t>
            </a:r>
            <a:r>
              <a:rPr lang="en-MY" sz="1600" dirty="0">
                <a:solidFill>
                  <a:schemeClr val="bg1"/>
                </a:solidFill>
                <a:latin typeface="Varela Round" panose="020B0604020202020204" charset="-79"/>
                <a:cs typeface="Varela Round" panose="020B0604020202020204" charset="-79"/>
              </a:rPr>
              <a:t> </a:t>
            </a:r>
            <a:r>
              <a:rPr lang="en-MY" sz="1600" dirty="0" err="1">
                <a:solidFill>
                  <a:schemeClr val="bg1"/>
                </a:solidFill>
                <a:latin typeface="Varela Round" panose="020B0604020202020204" charset="-79"/>
                <a:cs typeface="Varela Round" panose="020B0604020202020204" charset="-79"/>
              </a:rPr>
              <a:t>maju</a:t>
            </a:r>
            <a:r>
              <a:rPr lang="en-MY" sz="1600" dirty="0">
                <a:solidFill>
                  <a:schemeClr val="bg1"/>
                </a:solidFill>
                <a:latin typeface="Varela Round" panose="020B0604020202020204" charset="-79"/>
                <a:cs typeface="Varela Round" panose="020B0604020202020204" charset="-79"/>
              </a:rPr>
              <a:t> dan </a:t>
            </a:r>
            <a:r>
              <a:rPr lang="en-MY" sz="1600" dirty="0" err="1">
                <a:solidFill>
                  <a:schemeClr val="bg1"/>
                </a:solidFill>
                <a:latin typeface="Varela Round" panose="020B0604020202020204" charset="-79"/>
                <a:cs typeface="Varela Round" panose="020B0604020202020204" charset="-79"/>
              </a:rPr>
              <a:t>telah</a:t>
            </a:r>
            <a:r>
              <a:rPr lang="en-MY" sz="1600" dirty="0">
                <a:solidFill>
                  <a:schemeClr val="bg1"/>
                </a:solidFill>
                <a:latin typeface="Varela Round" panose="020B0604020202020204" charset="-79"/>
                <a:cs typeface="Varela Round" panose="020B0604020202020204" charset="-79"/>
              </a:rPr>
              <a:t> </a:t>
            </a:r>
            <a:r>
              <a:rPr lang="en-MY" sz="1600" dirty="0" err="1">
                <a:solidFill>
                  <a:schemeClr val="bg1"/>
                </a:solidFill>
                <a:latin typeface="Varela Round" panose="020B0604020202020204" charset="-79"/>
                <a:cs typeface="Varela Round" panose="020B0604020202020204" charset="-79"/>
              </a:rPr>
              <a:t>memasuki</a:t>
            </a:r>
            <a:r>
              <a:rPr lang="en-MY" sz="1600" dirty="0">
                <a:solidFill>
                  <a:schemeClr val="bg1"/>
                </a:solidFill>
                <a:latin typeface="Varela Round" panose="020B0604020202020204" charset="-79"/>
                <a:cs typeface="Varela Round" panose="020B0604020202020204" charset="-79"/>
              </a:rPr>
              <a:t> </a:t>
            </a:r>
            <a:r>
              <a:rPr lang="en-MY" sz="1600" dirty="0" err="1">
                <a:solidFill>
                  <a:schemeClr val="bg1"/>
                </a:solidFill>
                <a:latin typeface="Varela Round" panose="020B0604020202020204" charset="-79"/>
                <a:cs typeface="Varela Round" panose="020B0604020202020204" charset="-79"/>
              </a:rPr>
              <a:t>revolusi</a:t>
            </a:r>
            <a:r>
              <a:rPr lang="en-MY" sz="1600" dirty="0">
                <a:solidFill>
                  <a:schemeClr val="bg1"/>
                </a:solidFill>
                <a:latin typeface="Varela Round" panose="020B0604020202020204" charset="-79"/>
                <a:cs typeface="Varela Round" panose="020B0604020202020204" charset="-79"/>
              </a:rPr>
              <a:t> </a:t>
            </a:r>
            <a:r>
              <a:rPr lang="en-MY" sz="1600" dirty="0" err="1">
                <a:solidFill>
                  <a:schemeClr val="bg1"/>
                </a:solidFill>
                <a:latin typeface="Varela Round" panose="020B0604020202020204" charset="-79"/>
                <a:cs typeface="Varela Round" panose="020B0604020202020204" charset="-79"/>
              </a:rPr>
              <a:t>perindustrian</a:t>
            </a:r>
            <a:r>
              <a:rPr lang="en-MY" sz="1600" dirty="0">
                <a:solidFill>
                  <a:schemeClr val="bg1"/>
                </a:solidFill>
                <a:latin typeface="Varela Round" panose="020B0604020202020204" charset="-79"/>
                <a:cs typeface="Varela Round" panose="020B0604020202020204" charset="-79"/>
              </a:rPr>
              <a:t> 4.0.  </a:t>
            </a:r>
            <a:r>
              <a:rPr lang="en-MY" sz="1600" dirty="0" err="1">
                <a:solidFill>
                  <a:schemeClr val="bg1"/>
                </a:solidFill>
                <a:latin typeface="Varela Round" panose="020B0604020202020204" charset="-79"/>
                <a:cs typeface="Varela Round" panose="020B0604020202020204" charset="-79"/>
              </a:rPr>
              <a:t>Selain</a:t>
            </a:r>
            <a:r>
              <a:rPr lang="en-MY" sz="1600" dirty="0">
                <a:solidFill>
                  <a:schemeClr val="bg1"/>
                </a:solidFill>
                <a:latin typeface="Varela Round" panose="020B0604020202020204" charset="-79"/>
                <a:cs typeface="Varela Round" panose="020B0604020202020204" charset="-79"/>
              </a:rPr>
              <a:t> </a:t>
            </a:r>
            <a:r>
              <a:rPr lang="en-MY" sz="1600" dirty="0" err="1">
                <a:solidFill>
                  <a:schemeClr val="bg1"/>
                </a:solidFill>
                <a:latin typeface="Varela Round" panose="020B0604020202020204" charset="-79"/>
                <a:cs typeface="Varela Round" panose="020B0604020202020204" charset="-79"/>
              </a:rPr>
              <a:t>itu</a:t>
            </a:r>
            <a:r>
              <a:rPr lang="en-MY" sz="1600" dirty="0">
                <a:solidFill>
                  <a:schemeClr val="bg1"/>
                </a:solidFill>
                <a:latin typeface="Varela Round" panose="020B0604020202020204" charset="-79"/>
                <a:cs typeface="Varela Round" panose="020B0604020202020204" charset="-79"/>
              </a:rPr>
              <a:t>, </a:t>
            </a:r>
            <a:r>
              <a:rPr lang="en-MY" sz="1600" dirty="0" err="1">
                <a:solidFill>
                  <a:schemeClr val="bg1"/>
                </a:solidFill>
                <a:latin typeface="Varela Round" panose="020B0604020202020204" charset="-79"/>
                <a:cs typeface="Varela Round" panose="020B0604020202020204" charset="-79"/>
              </a:rPr>
              <a:t>kita</a:t>
            </a:r>
            <a:r>
              <a:rPr lang="en-MY" sz="1600" dirty="0">
                <a:solidFill>
                  <a:schemeClr val="bg1"/>
                </a:solidFill>
                <a:latin typeface="Varela Round" panose="020B0604020202020204" charset="-79"/>
                <a:cs typeface="Varela Round" panose="020B0604020202020204" charset="-79"/>
              </a:rPr>
              <a:t> </a:t>
            </a:r>
            <a:r>
              <a:rPr lang="en-MY" sz="1600" dirty="0" err="1">
                <a:solidFill>
                  <a:schemeClr val="bg1"/>
                </a:solidFill>
                <a:latin typeface="Varela Round" panose="020B0604020202020204" charset="-79"/>
                <a:cs typeface="Varela Round" panose="020B0604020202020204" charset="-79"/>
              </a:rPr>
              <a:t>haruslah</a:t>
            </a:r>
            <a:r>
              <a:rPr lang="en-MY" sz="1600" dirty="0">
                <a:solidFill>
                  <a:schemeClr val="bg1"/>
                </a:solidFill>
                <a:latin typeface="Varela Round" panose="020B0604020202020204" charset="-79"/>
                <a:cs typeface="Varela Round" panose="020B0604020202020204" charset="-79"/>
              </a:rPr>
              <a:t> </a:t>
            </a:r>
            <a:r>
              <a:rPr lang="en-MY" sz="1600" dirty="0" err="1">
                <a:solidFill>
                  <a:schemeClr val="bg1"/>
                </a:solidFill>
                <a:latin typeface="Varela Round" panose="020B0604020202020204" charset="-79"/>
                <a:cs typeface="Varela Round" panose="020B0604020202020204" charset="-79"/>
              </a:rPr>
              <a:t>mencontohi</a:t>
            </a:r>
            <a:r>
              <a:rPr lang="en-MY" sz="1600" dirty="0">
                <a:solidFill>
                  <a:schemeClr val="bg1"/>
                </a:solidFill>
                <a:latin typeface="Varela Round" panose="020B0604020202020204" charset="-79"/>
                <a:cs typeface="Varela Round" panose="020B0604020202020204" charset="-79"/>
              </a:rPr>
              <a:t> </a:t>
            </a:r>
            <a:r>
              <a:rPr lang="en-MY" sz="1600" dirty="0" err="1">
                <a:solidFill>
                  <a:schemeClr val="bg1"/>
                </a:solidFill>
                <a:latin typeface="Varela Round" panose="020B0604020202020204" charset="-79"/>
                <a:cs typeface="Varela Round" panose="020B0604020202020204" charset="-79"/>
              </a:rPr>
              <a:t>sikap</a:t>
            </a:r>
            <a:r>
              <a:rPr lang="en-MY" sz="1600" dirty="0">
                <a:solidFill>
                  <a:schemeClr val="bg1"/>
                </a:solidFill>
                <a:latin typeface="Varela Round" panose="020B0604020202020204" charset="-79"/>
                <a:cs typeface="Varela Round" panose="020B0604020202020204" charset="-79"/>
              </a:rPr>
              <a:t> </a:t>
            </a:r>
            <a:r>
              <a:rPr lang="en-MY" sz="1600" dirty="0" err="1">
                <a:solidFill>
                  <a:schemeClr val="bg1"/>
                </a:solidFill>
                <a:latin typeface="Varela Round" panose="020B0604020202020204" charset="-79"/>
                <a:cs typeface="Varela Round" panose="020B0604020202020204" charset="-79"/>
              </a:rPr>
              <a:t>pengasas</a:t>
            </a:r>
            <a:r>
              <a:rPr lang="en-MY" sz="1600" dirty="0">
                <a:solidFill>
                  <a:schemeClr val="bg1"/>
                </a:solidFill>
                <a:latin typeface="Varela Round" panose="020B0604020202020204" charset="-79"/>
                <a:cs typeface="Varela Round" panose="020B0604020202020204" charset="-79"/>
              </a:rPr>
              <a:t> VSTECS yang </a:t>
            </a:r>
            <a:r>
              <a:rPr lang="en-MY" sz="1600" dirty="0" err="1">
                <a:solidFill>
                  <a:schemeClr val="bg1"/>
                </a:solidFill>
                <a:latin typeface="Varela Round" panose="020B0604020202020204" charset="-79"/>
                <a:cs typeface="Varela Round" panose="020B0604020202020204" charset="-79"/>
              </a:rPr>
              <a:t>tidak</a:t>
            </a:r>
            <a:r>
              <a:rPr lang="en-MY" sz="1600" dirty="0">
                <a:solidFill>
                  <a:schemeClr val="bg1"/>
                </a:solidFill>
                <a:latin typeface="Varela Round" panose="020B0604020202020204" charset="-79"/>
                <a:cs typeface="Varela Round" panose="020B0604020202020204" charset="-79"/>
              </a:rPr>
              <a:t> </a:t>
            </a:r>
            <a:r>
              <a:rPr lang="en-MY" sz="1600" dirty="0" err="1">
                <a:solidFill>
                  <a:schemeClr val="bg1"/>
                </a:solidFill>
                <a:latin typeface="Varela Round" panose="020B0604020202020204" charset="-79"/>
                <a:cs typeface="Varela Round" panose="020B0604020202020204" charset="-79"/>
              </a:rPr>
              <a:t>putus</a:t>
            </a:r>
            <a:r>
              <a:rPr lang="en-MY" sz="1600" dirty="0">
                <a:solidFill>
                  <a:schemeClr val="bg1"/>
                </a:solidFill>
                <a:latin typeface="Varela Round" panose="020B0604020202020204" charset="-79"/>
                <a:cs typeface="Varela Round" panose="020B0604020202020204" charset="-79"/>
              </a:rPr>
              <a:t> </a:t>
            </a:r>
            <a:r>
              <a:rPr lang="en-MY" sz="1600" dirty="0" err="1">
                <a:solidFill>
                  <a:schemeClr val="bg1"/>
                </a:solidFill>
                <a:latin typeface="Varela Round" panose="020B0604020202020204" charset="-79"/>
                <a:cs typeface="Varela Round" panose="020B0604020202020204" charset="-79"/>
              </a:rPr>
              <a:t>asa</a:t>
            </a:r>
            <a:r>
              <a:rPr lang="en-MY" sz="1600" dirty="0">
                <a:solidFill>
                  <a:schemeClr val="bg1"/>
                </a:solidFill>
                <a:latin typeface="Varela Round" panose="020B0604020202020204" charset="-79"/>
                <a:cs typeface="Varela Round" panose="020B0604020202020204" charset="-79"/>
              </a:rPr>
              <a:t> </a:t>
            </a:r>
            <a:r>
              <a:rPr lang="en-MY" sz="1600" dirty="0" err="1">
                <a:solidFill>
                  <a:schemeClr val="bg1"/>
                </a:solidFill>
                <a:latin typeface="Varela Round" panose="020B0604020202020204" charset="-79"/>
                <a:cs typeface="Varela Round" panose="020B0604020202020204" charset="-79"/>
              </a:rPr>
              <a:t>untuk</a:t>
            </a:r>
            <a:r>
              <a:rPr lang="en-MY" sz="1600" dirty="0">
                <a:solidFill>
                  <a:schemeClr val="bg1"/>
                </a:solidFill>
                <a:latin typeface="Varela Round" panose="020B0604020202020204" charset="-79"/>
                <a:cs typeface="Varela Round" panose="020B0604020202020204" charset="-79"/>
              </a:rPr>
              <a:t> </a:t>
            </a:r>
            <a:r>
              <a:rPr lang="en-MY" sz="1600" dirty="0" err="1">
                <a:solidFill>
                  <a:schemeClr val="bg1"/>
                </a:solidFill>
                <a:latin typeface="Varela Round" panose="020B0604020202020204" charset="-79"/>
                <a:cs typeface="Varela Round" panose="020B0604020202020204" charset="-79"/>
              </a:rPr>
              <a:t>terus</a:t>
            </a:r>
            <a:r>
              <a:rPr lang="en-MY" sz="1600" dirty="0">
                <a:solidFill>
                  <a:schemeClr val="bg1"/>
                </a:solidFill>
                <a:latin typeface="Varela Round" panose="020B0604020202020204" charset="-79"/>
                <a:cs typeface="Varela Round" panose="020B0604020202020204" charset="-79"/>
              </a:rPr>
              <a:t> </a:t>
            </a:r>
            <a:r>
              <a:rPr lang="en-MY" sz="1600" dirty="0" err="1">
                <a:solidFill>
                  <a:schemeClr val="bg1"/>
                </a:solidFill>
                <a:latin typeface="Varela Round" panose="020B0604020202020204" charset="-79"/>
                <a:cs typeface="Varela Round" panose="020B0604020202020204" charset="-79"/>
              </a:rPr>
              <a:t>berjaya</a:t>
            </a:r>
            <a:r>
              <a:rPr lang="en-MY" sz="1600" dirty="0">
                <a:solidFill>
                  <a:schemeClr val="bg1"/>
                </a:solidFill>
                <a:latin typeface="Varela Round" panose="020B0604020202020204" charset="-79"/>
                <a:cs typeface="Varela Round" panose="020B0604020202020204" charset="-79"/>
              </a:rPr>
              <a:t> </a:t>
            </a:r>
            <a:r>
              <a:rPr lang="en-MY" sz="1600" dirty="0" err="1">
                <a:solidFill>
                  <a:schemeClr val="bg1"/>
                </a:solidFill>
                <a:latin typeface="Varela Round" panose="020B0604020202020204" charset="-79"/>
                <a:cs typeface="Varela Round" panose="020B0604020202020204" charset="-79"/>
              </a:rPr>
              <a:t>dalam</a:t>
            </a:r>
            <a:r>
              <a:rPr lang="en-MY" sz="1600" dirty="0">
                <a:solidFill>
                  <a:schemeClr val="bg1"/>
                </a:solidFill>
                <a:latin typeface="Varela Round" panose="020B0604020202020204" charset="-79"/>
                <a:cs typeface="Varela Round" panose="020B0604020202020204" charset="-79"/>
              </a:rPr>
              <a:t> </a:t>
            </a:r>
            <a:r>
              <a:rPr lang="en-MY" sz="1600" dirty="0" err="1">
                <a:solidFill>
                  <a:schemeClr val="bg1"/>
                </a:solidFill>
                <a:latin typeface="Varela Round" panose="020B0604020202020204" charset="-79"/>
                <a:cs typeface="Varela Round" panose="020B0604020202020204" charset="-79"/>
              </a:rPr>
              <a:t>bidang</a:t>
            </a:r>
            <a:r>
              <a:rPr lang="en-MY" sz="1600" dirty="0">
                <a:solidFill>
                  <a:schemeClr val="bg1"/>
                </a:solidFill>
                <a:latin typeface="Varela Round" panose="020B0604020202020204" charset="-79"/>
                <a:cs typeface="Varela Round" panose="020B0604020202020204" charset="-79"/>
              </a:rPr>
              <a:t> yang </a:t>
            </a:r>
            <a:r>
              <a:rPr lang="en-MY" sz="1600" dirty="0" err="1">
                <a:solidFill>
                  <a:schemeClr val="bg1"/>
                </a:solidFill>
                <a:latin typeface="Varela Round" panose="020B0604020202020204" charset="-79"/>
                <a:cs typeface="Varela Round" panose="020B0604020202020204" charset="-79"/>
              </a:rPr>
              <a:t>diceburinya</a:t>
            </a:r>
            <a:r>
              <a:rPr lang="en-MY" sz="1600" dirty="0">
                <a:solidFill>
                  <a:schemeClr val="bg1"/>
                </a:solidFill>
                <a:latin typeface="Varela Round" panose="020B0604020202020204" charset="-79"/>
                <a:cs typeface="Varela Round" panose="020B0604020202020204" charset="-79"/>
              </a:rPr>
              <a:t>. Kita </a:t>
            </a:r>
            <a:r>
              <a:rPr lang="en-MY" sz="1600" dirty="0" err="1">
                <a:solidFill>
                  <a:schemeClr val="bg1"/>
                </a:solidFill>
                <a:latin typeface="Varela Round" panose="020B0604020202020204" charset="-79"/>
                <a:cs typeface="Varela Round" panose="020B0604020202020204" charset="-79"/>
              </a:rPr>
              <a:t>perlulah</a:t>
            </a:r>
            <a:r>
              <a:rPr lang="en-MY" sz="1600" dirty="0">
                <a:solidFill>
                  <a:schemeClr val="bg1"/>
                </a:solidFill>
                <a:latin typeface="Varela Round" panose="020B0604020202020204" charset="-79"/>
                <a:cs typeface="Varela Round" panose="020B0604020202020204" charset="-79"/>
              </a:rPr>
              <a:t> </a:t>
            </a:r>
            <a:r>
              <a:rPr lang="en-MY" sz="1600" dirty="0" err="1">
                <a:solidFill>
                  <a:schemeClr val="bg1"/>
                </a:solidFill>
                <a:latin typeface="Varela Round" panose="020B0604020202020204" charset="-79"/>
                <a:cs typeface="Varela Round" panose="020B0604020202020204" charset="-79"/>
              </a:rPr>
              <a:t>bijak</a:t>
            </a:r>
            <a:r>
              <a:rPr lang="en-MY" sz="1600" dirty="0">
                <a:solidFill>
                  <a:schemeClr val="bg1"/>
                </a:solidFill>
                <a:latin typeface="Varela Round" panose="020B0604020202020204" charset="-79"/>
                <a:cs typeface="Varela Round" panose="020B0604020202020204" charset="-79"/>
              </a:rPr>
              <a:t> </a:t>
            </a:r>
            <a:r>
              <a:rPr lang="en-MY" sz="1600" dirty="0" err="1">
                <a:solidFill>
                  <a:schemeClr val="bg1"/>
                </a:solidFill>
                <a:latin typeface="Varela Round" panose="020B0604020202020204" charset="-79"/>
                <a:cs typeface="Varela Round" panose="020B0604020202020204" charset="-79"/>
              </a:rPr>
              <a:t>mencari</a:t>
            </a:r>
            <a:r>
              <a:rPr lang="en-MY" sz="1600" dirty="0">
                <a:solidFill>
                  <a:schemeClr val="bg1"/>
                </a:solidFill>
                <a:latin typeface="Varela Round" panose="020B0604020202020204" charset="-79"/>
                <a:cs typeface="Varela Round" panose="020B0604020202020204" charset="-79"/>
              </a:rPr>
              <a:t> </a:t>
            </a:r>
            <a:r>
              <a:rPr lang="en-MY" sz="1600" dirty="0" err="1">
                <a:solidFill>
                  <a:schemeClr val="bg1"/>
                </a:solidFill>
                <a:latin typeface="Varela Round" panose="020B0604020202020204" charset="-79"/>
                <a:cs typeface="Varela Round" panose="020B0604020202020204" charset="-79"/>
              </a:rPr>
              <a:t>jalan</a:t>
            </a:r>
            <a:r>
              <a:rPr lang="en-MY" sz="1600" dirty="0">
                <a:solidFill>
                  <a:schemeClr val="bg1"/>
                </a:solidFill>
                <a:latin typeface="Varela Round" panose="020B0604020202020204" charset="-79"/>
                <a:cs typeface="Varela Round" panose="020B0604020202020204" charset="-79"/>
              </a:rPr>
              <a:t> dan idea </a:t>
            </a:r>
            <a:r>
              <a:rPr lang="en-MY" sz="1600" dirty="0" err="1">
                <a:solidFill>
                  <a:schemeClr val="bg1"/>
                </a:solidFill>
                <a:latin typeface="Varela Round" panose="020B0604020202020204" charset="-79"/>
                <a:cs typeface="Varela Round" panose="020B0604020202020204" charset="-79"/>
              </a:rPr>
              <a:t>apabila</a:t>
            </a:r>
            <a:r>
              <a:rPr lang="en-MY" sz="1600" dirty="0">
                <a:solidFill>
                  <a:schemeClr val="bg1"/>
                </a:solidFill>
                <a:latin typeface="Varela Round" panose="020B0604020202020204" charset="-79"/>
                <a:cs typeface="Varela Round" panose="020B0604020202020204" charset="-79"/>
              </a:rPr>
              <a:t> </a:t>
            </a:r>
            <a:r>
              <a:rPr lang="en-MY" sz="1600" dirty="0" err="1">
                <a:solidFill>
                  <a:schemeClr val="bg1"/>
                </a:solidFill>
                <a:latin typeface="Varela Round" panose="020B0604020202020204" charset="-79"/>
                <a:cs typeface="Varela Round" panose="020B0604020202020204" charset="-79"/>
              </a:rPr>
              <a:t>menghadapi</a:t>
            </a:r>
            <a:r>
              <a:rPr lang="en-MY" sz="1600" dirty="0">
                <a:solidFill>
                  <a:schemeClr val="bg1"/>
                </a:solidFill>
                <a:latin typeface="Varela Round" panose="020B0604020202020204" charset="-79"/>
                <a:cs typeface="Varela Round" panose="020B0604020202020204" charset="-79"/>
              </a:rPr>
              <a:t> </a:t>
            </a:r>
            <a:r>
              <a:rPr lang="en-MY" sz="1600" dirty="0" err="1">
                <a:solidFill>
                  <a:schemeClr val="bg1"/>
                </a:solidFill>
                <a:latin typeface="Varela Round" panose="020B0604020202020204" charset="-79"/>
                <a:cs typeface="Varela Round" panose="020B0604020202020204" charset="-79"/>
              </a:rPr>
              <a:t>cabaran</a:t>
            </a:r>
            <a:r>
              <a:rPr lang="en-MY" sz="1600" dirty="0">
                <a:solidFill>
                  <a:schemeClr val="bg1"/>
                </a:solidFill>
                <a:latin typeface="Varela Round" panose="020B0604020202020204" charset="-79"/>
                <a:cs typeface="Varela Round" panose="020B0604020202020204" charset="-79"/>
              </a:rPr>
              <a:t>.</a:t>
            </a:r>
            <a:endParaRPr lang="en-US" sz="1600" dirty="0">
              <a:solidFill>
                <a:schemeClr val="bg1"/>
              </a:solidFill>
              <a:latin typeface="Varela Round" panose="020B0604020202020204" charset="-79"/>
              <a:cs typeface="Varela Round" panose="020B0604020202020204" charset="-79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3648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37"/>
          <p:cNvSpPr txBox="1">
            <a:spLocks noGrp="1"/>
          </p:cNvSpPr>
          <p:nvPr>
            <p:ph type="ctrTitle" idx="4294967295"/>
          </p:nvPr>
        </p:nvSpPr>
        <p:spPr>
          <a:xfrm>
            <a:off x="685800" y="1328161"/>
            <a:ext cx="7772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/>
              <a:t>SEKIAN, </a:t>
            </a:r>
            <a:br>
              <a:rPr lang="en-US" sz="4800" dirty="0"/>
            </a:br>
            <a:r>
              <a:rPr lang="en-US" sz="4800" dirty="0"/>
              <a:t>TERIMA KASIH !</a:t>
            </a:r>
            <a:endParaRPr sz="4800" dirty="0"/>
          </a:p>
        </p:txBody>
      </p:sp>
      <p:sp>
        <p:nvSpPr>
          <p:cNvPr id="436" name="Google Shape;436;p37"/>
          <p:cNvSpPr/>
          <p:nvPr/>
        </p:nvSpPr>
        <p:spPr>
          <a:xfrm>
            <a:off x="4073931" y="2772141"/>
            <a:ext cx="996143" cy="996143"/>
          </a:xfrm>
          <a:custGeom>
            <a:avLst/>
            <a:gdLst/>
            <a:ahLst/>
            <a:cxnLst/>
            <a:rect l="l" t="t" r="r" b="b"/>
            <a:pathLst>
              <a:path w="15290" h="15290" extrusionOk="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308" y="10210"/>
                </a:moveTo>
                <a:lnTo>
                  <a:pt x="11406" y="10234"/>
                </a:lnTo>
                <a:lnTo>
                  <a:pt x="11479" y="10259"/>
                </a:lnTo>
                <a:lnTo>
                  <a:pt x="11577" y="10307"/>
                </a:lnTo>
                <a:lnTo>
                  <a:pt x="11650" y="10356"/>
                </a:lnTo>
                <a:lnTo>
                  <a:pt x="11699" y="10430"/>
                </a:lnTo>
                <a:lnTo>
                  <a:pt x="11748" y="10527"/>
                </a:lnTo>
                <a:lnTo>
                  <a:pt x="11772" y="10625"/>
                </a:lnTo>
                <a:lnTo>
                  <a:pt x="11797" y="10698"/>
                </a:lnTo>
                <a:lnTo>
                  <a:pt x="11772" y="10796"/>
                </a:lnTo>
                <a:lnTo>
                  <a:pt x="11748" y="10894"/>
                </a:lnTo>
                <a:lnTo>
                  <a:pt x="11699" y="10967"/>
                </a:lnTo>
                <a:lnTo>
                  <a:pt x="11650" y="11065"/>
                </a:lnTo>
                <a:lnTo>
                  <a:pt x="11235" y="11431"/>
                </a:lnTo>
                <a:lnTo>
                  <a:pt x="10795" y="11773"/>
                </a:lnTo>
                <a:lnTo>
                  <a:pt x="10307" y="12041"/>
                </a:lnTo>
                <a:lnTo>
                  <a:pt x="9819" y="12286"/>
                </a:lnTo>
                <a:lnTo>
                  <a:pt x="9281" y="12457"/>
                </a:lnTo>
                <a:lnTo>
                  <a:pt x="8768" y="12603"/>
                </a:lnTo>
                <a:lnTo>
                  <a:pt x="8207" y="12676"/>
                </a:lnTo>
                <a:lnTo>
                  <a:pt x="7645" y="12701"/>
                </a:lnTo>
                <a:lnTo>
                  <a:pt x="7083" y="12676"/>
                </a:lnTo>
                <a:lnTo>
                  <a:pt x="6521" y="12603"/>
                </a:lnTo>
                <a:lnTo>
                  <a:pt x="6009" y="12457"/>
                </a:lnTo>
                <a:lnTo>
                  <a:pt x="5471" y="12286"/>
                </a:lnTo>
                <a:lnTo>
                  <a:pt x="4983" y="12041"/>
                </a:lnTo>
                <a:lnTo>
                  <a:pt x="4494" y="11773"/>
                </a:lnTo>
                <a:lnTo>
                  <a:pt x="4055" y="11431"/>
                </a:lnTo>
                <a:lnTo>
                  <a:pt x="3640" y="11065"/>
                </a:lnTo>
                <a:lnTo>
                  <a:pt x="3591" y="10967"/>
                </a:lnTo>
                <a:lnTo>
                  <a:pt x="3542" y="10894"/>
                </a:lnTo>
                <a:lnTo>
                  <a:pt x="3517" y="10796"/>
                </a:lnTo>
                <a:lnTo>
                  <a:pt x="3493" y="10698"/>
                </a:lnTo>
                <a:lnTo>
                  <a:pt x="3517" y="10625"/>
                </a:lnTo>
                <a:lnTo>
                  <a:pt x="3542" y="10527"/>
                </a:lnTo>
                <a:lnTo>
                  <a:pt x="3591" y="10430"/>
                </a:lnTo>
                <a:lnTo>
                  <a:pt x="3640" y="10356"/>
                </a:lnTo>
                <a:lnTo>
                  <a:pt x="3713" y="10307"/>
                </a:lnTo>
                <a:lnTo>
                  <a:pt x="3811" y="10259"/>
                </a:lnTo>
                <a:lnTo>
                  <a:pt x="3884" y="10234"/>
                </a:lnTo>
                <a:lnTo>
                  <a:pt x="3981" y="10210"/>
                </a:lnTo>
                <a:lnTo>
                  <a:pt x="4079" y="10234"/>
                </a:lnTo>
                <a:lnTo>
                  <a:pt x="4177" y="10259"/>
                </a:lnTo>
                <a:lnTo>
                  <a:pt x="4250" y="10307"/>
                </a:lnTo>
                <a:lnTo>
                  <a:pt x="4323" y="10356"/>
                </a:lnTo>
                <a:lnTo>
                  <a:pt x="4690" y="10674"/>
                </a:lnTo>
                <a:lnTo>
                  <a:pt x="5056" y="10942"/>
                </a:lnTo>
                <a:lnTo>
                  <a:pt x="5447" y="11187"/>
                </a:lnTo>
                <a:lnTo>
                  <a:pt x="5862" y="11382"/>
                </a:lnTo>
                <a:lnTo>
                  <a:pt x="6277" y="11529"/>
                </a:lnTo>
                <a:lnTo>
                  <a:pt x="6717" y="11651"/>
                </a:lnTo>
                <a:lnTo>
                  <a:pt x="7181" y="11700"/>
                </a:lnTo>
                <a:lnTo>
                  <a:pt x="7645" y="11724"/>
                </a:lnTo>
                <a:lnTo>
                  <a:pt x="8109" y="11700"/>
                </a:lnTo>
                <a:lnTo>
                  <a:pt x="8573" y="11651"/>
                </a:lnTo>
                <a:lnTo>
                  <a:pt x="9013" y="11529"/>
                </a:lnTo>
                <a:lnTo>
                  <a:pt x="9428" y="11382"/>
                </a:lnTo>
                <a:lnTo>
                  <a:pt x="9843" y="11187"/>
                </a:lnTo>
                <a:lnTo>
                  <a:pt x="10234" y="10942"/>
                </a:lnTo>
                <a:lnTo>
                  <a:pt x="10600" y="10674"/>
                </a:lnTo>
                <a:lnTo>
                  <a:pt x="10966" y="10356"/>
                </a:lnTo>
                <a:lnTo>
                  <a:pt x="11040" y="10307"/>
                </a:lnTo>
                <a:lnTo>
                  <a:pt x="11113" y="10259"/>
                </a:lnTo>
                <a:lnTo>
                  <a:pt x="11211" y="10234"/>
                </a:lnTo>
                <a:lnTo>
                  <a:pt x="11308" y="10210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0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0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37"/>
          <p:cNvSpPr txBox="1">
            <a:spLocks noGrp="1"/>
          </p:cNvSpPr>
          <p:nvPr>
            <p:ph type="sldNum" idx="12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6"/>
          <p:cNvSpPr txBox="1">
            <a:spLocks noGrp="1"/>
          </p:cNvSpPr>
          <p:nvPr>
            <p:ph type="ctrTitle"/>
          </p:nvPr>
        </p:nvSpPr>
        <p:spPr>
          <a:xfrm>
            <a:off x="1773750" y="2525551"/>
            <a:ext cx="55965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PROFIL SYARIKAT</a:t>
            </a:r>
            <a:endParaRPr dirty="0"/>
          </a:p>
        </p:txBody>
      </p:sp>
      <p:sp>
        <p:nvSpPr>
          <p:cNvPr id="220" name="Google Shape;220;p16"/>
          <p:cNvSpPr txBox="1"/>
          <p:nvPr/>
        </p:nvSpPr>
        <p:spPr>
          <a:xfrm>
            <a:off x="3084300" y="153875"/>
            <a:ext cx="2975400" cy="19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b="1" dirty="0">
                <a:solidFill>
                  <a:srgbClr val="00ACC3"/>
                </a:solidFill>
                <a:latin typeface="Varela Round"/>
                <a:ea typeface="Varela Round"/>
                <a:cs typeface="Varela Round"/>
                <a:sym typeface="Varela Round"/>
              </a:rPr>
              <a:t>1</a:t>
            </a:r>
            <a:endParaRPr sz="9600" b="1" dirty="0">
              <a:solidFill>
                <a:srgbClr val="00ACC3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5"/>
          <p:cNvSpPr txBox="1">
            <a:spLocks noGrp="1"/>
          </p:cNvSpPr>
          <p:nvPr>
            <p:ph type="ctrTitle" idx="4294967295"/>
          </p:nvPr>
        </p:nvSpPr>
        <p:spPr>
          <a:xfrm>
            <a:off x="2636875" y="0"/>
            <a:ext cx="3934047" cy="69091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/>
              <a:t>PROFIL SYARIKAT</a:t>
            </a:r>
            <a:endParaRPr sz="25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F1A44B2-0D57-4DB9-B4DD-B283094ABAD7}"/>
              </a:ext>
            </a:extLst>
          </p:cNvPr>
          <p:cNvSpPr/>
          <p:nvPr/>
        </p:nvSpPr>
        <p:spPr>
          <a:xfrm>
            <a:off x="1394536" y="1115089"/>
            <a:ext cx="2910664" cy="38051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  <a:p>
            <a:r>
              <a:rPr lang="en-US" sz="1600" dirty="0">
                <a:solidFill>
                  <a:schemeClr val="tx1"/>
                </a:solidFill>
                <a:latin typeface="Varela Round" panose="020B0604020202020204" charset="-79"/>
                <a:cs typeface="Varela Round" panose="020B0604020202020204" charset="-79"/>
              </a:rPr>
              <a:t>VSTECS </a:t>
            </a:r>
            <a:r>
              <a:rPr lang="en-US" sz="1600" dirty="0" err="1">
                <a:solidFill>
                  <a:schemeClr val="tx1"/>
                </a:solidFill>
                <a:latin typeface="Varela Round" panose="020B0604020202020204" charset="-79"/>
                <a:cs typeface="Varela Round" panose="020B0604020202020204" charset="-79"/>
              </a:rPr>
              <a:t>merupakan</a:t>
            </a:r>
            <a:r>
              <a:rPr lang="en-US" sz="1600" dirty="0">
                <a:solidFill>
                  <a:schemeClr val="tx1"/>
                </a:solidFill>
                <a:latin typeface="Varela Round" panose="020B0604020202020204" charset="-79"/>
                <a:cs typeface="Varela Round" panose="020B0604020202020204" charset="-79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Varela Round" panose="020B0604020202020204" charset="-79"/>
                <a:cs typeface="Varela Round" panose="020B0604020202020204" charset="-79"/>
              </a:rPr>
              <a:t>sebuah</a:t>
            </a:r>
            <a:r>
              <a:rPr lang="en-US" sz="1600" dirty="0">
                <a:solidFill>
                  <a:schemeClr val="tx1"/>
                </a:solidFill>
                <a:latin typeface="Varela Round" panose="020B0604020202020204" charset="-79"/>
                <a:cs typeface="Varela Round" panose="020B0604020202020204" charset="-79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Varela Round" panose="020B0604020202020204" charset="-79"/>
                <a:cs typeface="Varela Round" panose="020B0604020202020204" charset="-79"/>
              </a:rPr>
              <a:t>perniagaan</a:t>
            </a:r>
            <a:r>
              <a:rPr lang="en-US" sz="1600" dirty="0">
                <a:solidFill>
                  <a:schemeClr val="tx1"/>
                </a:solidFill>
                <a:latin typeface="Varela Round" panose="020B0604020202020204" charset="-79"/>
                <a:cs typeface="Varela Round" panose="020B0604020202020204" charset="-79"/>
              </a:rPr>
              <a:t> yang </a:t>
            </a:r>
            <a:r>
              <a:rPr lang="en-US" sz="1600" dirty="0" err="1">
                <a:solidFill>
                  <a:schemeClr val="tx1"/>
                </a:solidFill>
                <a:latin typeface="Varela Round" panose="020B0604020202020204" charset="-79"/>
                <a:cs typeface="Varela Round" panose="020B0604020202020204" charset="-79"/>
              </a:rPr>
              <a:t>mengedar</a:t>
            </a:r>
            <a:r>
              <a:rPr lang="en-US" sz="1600" dirty="0">
                <a:solidFill>
                  <a:schemeClr val="tx1"/>
                </a:solidFill>
                <a:latin typeface="Varela Round" panose="020B0604020202020204" charset="-79"/>
                <a:cs typeface="Varela Round" panose="020B0604020202020204" charset="-79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Varela Round" panose="020B0604020202020204" charset="-79"/>
                <a:cs typeface="Varela Round" panose="020B0604020202020204" charset="-79"/>
              </a:rPr>
              <a:t>pelbagai</a:t>
            </a:r>
            <a:r>
              <a:rPr lang="en-US" sz="1600" dirty="0">
                <a:solidFill>
                  <a:schemeClr val="tx1"/>
                </a:solidFill>
                <a:latin typeface="Varela Round" panose="020B0604020202020204" charset="-79"/>
                <a:cs typeface="Varela Round" panose="020B0604020202020204" charset="-79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Varela Round" panose="020B0604020202020204" charset="-79"/>
                <a:cs typeface="Varela Round" panose="020B0604020202020204" charset="-79"/>
              </a:rPr>
              <a:t>produk</a:t>
            </a:r>
            <a:r>
              <a:rPr lang="en-US" sz="1600" dirty="0">
                <a:solidFill>
                  <a:schemeClr val="tx1"/>
                </a:solidFill>
                <a:latin typeface="Varela Round" panose="020B0604020202020204" charset="-79"/>
                <a:cs typeface="Varela Round" panose="020B0604020202020204" charset="-79"/>
              </a:rPr>
              <a:t> ICT. Antara </a:t>
            </a:r>
            <a:r>
              <a:rPr lang="en-US" sz="1600" dirty="0" err="1">
                <a:solidFill>
                  <a:schemeClr val="tx1"/>
                </a:solidFill>
                <a:latin typeface="Varela Round" panose="020B0604020202020204" charset="-79"/>
                <a:cs typeface="Varela Round" panose="020B0604020202020204" charset="-79"/>
              </a:rPr>
              <a:t>produk-produk</a:t>
            </a:r>
            <a:r>
              <a:rPr lang="en-US" sz="1600" dirty="0">
                <a:solidFill>
                  <a:schemeClr val="tx1"/>
                </a:solidFill>
                <a:latin typeface="Varela Round" panose="020B0604020202020204" charset="-79"/>
                <a:cs typeface="Varela Round" panose="020B0604020202020204" charset="-79"/>
              </a:rPr>
              <a:t> yang </a:t>
            </a:r>
            <a:r>
              <a:rPr lang="en-US" sz="1600" dirty="0" err="1">
                <a:solidFill>
                  <a:schemeClr val="tx1"/>
                </a:solidFill>
                <a:latin typeface="Varela Round" panose="020B0604020202020204" charset="-79"/>
                <a:cs typeface="Varela Round" panose="020B0604020202020204" charset="-79"/>
              </a:rPr>
              <a:t>diedar</a:t>
            </a:r>
            <a:r>
              <a:rPr lang="en-US" sz="1600" dirty="0">
                <a:solidFill>
                  <a:schemeClr val="tx1"/>
                </a:solidFill>
                <a:latin typeface="Varela Round" panose="020B0604020202020204" charset="-79"/>
                <a:cs typeface="Varela Round" panose="020B0604020202020204" charset="-79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Varela Round" panose="020B0604020202020204" charset="-79"/>
                <a:cs typeface="Varela Round" panose="020B0604020202020204" charset="-79"/>
              </a:rPr>
              <a:t>ialah</a:t>
            </a:r>
            <a:r>
              <a:rPr lang="en-US" sz="1600" dirty="0">
                <a:solidFill>
                  <a:schemeClr val="tx1"/>
                </a:solidFill>
                <a:latin typeface="Varela Round" panose="020B0604020202020204" charset="-79"/>
                <a:cs typeface="Varela Round" panose="020B0604020202020204" charset="-79"/>
              </a:rPr>
              <a:t> computer </a:t>
            </a:r>
            <a:r>
              <a:rPr lang="en-US" sz="1600" dirty="0" err="1">
                <a:solidFill>
                  <a:schemeClr val="tx1"/>
                </a:solidFill>
                <a:latin typeface="Varela Round" panose="020B0604020202020204" charset="-79"/>
                <a:cs typeface="Varela Round" panose="020B0604020202020204" charset="-79"/>
              </a:rPr>
              <a:t>riba</a:t>
            </a:r>
            <a:r>
              <a:rPr lang="en-US" sz="1600" dirty="0">
                <a:solidFill>
                  <a:schemeClr val="tx1"/>
                </a:solidFill>
                <a:latin typeface="Varela Round" panose="020B0604020202020204" charset="-79"/>
                <a:cs typeface="Varela Round" panose="020B0604020202020204" charset="-79"/>
              </a:rPr>
              <a:t>, </a:t>
            </a:r>
            <a:r>
              <a:rPr lang="en-US" sz="1600" dirty="0" err="1">
                <a:solidFill>
                  <a:schemeClr val="tx1"/>
                </a:solidFill>
                <a:latin typeface="Varela Round" panose="020B0604020202020204" charset="-79"/>
                <a:cs typeface="Varela Round" panose="020B0604020202020204" charset="-79"/>
              </a:rPr>
              <a:t>telefon</a:t>
            </a:r>
            <a:r>
              <a:rPr lang="en-US" sz="1600" dirty="0">
                <a:solidFill>
                  <a:schemeClr val="tx1"/>
                </a:solidFill>
                <a:latin typeface="Varela Round" panose="020B0604020202020204" charset="-79"/>
                <a:cs typeface="Varela Round" panose="020B0604020202020204" charset="-79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Varela Round" panose="020B0604020202020204" charset="-79"/>
                <a:cs typeface="Varela Round" panose="020B0604020202020204" charset="-79"/>
              </a:rPr>
              <a:t>pintar</a:t>
            </a:r>
            <a:r>
              <a:rPr lang="en-US" sz="1600" dirty="0">
                <a:solidFill>
                  <a:schemeClr val="tx1"/>
                </a:solidFill>
                <a:latin typeface="Varela Round" panose="020B0604020202020204" charset="-79"/>
                <a:cs typeface="Varela Round" panose="020B0604020202020204" charset="-79"/>
              </a:rPr>
              <a:t>, tablet, </a:t>
            </a:r>
            <a:r>
              <a:rPr lang="en-US" sz="1600" dirty="0" err="1">
                <a:solidFill>
                  <a:schemeClr val="tx1"/>
                </a:solidFill>
                <a:latin typeface="Varela Round" panose="020B0604020202020204" charset="-79"/>
                <a:cs typeface="Varela Round" panose="020B0604020202020204" charset="-79"/>
              </a:rPr>
              <a:t>pencetak</a:t>
            </a:r>
            <a:r>
              <a:rPr lang="en-US" sz="1600" dirty="0">
                <a:solidFill>
                  <a:schemeClr val="tx1"/>
                </a:solidFill>
                <a:latin typeface="Varela Round" panose="020B0604020202020204" charset="-79"/>
                <a:cs typeface="Varela Round" panose="020B0604020202020204" charset="-79"/>
              </a:rPr>
              <a:t>, </a:t>
            </a:r>
            <a:r>
              <a:rPr lang="en-US" sz="1600" dirty="0" err="1">
                <a:solidFill>
                  <a:schemeClr val="tx1"/>
                </a:solidFill>
                <a:latin typeface="Varela Round" panose="020B0604020202020204" charset="-79"/>
                <a:cs typeface="Varela Round" panose="020B0604020202020204" charset="-79"/>
              </a:rPr>
              <a:t>perisian</a:t>
            </a:r>
            <a:r>
              <a:rPr lang="en-US" sz="1600" dirty="0">
                <a:solidFill>
                  <a:schemeClr val="tx1"/>
                </a:solidFill>
                <a:latin typeface="Varela Round" panose="020B0604020202020204" charset="-79"/>
                <a:cs typeface="Varela Round" panose="020B0604020202020204" charset="-79"/>
              </a:rPr>
              <a:t>, </a:t>
            </a:r>
            <a:r>
              <a:rPr lang="en-US" sz="1600" dirty="0" err="1">
                <a:solidFill>
                  <a:schemeClr val="tx1"/>
                </a:solidFill>
                <a:latin typeface="Varela Round" panose="020B0604020202020204" charset="-79"/>
                <a:cs typeface="Varela Round" panose="020B0604020202020204" charset="-79"/>
              </a:rPr>
              <a:t>infrastruktur</a:t>
            </a:r>
            <a:r>
              <a:rPr lang="en-US" sz="1600" dirty="0">
                <a:solidFill>
                  <a:schemeClr val="tx1"/>
                </a:solidFill>
                <a:latin typeface="Varela Round" panose="020B0604020202020204" charset="-79"/>
                <a:cs typeface="Varela Round" panose="020B0604020202020204" charset="-79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Varela Round" panose="020B0604020202020204" charset="-79"/>
                <a:cs typeface="Varela Round" panose="020B0604020202020204" charset="-79"/>
              </a:rPr>
              <a:t>rangkaian</a:t>
            </a:r>
            <a:r>
              <a:rPr lang="en-US" sz="1600" dirty="0">
                <a:solidFill>
                  <a:schemeClr val="tx1"/>
                </a:solidFill>
                <a:latin typeface="Varela Round" panose="020B0604020202020204" charset="-79"/>
                <a:cs typeface="Varela Round" panose="020B0604020202020204" charset="-79"/>
              </a:rPr>
              <a:t> dan </a:t>
            </a:r>
            <a:r>
              <a:rPr lang="en-US" sz="1600" dirty="0" err="1">
                <a:solidFill>
                  <a:schemeClr val="tx1"/>
                </a:solidFill>
                <a:latin typeface="Varela Round" panose="020B0604020202020204" charset="-79"/>
                <a:cs typeface="Varela Round" panose="020B0604020202020204" charset="-79"/>
              </a:rPr>
              <a:t>komunikasi</a:t>
            </a:r>
            <a:r>
              <a:rPr lang="en-US" sz="1600" dirty="0">
                <a:solidFill>
                  <a:schemeClr val="tx1"/>
                </a:solidFill>
                <a:latin typeface="Varela Round" panose="020B0604020202020204" charset="-79"/>
                <a:cs typeface="Varela Round" panose="020B0604020202020204" charset="-79"/>
              </a:rPr>
              <a:t> dan </a:t>
            </a:r>
            <a:r>
              <a:rPr lang="en-US" sz="1600" dirty="0" err="1">
                <a:solidFill>
                  <a:schemeClr val="tx1"/>
                </a:solidFill>
                <a:latin typeface="Varela Round" panose="020B0604020202020204" charset="-79"/>
                <a:cs typeface="Varela Round" panose="020B0604020202020204" charset="-79"/>
              </a:rPr>
              <a:t>perisian</a:t>
            </a:r>
            <a:r>
              <a:rPr lang="en-US" sz="1600" dirty="0">
                <a:solidFill>
                  <a:schemeClr val="tx1"/>
                </a:solidFill>
                <a:latin typeface="Varela Round" panose="020B0604020202020204" charset="-79"/>
                <a:cs typeface="Varela Round" panose="020B0604020202020204" charset="-79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Varela Round" panose="020B0604020202020204" charset="-79"/>
                <a:cs typeface="Varela Round" panose="020B0604020202020204" charset="-79"/>
              </a:rPr>
              <a:t>perusahaan</a:t>
            </a:r>
            <a:r>
              <a:rPr lang="en-US" sz="1600" dirty="0">
                <a:solidFill>
                  <a:schemeClr val="tx1"/>
                </a:solidFill>
                <a:latin typeface="Varela Round" panose="020B0604020202020204" charset="-79"/>
                <a:cs typeface="Varela Round" panose="020B0604020202020204" charset="-79"/>
              </a:rPr>
              <a:t>. VSTECS </a:t>
            </a:r>
            <a:r>
              <a:rPr lang="en-US" sz="1600" dirty="0" err="1">
                <a:solidFill>
                  <a:schemeClr val="tx1"/>
                </a:solidFill>
                <a:latin typeface="Varela Round" panose="020B0604020202020204" charset="-79"/>
                <a:cs typeface="Varela Round" panose="020B0604020202020204" charset="-79"/>
              </a:rPr>
              <a:t>telah</a:t>
            </a:r>
            <a:r>
              <a:rPr lang="en-US" sz="1600" dirty="0">
                <a:solidFill>
                  <a:schemeClr val="tx1"/>
                </a:solidFill>
                <a:latin typeface="Varela Round" panose="020B0604020202020204" charset="-79"/>
                <a:cs typeface="Varela Round" panose="020B0604020202020204" charset="-79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Varela Round" panose="020B0604020202020204" charset="-79"/>
                <a:cs typeface="Varela Round" panose="020B0604020202020204" charset="-79"/>
              </a:rPr>
              <a:t>mengedar</a:t>
            </a:r>
            <a:r>
              <a:rPr lang="en-US" sz="1600" dirty="0">
                <a:solidFill>
                  <a:schemeClr val="tx1"/>
                </a:solidFill>
                <a:latin typeface="Varela Round" panose="020B0604020202020204" charset="-79"/>
                <a:cs typeface="Varela Round" panose="020B0604020202020204" charset="-79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Varela Round" panose="020B0604020202020204" charset="-79"/>
                <a:cs typeface="Varela Round" panose="020B0604020202020204" charset="-79"/>
              </a:rPr>
              <a:t>produk</a:t>
            </a:r>
            <a:r>
              <a:rPr lang="en-US" sz="1600" dirty="0">
                <a:solidFill>
                  <a:schemeClr val="tx1"/>
                </a:solidFill>
                <a:latin typeface="Varela Round" panose="020B0604020202020204" charset="-79"/>
                <a:cs typeface="Varela Round" panose="020B0604020202020204" charset="-79"/>
              </a:rPr>
              <a:t> ICT </a:t>
            </a:r>
            <a:r>
              <a:rPr lang="en-US" sz="1600" dirty="0" err="1">
                <a:solidFill>
                  <a:schemeClr val="tx1"/>
                </a:solidFill>
                <a:latin typeface="Varela Round" panose="020B0604020202020204" charset="-79"/>
                <a:cs typeface="Varela Round" panose="020B0604020202020204" charset="-79"/>
              </a:rPr>
              <a:t>tersebut</a:t>
            </a:r>
            <a:r>
              <a:rPr lang="en-US" sz="1600" dirty="0">
                <a:solidFill>
                  <a:schemeClr val="tx1"/>
                </a:solidFill>
                <a:latin typeface="Varela Round" panose="020B0604020202020204" charset="-79"/>
                <a:cs typeface="Varela Round" panose="020B0604020202020204" charset="-79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Varela Round" panose="020B0604020202020204" charset="-79"/>
                <a:cs typeface="Varela Round" panose="020B0604020202020204" charset="-79"/>
              </a:rPr>
              <a:t>kepada</a:t>
            </a:r>
            <a:r>
              <a:rPr lang="en-US" sz="1600" dirty="0">
                <a:solidFill>
                  <a:schemeClr val="tx1"/>
                </a:solidFill>
                <a:latin typeface="Varela Round" panose="020B0604020202020204" charset="-79"/>
                <a:cs typeface="Varela Round" panose="020B0604020202020204" charset="-79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Varela Round" panose="020B0604020202020204" charset="-79"/>
                <a:cs typeface="Varela Round" panose="020B0604020202020204" charset="-79"/>
              </a:rPr>
              <a:t>lebih</a:t>
            </a:r>
            <a:r>
              <a:rPr lang="en-US" sz="1600" dirty="0">
                <a:solidFill>
                  <a:schemeClr val="tx1"/>
                </a:solidFill>
                <a:latin typeface="Varela Round" panose="020B0604020202020204" charset="-79"/>
                <a:cs typeface="Varela Round" panose="020B0604020202020204" charset="-79"/>
              </a:rPr>
              <a:t> 40 </a:t>
            </a:r>
            <a:r>
              <a:rPr lang="en-US" sz="1600" dirty="0" err="1">
                <a:solidFill>
                  <a:schemeClr val="tx1"/>
                </a:solidFill>
                <a:latin typeface="Varela Round" panose="020B0604020202020204" charset="-79"/>
                <a:cs typeface="Varela Round" panose="020B0604020202020204" charset="-79"/>
              </a:rPr>
              <a:t>syarikat</a:t>
            </a:r>
            <a:r>
              <a:rPr lang="en-US" sz="1600" dirty="0">
                <a:solidFill>
                  <a:schemeClr val="tx1"/>
                </a:solidFill>
                <a:latin typeface="Varela Round" panose="020B0604020202020204" charset="-79"/>
                <a:cs typeface="Varela Round" panose="020B0604020202020204" charset="-79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Varela Round" panose="020B0604020202020204" charset="-79"/>
                <a:cs typeface="Varela Round" panose="020B0604020202020204" charset="-79"/>
              </a:rPr>
              <a:t>ternama</a:t>
            </a:r>
            <a:r>
              <a:rPr lang="en-US" sz="1600" dirty="0">
                <a:solidFill>
                  <a:schemeClr val="tx1"/>
                </a:solidFill>
                <a:latin typeface="Varela Round" panose="020B0604020202020204" charset="-79"/>
                <a:cs typeface="Varela Round" panose="020B0604020202020204" charset="-79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Varela Round" panose="020B0604020202020204" charset="-79"/>
                <a:cs typeface="Varela Round" panose="020B0604020202020204" charset="-79"/>
              </a:rPr>
              <a:t>seperti</a:t>
            </a:r>
            <a:r>
              <a:rPr lang="en-US" sz="1600" dirty="0">
                <a:solidFill>
                  <a:schemeClr val="tx1"/>
                </a:solidFill>
                <a:latin typeface="Varela Round" panose="020B0604020202020204" charset="-79"/>
                <a:cs typeface="Varela Round" panose="020B0604020202020204" charset="-79"/>
              </a:rPr>
              <a:t> Apple, Samsung, Microsoft dan Dell.</a:t>
            </a:r>
          </a:p>
          <a:p>
            <a:r>
              <a:rPr lang="en-US" sz="1600" dirty="0">
                <a:latin typeface="Varela Round" panose="020B0604020202020204" charset="-79"/>
                <a:cs typeface="Varela Round" panose="020B0604020202020204" charset="-79"/>
              </a:rPr>
              <a:t> </a:t>
            </a:r>
          </a:p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2484500-73E5-456F-B97D-C4283101DE22}"/>
              </a:ext>
            </a:extLst>
          </p:cNvPr>
          <p:cNvSpPr/>
          <p:nvPr/>
        </p:nvSpPr>
        <p:spPr>
          <a:xfrm>
            <a:off x="4603899" y="1115089"/>
            <a:ext cx="3145565" cy="35526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  <a:p>
            <a:r>
              <a:rPr lang="en-US" sz="1500" dirty="0">
                <a:solidFill>
                  <a:schemeClr val="tx1"/>
                </a:solidFill>
                <a:latin typeface="Varela Round" panose="020B0604020202020204" charset="-79"/>
                <a:cs typeface="Varela Round" panose="020B0604020202020204" charset="-79"/>
              </a:rPr>
              <a:t>VSTECS </a:t>
            </a:r>
            <a:r>
              <a:rPr lang="en-US" sz="1500" dirty="0" err="1">
                <a:solidFill>
                  <a:schemeClr val="tx1"/>
                </a:solidFill>
                <a:latin typeface="Varela Round" panose="020B0604020202020204" charset="-79"/>
                <a:cs typeface="Varela Round" panose="020B0604020202020204" charset="-79"/>
              </a:rPr>
              <a:t>mempunyai</a:t>
            </a:r>
            <a:r>
              <a:rPr lang="en-US" sz="1500" dirty="0">
                <a:solidFill>
                  <a:schemeClr val="tx1"/>
                </a:solidFill>
                <a:latin typeface="Varela Round" panose="020B0604020202020204" charset="-79"/>
                <a:cs typeface="Varela Round" panose="020B0604020202020204" charset="-79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Varela Round" panose="020B0604020202020204" charset="-79"/>
                <a:cs typeface="Varela Round" panose="020B0604020202020204" charset="-79"/>
              </a:rPr>
              <a:t>beberapa</a:t>
            </a:r>
            <a:r>
              <a:rPr lang="en-US" sz="1500" dirty="0">
                <a:solidFill>
                  <a:schemeClr val="tx1"/>
                </a:solidFill>
                <a:latin typeface="Varela Round" panose="020B0604020202020204" charset="-79"/>
                <a:cs typeface="Varela Round" panose="020B0604020202020204" charset="-79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Varela Round" panose="020B0604020202020204" charset="-79"/>
                <a:cs typeface="Varela Round" panose="020B0604020202020204" charset="-79"/>
              </a:rPr>
              <a:t>pembahagian</a:t>
            </a:r>
            <a:r>
              <a:rPr lang="en-US" sz="1500" dirty="0">
                <a:solidFill>
                  <a:schemeClr val="tx1"/>
                </a:solidFill>
                <a:latin typeface="Varela Round" panose="020B0604020202020204" charset="-79"/>
                <a:cs typeface="Varela Round" panose="020B0604020202020204" charset="-79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Varela Round" panose="020B0604020202020204" charset="-79"/>
                <a:cs typeface="Varela Round" panose="020B0604020202020204" charset="-79"/>
              </a:rPr>
              <a:t>kumpulan</a:t>
            </a:r>
            <a:r>
              <a:rPr lang="en-US" sz="1500" dirty="0">
                <a:solidFill>
                  <a:schemeClr val="tx1"/>
                </a:solidFill>
                <a:latin typeface="Varela Round" panose="020B0604020202020204" charset="-79"/>
                <a:cs typeface="Varela Round" panose="020B0604020202020204" charset="-79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Varela Round" panose="020B0604020202020204" charset="-79"/>
                <a:cs typeface="Varela Round" panose="020B0604020202020204" charset="-79"/>
              </a:rPr>
              <a:t>perniagaan</a:t>
            </a:r>
            <a:r>
              <a:rPr lang="en-US" sz="1500" dirty="0">
                <a:solidFill>
                  <a:schemeClr val="tx1"/>
                </a:solidFill>
                <a:latin typeface="Varela Round" panose="020B0604020202020204" charset="-79"/>
                <a:cs typeface="Varela Round" panose="020B0604020202020204" charset="-79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Varela Round" panose="020B0604020202020204" charset="-79"/>
                <a:cs typeface="Varela Round" panose="020B0604020202020204" charset="-79"/>
              </a:rPr>
              <a:t>iaitu</a:t>
            </a:r>
            <a:r>
              <a:rPr lang="en-US" sz="1500" dirty="0">
                <a:solidFill>
                  <a:schemeClr val="tx1"/>
                </a:solidFill>
                <a:latin typeface="Varela Round" panose="020B0604020202020204" charset="-79"/>
                <a:cs typeface="Varela Round" panose="020B0604020202020204" charset="-79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Varela Round" panose="020B0604020202020204" charset="-79"/>
                <a:cs typeface="Varela Round" panose="020B0604020202020204" charset="-79"/>
              </a:rPr>
              <a:t>pengagihan</a:t>
            </a:r>
            <a:r>
              <a:rPr lang="en-US" sz="1500" dirty="0">
                <a:solidFill>
                  <a:schemeClr val="tx1"/>
                </a:solidFill>
                <a:latin typeface="Varela Round" panose="020B0604020202020204" charset="-79"/>
                <a:cs typeface="Varela Round" panose="020B0604020202020204" charset="-79"/>
              </a:rPr>
              <a:t> ICT, </a:t>
            </a:r>
            <a:r>
              <a:rPr lang="en-US" sz="1500" dirty="0" err="1">
                <a:solidFill>
                  <a:schemeClr val="tx1"/>
                </a:solidFill>
                <a:latin typeface="Varela Round" panose="020B0604020202020204" charset="-79"/>
                <a:cs typeface="Varela Round" panose="020B0604020202020204" charset="-79"/>
              </a:rPr>
              <a:t>sistem</a:t>
            </a:r>
            <a:r>
              <a:rPr lang="en-US" sz="1500" dirty="0">
                <a:solidFill>
                  <a:schemeClr val="tx1"/>
                </a:solidFill>
                <a:latin typeface="Varela Round" panose="020B0604020202020204" charset="-79"/>
                <a:cs typeface="Varela Round" panose="020B0604020202020204" charset="-79"/>
              </a:rPr>
              <a:t> enterprise dan </a:t>
            </a:r>
            <a:r>
              <a:rPr lang="en-US" sz="1500" dirty="0" err="1">
                <a:solidFill>
                  <a:schemeClr val="tx1"/>
                </a:solidFill>
                <a:latin typeface="Varela Round" panose="020B0604020202020204" charset="-79"/>
                <a:cs typeface="Varela Round" panose="020B0604020202020204" charset="-79"/>
              </a:rPr>
              <a:t>perkhidmatan</a:t>
            </a:r>
            <a:r>
              <a:rPr lang="en-US" sz="1500" dirty="0">
                <a:solidFill>
                  <a:schemeClr val="tx1"/>
                </a:solidFill>
                <a:latin typeface="Varela Round" panose="020B0604020202020204" charset="-79"/>
                <a:cs typeface="Varela Round" panose="020B0604020202020204" charset="-79"/>
              </a:rPr>
              <a:t> ICT. </a:t>
            </a:r>
            <a:r>
              <a:rPr lang="en-US" sz="1500" dirty="0" err="1">
                <a:solidFill>
                  <a:schemeClr val="tx1"/>
                </a:solidFill>
                <a:latin typeface="Varela Round" panose="020B0604020202020204" charset="-79"/>
                <a:cs typeface="Varela Round" panose="020B0604020202020204" charset="-79"/>
              </a:rPr>
              <a:t>Pengagihan</a:t>
            </a:r>
            <a:r>
              <a:rPr lang="en-US" sz="1500" dirty="0">
                <a:solidFill>
                  <a:schemeClr val="tx1"/>
                </a:solidFill>
                <a:latin typeface="Varela Round" panose="020B0604020202020204" charset="-79"/>
                <a:cs typeface="Varela Round" panose="020B0604020202020204" charset="-79"/>
              </a:rPr>
              <a:t> ICT </a:t>
            </a:r>
            <a:r>
              <a:rPr lang="en-US" sz="1500" dirty="0" err="1">
                <a:solidFill>
                  <a:schemeClr val="tx1"/>
                </a:solidFill>
                <a:latin typeface="Varela Round" panose="020B0604020202020204" charset="-79"/>
                <a:cs typeface="Varela Round" panose="020B0604020202020204" charset="-79"/>
              </a:rPr>
              <a:t>akan</a:t>
            </a:r>
            <a:r>
              <a:rPr lang="en-US" sz="1500" dirty="0">
                <a:solidFill>
                  <a:schemeClr val="tx1"/>
                </a:solidFill>
                <a:latin typeface="Varela Round" panose="020B0604020202020204" charset="-79"/>
                <a:cs typeface="Varela Round" panose="020B0604020202020204" charset="-79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Varela Round" panose="020B0604020202020204" charset="-79"/>
                <a:cs typeface="Varela Round" panose="020B0604020202020204" charset="-79"/>
              </a:rPr>
              <a:t>mengagihkan</a:t>
            </a:r>
            <a:r>
              <a:rPr lang="en-US" sz="1500" dirty="0">
                <a:solidFill>
                  <a:schemeClr val="tx1"/>
                </a:solidFill>
                <a:latin typeface="Varela Round" panose="020B0604020202020204" charset="-79"/>
                <a:cs typeface="Varela Round" panose="020B0604020202020204" charset="-79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Varela Round" panose="020B0604020202020204" charset="-79"/>
                <a:cs typeface="Varela Round" panose="020B0604020202020204" charset="-79"/>
              </a:rPr>
              <a:t>produk-produk</a:t>
            </a:r>
            <a:r>
              <a:rPr lang="en-US" sz="1500" dirty="0">
                <a:solidFill>
                  <a:schemeClr val="tx1"/>
                </a:solidFill>
                <a:latin typeface="Varela Round" panose="020B0604020202020204" charset="-79"/>
                <a:cs typeface="Varela Round" panose="020B0604020202020204" charset="-79"/>
              </a:rPr>
              <a:t> ICT </a:t>
            </a:r>
            <a:r>
              <a:rPr lang="en-US" sz="1500" dirty="0" err="1">
                <a:solidFill>
                  <a:schemeClr val="tx1"/>
                </a:solidFill>
                <a:latin typeface="Varela Round" panose="020B0604020202020204" charset="-79"/>
                <a:cs typeface="Varela Round" panose="020B0604020202020204" charset="-79"/>
              </a:rPr>
              <a:t>kepada</a:t>
            </a:r>
            <a:r>
              <a:rPr lang="en-US" sz="1500" dirty="0">
                <a:solidFill>
                  <a:schemeClr val="tx1"/>
                </a:solidFill>
                <a:latin typeface="Varela Round" panose="020B0604020202020204" charset="-79"/>
                <a:cs typeface="Varela Round" panose="020B0604020202020204" charset="-79"/>
              </a:rPr>
              <a:t> para </a:t>
            </a:r>
            <a:r>
              <a:rPr lang="en-US" sz="1500" dirty="0" err="1">
                <a:solidFill>
                  <a:schemeClr val="tx1"/>
                </a:solidFill>
                <a:latin typeface="Varela Round" panose="020B0604020202020204" charset="-79"/>
                <a:cs typeface="Varela Round" panose="020B0604020202020204" charset="-79"/>
              </a:rPr>
              <a:t>penjual</a:t>
            </a:r>
            <a:r>
              <a:rPr lang="en-US" sz="1500" dirty="0">
                <a:solidFill>
                  <a:schemeClr val="tx1"/>
                </a:solidFill>
                <a:latin typeface="Varela Round" panose="020B0604020202020204" charset="-79"/>
                <a:cs typeface="Varela Round" panose="020B0604020202020204" charset="-79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Varela Round" panose="020B0604020202020204" charset="-79"/>
                <a:cs typeface="Varela Round" panose="020B0604020202020204" charset="-79"/>
              </a:rPr>
              <a:t>terutamanya</a:t>
            </a:r>
            <a:r>
              <a:rPr lang="en-US" sz="1500" dirty="0">
                <a:solidFill>
                  <a:schemeClr val="tx1"/>
                </a:solidFill>
                <a:latin typeface="Varela Round" panose="020B0604020202020204" charset="-79"/>
                <a:cs typeface="Varela Round" panose="020B0604020202020204" charset="-79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Varela Round" panose="020B0604020202020204" charset="-79"/>
                <a:cs typeface="Varela Round" panose="020B0604020202020204" charset="-79"/>
              </a:rPr>
              <a:t>peruncit</a:t>
            </a:r>
            <a:r>
              <a:rPr lang="en-US" sz="1500" dirty="0">
                <a:solidFill>
                  <a:schemeClr val="tx1"/>
                </a:solidFill>
                <a:latin typeface="Varela Round" panose="020B0604020202020204" charset="-79"/>
                <a:cs typeface="Varela Round" panose="020B0604020202020204" charset="-79"/>
              </a:rPr>
              <a:t>. System enterprise pula </a:t>
            </a:r>
            <a:r>
              <a:rPr lang="en-US" sz="1500" dirty="0" err="1">
                <a:solidFill>
                  <a:schemeClr val="tx1"/>
                </a:solidFill>
                <a:latin typeface="Varela Round" panose="020B0604020202020204" charset="-79"/>
                <a:cs typeface="Varela Round" panose="020B0604020202020204" charset="-79"/>
              </a:rPr>
              <a:t>akan</a:t>
            </a:r>
            <a:r>
              <a:rPr lang="en-US" sz="1500" dirty="0">
                <a:solidFill>
                  <a:schemeClr val="tx1"/>
                </a:solidFill>
                <a:latin typeface="Varela Round" panose="020B0604020202020204" charset="-79"/>
                <a:cs typeface="Varela Round" panose="020B0604020202020204" charset="-79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Varela Round" panose="020B0604020202020204" charset="-79"/>
                <a:cs typeface="Varela Round" panose="020B0604020202020204" charset="-79"/>
              </a:rPr>
              <a:t>mengedar</a:t>
            </a:r>
            <a:r>
              <a:rPr lang="en-US" sz="1500" dirty="0">
                <a:solidFill>
                  <a:schemeClr val="tx1"/>
                </a:solidFill>
                <a:latin typeface="Varela Round" panose="020B0604020202020204" charset="-79"/>
                <a:cs typeface="Varela Round" panose="020B0604020202020204" charset="-79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Varela Round" panose="020B0604020202020204" charset="-79"/>
                <a:cs typeface="Varela Round" panose="020B0604020202020204" charset="-79"/>
              </a:rPr>
              <a:t>produk</a:t>
            </a:r>
            <a:r>
              <a:rPr lang="en-US" sz="1500" dirty="0">
                <a:solidFill>
                  <a:schemeClr val="tx1"/>
                </a:solidFill>
                <a:latin typeface="Varela Round" panose="020B0604020202020204" charset="-79"/>
                <a:cs typeface="Varela Round" panose="020B0604020202020204" charset="-79"/>
              </a:rPr>
              <a:t> ICT </a:t>
            </a:r>
            <a:r>
              <a:rPr lang="en-US" sz="1500" dirty="0" err="1">
                <a:solidFill>
                  <a:schemeClr val="tx1"/>
                </a:solidFill>
                <a:latin typeface="Varela Round" panose="020B0604020202020204" charset="-79"/>
                <a:cs typeface="Varela Round" panose="020B0604020202020204" charset="-79"/>
              </a:rPr>
              <a:t>kepada</a:t>
            </a:r>
            <a:r>
              <a:rPr lang="en-US" sz="1500" dirty="0">
                <a:solidFill>
                  <a:schemeClr val="tx1"/>
                </a:solidFill>
                <a:latin typeface="Varela Round" panose="020B0604020202020204" charset="-79"/>
                <a:cs typeface="Varela Round" panose="020B0604020202020204" charset="-79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Varela Round" panose="020B0604020202020204" charset="-79"/>
                <a:cs typeface="Varela Round" panose="020B0604020202020204" charset="-79"/>
              </a:rPr>
              <a:t>penjual</a:t>
            </a:r>
            <a:r>
              <a:rPr lang="en-US" sz="1500" dirty="0">
                <a:solidFill>
                  <a:schemeClr val="tx1"/>
                </a:solidFill>
                <a:latin typeface="Varela Round" panose="020B0604020202020204" charset="-79"/>
                <a:cs typeface="Varela Round" panose="020B0604020202020204" charset="-79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Varela Round" panose="020B0604020202020204" charset="-79"/>
                <a:cs typeface="Varela Round" panose="020B0604020202020204" charset="-79"/>
              </a:rPr>
              <a:t>semula</a:t>
            </a:r>
            <a:r>
              <a:rPr lang="en-US" sz="1500" dirty="0">
                <a:solidFill>
                  <a:schemeClr val="tx1"/>
                </a:solidFill>
                <a:latin typeface="Varela Round" panose="020B0604020202020204" charset="-79"/>
                <a:cs typeface="Varela Round" panose="020B0604020202020204" charset="-79"/>
              </a:rPr>
              <a:t> yang  </a:t>
            </a:r>
            <a:r>
              <a:rPr lang="en-US" sz="1500" dirty="0" err="1">
                <a:solidFill>
                  <a:schemeClr val="tx1"/>
                </a:solidFill>
                <a:latin typeface="Varela Round" panose="020B0604020202020204" charset="-79"/>
                <a:cs typeface="Varela Round" panose="020B0604020202020204" charset="-79"/>
              </a:rPr>
              <a:t>terdiri</a:t>
            </a:r>
            <a:r>
              <a:rPr lang="en-US" sz="1500" dirty="0">
                <a:solidFill>
                  <a:schemeClr val="tx1"/>
                </a:solidFill>
                <a:latin typeface="Varela Round" panose="020B0604020202020204" charset="-79"/>
                <a:cs typeface="Varela Round" panose="020B0604020202020204" charset="-79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Varela Round" panose="020B0604020202020204" charset="-79"/>
                <a:cs typeface="Varela Round" panose="020B0604020202020204" charset="-79"/>
              </a:rPr>
              <a:t>daripada</a:t>
            </a:r>
            <a:r>
              <a:rPr lang="en-US" sz="1500" dirty="0">
                <a:solidFill>
                  <a:schemeClr val="tx1"/>
                </a:solidFill>
                <a:latin typeface="Varela Round" panose="020B0604020202020204" charset="-79"/>
                <a:cs typeface="Varela Round" panose="020B0604020202020204" charset="-79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Varela Round" panose="020B0604020202020204" charset="-79"/>
                <a:cs typeface="Varela Round" panose="020B0604020202020204" charset="-79"/>
              </a:rPr>
              <a:t>penyepadu</a:t>
            </a:r>
            <a:r>
              <a:rPr lang="en-US" sz="1500" dirty="0">
                <a:solidFill>
                  <a:schemeClr val="tx1"/>
                </a:solidFill>
                <a:latin typeface="Varela Round" panose="020B0604020202020204" charset="-79"/>
                <a:cs typeface="Varela Round" panose="020B0604020202020204" charset="-79"/>
              </a:rPr>
              <a:t> system dan </a:t>
            </a:r>
            <a:r>
              <a:rPr lang="en-US" sz="1500" dirty="0" err="1">
                <a:solidFill>
                  <a:schemeClr val="tx1"/>
                </a:solidFill>
                <a:latin typeface="Varela Round" panose="020B0604020202020204" charset="-79"/>
                <a:cs typeface="Varela Round" panose="020B0604020202020204" charset="-79"/>
              </a:rPr>
              <a:t>peniaga</a:t>
            </a:r>
            <a:r>
              <a:rPr lang="en-US" sz="1500" dirty="0">
                <a:solidFill>
                  <a:schemeClr val="tx1"/>
                </a:solidFill>
                <a:latin typeface="Varela Round" panose="020B0604020202020204" charset="-79"/>
                <a:cs typeface="Varela Round" panose="020B0604020202020204" charset="-79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Varela Round" panose="020B0604020202020204" charset="-79"/>
                <a:cs typeface="Varela Round" panose="020B0604020202020204" charset="-79"/>
              </a:rPr>
              <a:t>korporat</a:t>
            </a:r>
            <a:r>
              <a:rPr lang="en-US" sz="1500" dirty="0">
                <a:solidFill>
                  <a:schemeClr val="tx1"/>
                </a:solidFill>
                <a:latin typeface="Varela Round" panose="020B0604020202020204" charset="-79"/>
                <a:cs typeface="Varela Round" panose="020B0604020202020204" charset="-79"/>
              </a:rPr>
              <a:t>. </a:t>
            </a:r>
            <a:r>
              <a:rPr lang="en-US" sz="1500" dirty="0" err="1">
                <a:solidFill>
                  <a:schemeClr val="tx1"/>
                </a:solidFill>
                <a:latin typeface="Varela Round" panose="020B0604020202020204" charset="-79"/>
                <a:cs typeface="Varela Round" panose="020B0604020202020204" charset="-79"/>
              </a:rPr>
              <a:t>Bagi</a:t>
            </a:r>
            <a:r>
              <a:rPr lang="en-US" sz="1500" dirty="0">
                <a:solidFill>
                  <a:schemeClr val="tx1"/>
                </a:solidFill>
                <a:latin typeface="Varela Round" panose="020B0604020202020204" charset="-79"/>
                <a:cs typeface="Varela Round" panose="020B0604020202020204" charset="-79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Varela Round" panose="020B0604020202020204" charset="-79"/>
                <a:cs typeface="Varela Round" panose="020B0604020202020204" charset="-79"/>
              </a:rPr>
              <a:t>perkhidamatan</a:t>
            </a:r>
            <a:r>
              <a:rPr lang="en-US" sz="1500" dirty="0">
                <a:solidFill>
                  <a:schemeClr val="tx1"/>
                </a:solidFill>
                <a:latin typeface="Varela Round" panose="020B0604020202020204" charset="-79"/>
                <a:cs typeface="Varela Round" panose="020B0604020202020204" charset="-79"/>
              </a:rPr>
              <a:t> ICT pula </a:t>
            </a:r>
            <a:r>
              <a:rPr lang="en-US" sz="1500" dirty="0" err="1">
                <a:solidFill>
                  <a:schemeClr val="tx1"/>
                </a:solidFill>
                <a:latin typeface="Varela Round" panose="020B0604020202020204" charset="-79"/>
                <a:cs typeface="Varela Round" panose="020B0604020202020204" charset="-79"/>
              </a:rPr>
              <a:t>akan</a:t>
            </a:r>
            <a:r>
              <a:rPr lang="en-US" sz="1500" dirty="0">
                <a:solidFill>
                  <a:schemeClr val="tx1"/>
                </a:solidFill>
                <a:latin typeface="Varela Round" panose="020B0604020202020204" charset="-79"/>
                <a:cs typeface="Varela Round" panose="020B0604020202020204" charset="-79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Varela Round" panose="020B0604020202020204" charset="-79"/>
                <a:cs typeface="Varela Round" panose="020B0604020202020204" charset="-79"/>
              </a:rPr>
              <a:t>meyediakna</a:t>
            </a:r>
            <a:r>
              <a:rPr lang="en-US" sz="1500" dirty="0">
                <a:solidFill>
                  <a:schemeClr val="tx1"/>
                </a:solidFill>
                <a:latin typeface="Varela Round" panose="020B0604020202020204" charset="-79"/>
                <a:cs typeface="Varela Round" panose="020B0604020202020204" charset="-79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Varela Round" panose="020B0604020202020204" charset="-79"/>
                <a:cs typeface="Varela Round" panose="020B0604020202020204" charset="-79"/>
              </a:rPr>
              <a:t>peruntukan</a:t>
            </a:r>
            <a:r>
              <a:rPr lang="en-US" sz="1500" dirty="0">
                <a:solidFill>
                  <a:schemeClr val="tx1"/>
                </a:solidFill>
                <a:latin typeface="Varela Round" panose="020B0604020202020204" charset="-79"/>
                <a:cs typeface="Varela Round" panose="020B0604020202020204" charset="-79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Varela Round" panose="020B0604020202020204" charset="-79"/>
                <a:cs typeface="Varela Round" panose="020B0604020202020204" charset="-79"/>
              </a:rPr>
              <a:t>sistem</a:t>
            </a:r>
            <a:r>
              <a:rPr lang="en-US" sz="1500" dirty="0">
                <a:solidFill>
                  <a:schemeClr val="tx1"/>
                </a:solidFill>
                <a:latin typeface="Varela Round" panose="020B0604020202020204" charset="-79"/>
                <a:cs typeface="Varela Round" panose="020B0604020202020204" charset="-79"/>
              </a:rPr>
              <a:t> dan </a:t>
            </a:r>
            <a:r>
              <a:rPr lang="en-US" sz="1500" dirty="0" err="1">
                <a:solidFill>
                  <a:schemeClr val="tx1"/>
                </a:solidFill>
                <a:latin typeface="Varela Round" panose="020B0604020202020204" charset="-79"/>
                <a:cs typeface="Varela Round" panose="020B0604020202020204" charset="-79"/>
              </a:rPr>
              <a:t>perkhidamatan</a:t>
            </a:r>
            <a:r>
              <a:rPr lang="en-US" sz="1500" dirty="0">
                <a:solidFill>
                  <a:schemeClr val="tx1"/>
                </a:solidFill>
                <a:latin typeface="Varela Round" panose="020B0604020202020204" charset="-79"/>
                <a:cs typeface="Varela Round" panose="020B0604020202020204" charset="-79"/>
              </a:rPr>
              <a:t> ICT. </a:t>
            </a:r>
          </a:p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977DE6A-C676-4E51-8EAF-47DADE4F28F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841" y="874226"/>
            <a:ext cx="5324313" cy="3740504"/>
          </a:xfrm>
          <a:prstGeom prst="rect">
            <a:avLst/>
          </a:prstGeom>
        </p:spPr>
      </p:pic>
      <p:sp>
        <p:nvSpPr>
          <p:cNvPr id="4" name="Google Shape;209;p15">
            <a:extLst>
              <a:ext uri="{FF2B5EF4-FFF2-40B4-BE49-F238E27FC236}">
                <a16:creationId xmlns:a16="http://schemas.microsoft.com/office/drawing/2014/main" id="{91DA6927-2BA2-4550-A0B6-8910B5FF39A4}"/>
              </a:ext>
            </a:extLst>
          </p:cNvPr>
          <p:cNvSpPr txBox="1">
            <a:spLocks/>
          </p:cNvSpPr>
          <p:nvPr/>
        </p:nvSpPr>
        <p:spPr>
          <a:xfrm>
            <a:off x="2604973" y="0"/>
            <a:ext cx="3934047" cy="690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ctr"/>
            <a:r>
              <a:rPr lang="en-US" sz="2500" dirty="0"/>
              <a:t>PROFIL SYARIKAT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2B5BA0E4-0840-49FC-921A-C13B60A191D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961" y="4049433"/>
            <a:ext cx="2922078" cy="830617"/>
          </a:xfrm>
          <a:prstGeom prst="rect">
            <a:avLst/>
          </a:prstGeom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6AE182BD-17A7-44BB-9203-B4E049AC33FE}"/>
              </a:ext>
            </a:extLst>
          </p:cNvPr>
          <p:cNvSpPr/>
          <p:nvPr/>
        </p:nvSpPr>
        <p:spPr>
          <a:xfrm rot="20857924">
            <a:off x="733960" y="1236034"/>
            <a:ext cx="3315858" cy="2508819"/>
          </a:xfrm>
          <a:prstGeom prst="wedgeRoundRectCallout">
            <a:avLst>
              <a:gd name="adj1" fmla="val 33028"/>
              <a:gd name="adj2" fmla="val 68473"/>
              <a:gd name="adj3" fmla="val 16667"/>
            </a:avLst>
          </a:prstGeom>
          <a:solidFill>
            <a:srgbClr val="D13C23"/>
          </a:solidFill>
          <a:ln w="571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400" dirty="0">
                <a:solidFill>
                  <a:schemeClr val="bg1"/>
                </a:solidFill>
                <a:latin typeface="Varela Round" panose="020B0604020202020204" charset="-79"/>
                <a:cs typeface="Varela Round" panose="020B0604020202020204" charset="-79"/>
              </a:rPr>
              <a:t>VISI</a:t>
            </a:r>
          </a:p>
          <a:p>
            <a:pPr algn="ctr"/>
            <a:r>
              <a:rPr lang="en-MY" sz="1600" dirty="0" err="1">
                <a:solidFill>
                  <a:schemeClr val="bg1"/>
                </a:solidFill>
                <a:latin typeface="Varela Round" panose="020B0604020202020204" charset="-79"/>
                <a:cs typeface="Varela Round" panose="020B0604020202020204" charset="-79"/>
              </a:rPr>
              <a:t>Menjadi</a:t>
            </a:r>
            <a:r>
              <a:rPr lang="en-MY" sz="1600" dirty="0">
                <a:solidFill>
                  <a:schemeClr val="bg1"/>
                </a:solidFill>
                <a:latin typeface="Varela Round" panose="020B0604020202020204" charset="-79"/>
                <a:cs typeface="Varela Round" panose="020B0604020202020204" charset="-79"/>
              </a:rPr>
              <a:t> </a:t>
            </a:r>
            <a:r>
              <a:rPr lang="en-MY" sz="1600" dirty="0" err="1">
                <a:solidFill>
                  <a:schemeClr val="bg1"/>
                </a:solidFill>
                <a:latin typeface="Varela Round" panose="020B0604020202020204" charset="-79"/>
                <a:cs typeface="Varela Round" panose="020B0604020202020204" charset="-79"/>
              </a:rPr>
              <a:t>penyedia</a:t>
            </a:r>
            <a:r>
              <a:rPr lang="en-MY" sz="1600" dirty="0">
                <a:solidFill>
                  <a:schemeClr val="bg1"/>
                </a:solidFill>
                <a:latin typeface="Varela Round" panose="020B0604020202020204" charset="-79"/>
                <a:cs typeface="Varela Round" panose="020B0604020202020204" charset="-79"/>
              </a:rPr>
              <a:t> </a:t>
            </a:r>
            <a:r>
              <a:rPr lang="en-MY" sz="1600" dirty="0" err="1">
                <a:solidFill>
                  <a:schemeClr val="bg1"/>
                </a:solidFill>
                <a:latin typeface="Varela Round" panose="020B0604020202020204" charset="-79"/>
                <a:cs typeface="Varela Round" panose="020B0604020202020204" charset="-79"/>
              </a:rPr>
              <a:t>utama</a:t>
            </a:r>
            <a:r>
              <a:rPr lang="en-MY" sz="1600" dirty="0">
                <a:solidFill>
                  <a:schemeClr val="bg1"/>
                </a:solidFill>
                <a:latin typeface="Varela Round" panose="020B0604020202020204" charset="-79"/>
                <a:cs typeface="Varela Round" panose="020B0604020202020204" charset="-79"/>
              </a:rPr>
              <a:t> </a:t>
            </a:r>
            <a:r>
              <a:rPr lang="en-MY" sz="1600" dirty="0" err="1">
                <a:solidFill>
                  <a:schemeClr val="bg1"/>
                </a:solidFill>
                <a:latin typeface="Varela Round" panose="020B0604020202020204" charset="-79"/>
                <a:cs typeface="Varela Round" panose="020B0604020202020204" charset="-79"/>
              </a:rPr>
              <a:t>produk</a:t>
            </a:r>
            <a:r>
              <a:rPr lang="en-MY" sz="1600" dirty="0">
                <a:solidFill>
                  <a:schemeClr val="bg1"/>
                </a:solidFill>
                <a:latin typeface="Varela Round" panose="020B0604020202020204" charset="-79"/>
                <a:cs typeface="Varela Round" panose="020B0604020202020204" charset="-79"/>
              </a:rPr>
              <a:t> </a:t>
            </a:r>
            <a:r>
              <a:rPr lang="en-MY" sz="1600" dirty="0" err="1">
                <a:solidFill>
                  <a:schemeClr val="bg1"/>
                </a:solidFill>
                <a:latin typeface="Varela Round" panose="020B0604020202020204" charset="-79"/>
                <a:cs typeface="Varela Round" panose="020B0604020202020204" charset="-79"/>
              </a:rPr>
              <a:t>teknologi</a:t>
            </a:r>
            <a:r>
              <a:rPr lang="en-MY" sz="1600" dirty="0">
                <a:solidFill>
                  <a:schemeClr val="bg1"/>
                </a:solidFill>
                <a:latin typeface="Varela Round" panose="020B0604020202020204" charset="-79"/>
                <a:cs typeface="Varela Round" panose="020B0604020202020204" charset="-79"/>
              </a:rPr>
              <a:t> </a:t>
            </a:r>
            <a:r>
              <a:rPr lang="en-MY" sz="1600" dirty="0" err="1">
                <a:solidFill>
                  <a:schemeClr val="bg1"/>
                </a:solidFill>
                <a:latin typeface="Varela Round" panose="020B0604020202020204" charset="-79"/>
                <a:cs typeface="Varela Round" panose="020B0604020202020204" charset="-79"/>
              </a:rPr>
              <a:t>maklumat</a:t>
            </a:r>
            <a:r>
              <a:rPr lang="en-MY" sz="1600" dirty="0">
                <a:solidFill>
                  <a:schemeClr val="bg1"/>
                </a:solidFill>
                <a:latin typeface="Varela Round" panose="020B0604020202020204" charset="-79"/>
                <a:cs typeface="Varela Round" panose="020B0604020202020204" charset="-79"/>
              </a:rPr>
              <a:t> dan </a:t>
            </a:r>
            <a:r>
              <a:rPr lang="en-MY" sz="1600" dirty="0" err="1">
                <a:solidFill>
                  <a:schemeClr val="bg1"/>
                </a:solidFill>
                <a:latin typeface="Varela Round" panose="020B0604020202020204" charset="-79"/>
                <a:cs typeface="Varela Round" panose="020B0604020202020204" charset="-79"/>
              </a:rPr>
              <a:t>komunikasi</a:t>
            </a:r>
            <a:r>
              <a:rPr lang="en-MY" sz="1600" dirty="0">
                <a:solidFill>
                  <a:schemeClr val="bg1"/>
                </a:solidFill>
                <a:latin typeface="Varela Round" panose="020B0604020202020204" charset="-79"/>
                <a:cs typeface="Varela Round" panose="020B0604020202020204" charset="-79"/>
              </a:rPr>
              <a:t> dan </a:t>
            </a:r>
            <a:r>
              <a:rPr lang="en-MY" sz="1600" dirty="0" err="1">
                <a:solidFill>
                  <a:schemeClr val="bg1"/>
                </a:solidFill>
                <a:latin typeface="Varela Round" panose="020B0604020202020204" charset="-79"/>
                <a:cs typeface="Varela Round" panose="020B0604020202020204" charset="-79"/>
              </a:rPr>
              <a:t>perkhidmatan</a:t>
            </a:r>
            <a:r>
              <a:rPr lang="en-MY" sz="1600" dirty="0">
                <a:solidFill>
                  <a:schemeClr val="bg1"/>
                </a:solidFill>
                <a:latin typeface="Varela Round" panose="020B0604020202020204" charset="-79"/>
                <a:cs typeface="Varela Round" panose="020B0604020202020204" charset="-79"/>
              </a:rPr>
              <a:t> </a:t>
            </a:r>
            <a:r>
              <a:rPr lang="en-MY" sz="1600" dirty="0" err="1">
                <a:solidFill>
                  <a:schemeClr val="bg1"/>
                </a:solidFill>
                <a:latin typeface="Varela Round" panose="020B0604020202020204" charset="-79"/>
                <a:cs typeface="Varela Round" panose="020B0604020202020204" charset="-79"/>
              </a:rPr>
              <a:t>nilai</a:t>
            </a:r>
            <a:r>
              <a:rPr lang="en-MY" sz="1600" dirty="0">
                <a:solidFill>
                  <a:schemeClr val="bg1"/>
                </a:solidFill>
                <a:latin typeface="Varela Round" panose="020B0604020202020204" charset="-79"/>
                <a:cs typeface="Varela Round" panose="020B0604020202020204" charset="-79"/>
              </a:rPr>
              <a:t> </a:t>
            </a:r>
            <a:r>
              <a:rPr lang="en-MY" sz="1600" dirty="0" err="1">
                <a:solidFill>
                  <a:schemeClr val="bg1"/>
                </a:solidFill>
                <a:latin typeface="Varela Round" panose="020B0604020202020204" charset="-79"/>
                <a:cs typeface="Varela Round" panose="020B0604020202020204" charset="-79"/>
              </a:rPr>
              <a:t>tambah</a:t>
            </a:r>
            <a:r>
              <a:rPr lang="en-MY" sz="1600" dirty="0">
                <a:solidFill>
                  <a:schemeClr val="bg1"/>
                </a:solidFill>
                <a:latin typeface="Varela Round" panose="020B0604020202020204" charset="-79"/>
                <a:cs typeface="Varela Round" panose="020B0604020202020204" charset="-79"/>
              </a:rPr>
              <a:t>. 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23F3EFBB-D040-4ACE-BF85-52FA8669CA04}"/>
              </a:ext>
            </a:extLst>
          </p:cNvPr>
          <p:cNvSpPr/>
          <p:nvPr/>
        </p:nvSpPr>
        <p:spPr>
          <a:xfrm rot="370893">
            <a:off x="4525784" y="1109903"/>
            <a:ext cx="3850111" cy="2552763"/>
          </a:xfrm>
          <a:prstGeom prst="wedgeRoundRectCallout">
            <a:avLst>
              <a:gd name="adj1" fmla="val -37586"/>
              <a:gd name="adj2" fmla="val 68972"/>
              <a:gd name="adj3" fmla="val 16667"/>
            </a:avLst>
          </a:prstGeom>
          <a:ln w="571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000" dirty="0">
                <a:solidFill>
                  <a:schemeClr val="bg1"/>
                </a:solidFill>
                <a:latin typeface="Varela Round" panose="020B0604020202020204" charset="-79"/>
                <a:cs typeface="Varela Round" panose="020B0604020202020204" charset="-79"/>
              </a:rPr>
              <a:t>MISI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MY" dirty="0" err="1">
                <a:solidFill>
                  <a:schemeClr val="bg1"/>
                </a:solidFill>
                <a:latin typeface="Varela Round" panose="020B0604020202020204" charset="-79"/>
                <a:cs typeface="Varela Round" panose="020B0604020202020204" charset="-79"/>
              </a:rPr>
              <a:t>Bekerja</a:t>
            </a:r>
            <a:r>
              <a:rPr lang="en-MY" dirty="0">
                <a:solidFill>
                  <a:schemeClr val="bg1"/>
                </a:solidFill>
                <a:latin typeface="Varela Round" panose="020B0604020202020204" charset="-79"/>
                <a:cs typeface="Varela Round" panose="020B0604020202020204" charset="-79"/>
              </a:rPr>
              <a:t> </a:t>
            </a:r>
            <a:r>
              <a:rPr lang="en-MY" dirty="0" err="1">
                <a:solidFill>
                  <a:schemeClr val="bg1"/>
                </a:solidFill>
                <a:latin typeface="Varela Round" panose="020B0604020202020204" charset="-79"/>
                <a:cs typeface="Varela Round" panose="020B0604020202020204" charset="-79"/>
              </a:rPr>
              <a:t>keras</a:t>
            </a:r>
            <a:r>
              <a:rPr lang="en-MY" dirty="0">
                <a:solidFill>
                  <a:schemeClr val="bg1"/>
                </a:solidFill>
                <a:latin typeface="Varela Round" panose="020B0604020202020204" charset="-79"/>
                <a:cs typeface="Varela Round" panose="020B0604020202020204" charset="-79"/>
              </a:rPr>
              <a:t> </a:t>
            </a:r>
            <a:r>
              <a:rPr lang="en-MY" dirty="0" err="1">
                <a:solidFill>
                  <a:schemeClr val="bg1"/>
                </a:solidFill>
                <a:latin typeface="Varela Round" panose="020B0604020202020204" charset="-79"/>
                <a:cs typeface="Varela Round" panose="020B0604020202020204" charset="-79"/>
              </a:rPr>
              <a:t>untuk</a:t>
            </a:r>
            <a:r>
              <a:rPr lang="en-MY" dirty="0">
                <a:solidFill>
                  <a:schemeClr val="bg1"/>
                </a:solidFill>
                <a:latin typeface="Varela Round" panose="020B0604020202020204" charset="-79"/>
                <a:cs typeface="Varela Round" panose="020B0604020202020204" charset="-79"/>
              </a:rPr>
              <a:t> </a:t>
            </a:r>
            <a:r>
              <a:rPr lang="en-MY" dirty="0" err="1">
                <a:solidFill>
                  <a:schemeClr val="bg1"/>
                </a:solidFill>
                <a:latin typeface="Varela Round" panose="020B0604020202020204" charset="-79"/>
                <a:cs typeface="Varela Round" panose="020B0604020202020204" charset="-79"/>
              </a:rPr>
              <a:t>menjadi</a:t>
            </a:r>
            <a:r>
              <a:rPr lang="en-MY" dirty="0">
                <a:solidFill>
                  <a:schemeClr val="bg1"/>
                </a:solidFill>
                <a:latin typeface="Varela Round" panose="020B0604020202020204" charset="-79"/>
                <a:cs typeface="Varela Round" panose="020B0604020202020204" charset="-79"/>
              </a:rPr>
              <a:t> </a:t>
            </a:r>
            <a:r>
              <a:rPr lang="en-MY" dirty="0" err="1">
                <a:solidFill>
                  <a:schemeClr val="bg1"/>
                </a:solidFill>
                <a:latin typeface="Varela Round" panose="020B0604020202020204" charset="-79"/>
                <a:cs typeface="Varela Round" panose="020B0604020202020204" charset="-79"/>
              </a:rPr>
              <a:t>pembekal</a:t>
            </a:r>
            <a:r>
              <a:rPr lang="en-MY" dirty="0">
                <a:solidFill>
                  <a:schemeClr val="bg1"/>
                </a:solidFill>
                <a:latin typeface="Varela Round" panose="020B0604020202020204" charset="-79"/>
                <a:cs typeface="Varela Round" panose="020B0604020202020204" charset="-79"/>
              </a:rPr>
              <a:t> </a:t>
            </a:r>
            <a:r>
              <a:rPr lang="en-MY" dirty="0" err="1">
                <a:solidFill>
                  <a:schemeClr val="bg1"/>
                </a:solidFill>
                <a:latin typeface="Varela Round" panose="020B0604020202020204" charset="-79"/>
                <a:cs typeface="Varela Round" panose="020B0604020202020204" charset="-79"/>
              </a:rPr>
              <a:t>terkemuka</a:t>
            </a:r>
            <a:r>
              <a:rPr lang="en-MY" dirty="0">
                <a:solidFill>
                  <a:schemeClr val="bg1"/>
                </a:solidFill>
                <a:latin typeface="Varela Round" panose="020B0604020202020204" charset="-79"/>
                <a:cs typeface="Varela Round" panose="020B0604020202020204" charset="-79"/>
              </a:rPr>
              <a:t> ICT di Malaysia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MY" dirty="0" err="1">
                <a:solidFill>
                  <a:schemeClr val="bg1"/>
                </a:solidFill>
                <a:latin typeface="Varela Round" panose="020B0604020202020204" charset="-79"/>
                <a:cs typeface="Varela Round" panose="020B0604020202020204" charset="-79"/>
              </a:rPr>
              <a:t>Menjalakan</a:t>
            </a:r>
            <a:r>
              <a:rPr lang="en-MY" dirty="0">
                <a:solidFill>
                  <a:schemeClr val="bg1"/>
                </a:solidFill>
                <a:latin typeface="Varela Round" panose="020B0604020202020204" charset="-79"/>
                <a:cs typeface="Varela Round" panose="020B0604020202020204" charset="-79"/>
              </a:rPr>
              <a:t> </a:t>
            </a:r>
            <a:r>
              <a:rPr lang="en-MY" dirty="0" err="1">
                <a:solidFill>
                  <a:schemeClr val="bg1"/>
                </a:solidFill>
                <a:latin typeface="Varela Round" panose="020B0604020202020204" charset="-79"/>
                <a:cs typeface="Varela Round" panose="020B0604020202020204" charset="-79"/>
              </a:rPr>
              <a:t>perniagaan</a:t>
            </a:r>
            <a:r>
              <a:rPr lang="en-MY" dirty="0">
                <a:solidFill>
                  <a:schemeClr val="bg1"/>
                </a:solidFill>
                <a:latin typeface="Varela Round" panose="020B0604020202020204" charset="-79"/>
                <a:cs typeface="Varela Round" panose="020B0604020202020204" charset="-79"/>
              </a:rPr>
              <a:t> </a:t>
            </a:r>
            <a:r>
              <a:rPr lang="en-MY" dirty="0" err="1">
                <a:solidFill>
                  <a:schemeClr val="bg1"/>
                </a:solidFill>
                <a:latin typeface="Varela Round" panose="020B0604020202020204" charset="-79"/>
                <a:cs typeface="Varela Round" panose="020B0604020202020204" charset="-79"/>
              </a:rPr>
              <a:t>mereka</a:t>
            </a:r>
            <a:r>
              <a:rPr lang="en-MY" dirty="0">
                <a:solidFill>
                  <a:schemeClr val="bg1"/>
                </a:solidFill>
                <a:latin typeface="Varela Round" panose="020B0604020202020204" charset="-79"/>
                <a:cs typeface="Varela Round" panose="020B0604020202020204" charset="-79"/>
              </a:rPr>
              <a:t> </a:t>
            </a:r>
            <a:r>
              <a:rPr lang="en-MY" dirty="0" err="1">
                <a:solidFill>
                  <a:schemeClr val="bg1"/>
                </a:solidFill>
                <a:latin typeface="Varela Round" panose="020B0604020202020204" charset="-79"/>
                <a:cs typeface="Varela Round" panose="020B0604020202020204" charset="-79"/>
              </a:rPr>
              <a:t>dengan</a:t>
            </a:r>
            <a:r>
              <a:rPr lang="en-MY" dirty="0">
                <a:solidFill>
                  <a:schemeClr val="bg1"/>
                </a:solidFill>
                <a:latin typeface="Varela Round" panose="020B0604020202020204" charset="-79"/>
                <a:cs typeface="Varela Round" panose="020B0604020202020204" charset="-79"/>
              </a:rPr>
              <a:t> professional dan </a:t>
            </a:r>
            <a:r>
              <a:rPr lang="en-MY" dirty="0" err="1">
                <a:solidFill>
                  <a:schemeClr val="bg1"/>
                </a:solidFill>
                <a:latin typeface="Varela Round" panose="020B0604020202020204" charset="-79"/>
                <a:cs typeface="Varela Round" panose="020B0604020202020204" charset="-79"/>
              </a:rPr>
              <a:t>berintegriti</a:t>
            </a:r>
            <a:endParaRPr lang="en-MY" dirty="0">
              <a:solidFill>
                <a:schemeClr val="bg1"/>
              </a:solidFill>
              <a:latin typeface="Varela Round" panose="020B0604020202020204" charset="-79"/>
              <a:cs typeface="Varela Round" panose="020B0604020202020204" charset="-79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MY" dirty="0" err="1">
                <a:solidFill>
                  <a:schemeClr val="bg1"/>
                </a:solidFill>
                <a:latin typeface="Varela Round" panose="020B0604020202020204" charset="-79"/>
                <a:cs typeface="Varela Round" panose="020B0604020202020204" charset="-79"/>
              </a:rPr>
              <a:t>Bekerjasama</a:t>
            </a:r>
            <a:r>
              <a:rPr lang="en-MY" dirty="0">
                <a:solidFill>
                  <a:schemeClr val="bg1"/>
                </a:solidFill>
                <a:latin typeface="Varela Round" panose="020B0604020202020204" charset="-79"/>
                <a:cs typeface="Varela Round" panose="020B0604020202020204" charset="-79"/>
              </a:rPr>
              <a:t> </a:t>
            </a:r>
            <a:r>
              <a:rPr lang="en-MY" dirty="0" err="1">
                <a:solidFill>
                  <a:schemeClr val="bg1"/>
                </a:solidFill>
                <a:latin typeface="Varela Round" panose="020B0604020202020204" charset="-79"/>
                <a:cs typeface="Varela Round" panose="020B0604020202020204" charset="-79"/>
              </a:rPr>
              <a:t>untuk</a:t>
            </a:r>
            <a:r>
              <a:rPr lang="en-MY" dirty="0">
                <a:solidFill>
                  <a:schemeClr val="bg1"/>
                </a:solidFill>
                <a:latin typeface="Varela Round" panose="020B0604020202020204" charset="-79"/>
                <a:cs typeface="Varela Round" panose="020B0604020202020204" charset="-79"/>
              </a:rPr>
              <a:t> </a:t>
            </a:r>
            <a:r>
              <a:rPr lang="en-MY" dirty="0" err="1">
                <a:solidFill>
                  <a:schemeClr val="bg1"/>
                </a:solidFill>
                <a:latin typeface="Varela Round" panose="020B0604020202020204" charset="-79"/>
                <a:cs typeface="Varela Round" panose="020B0604020202020204" charset="-79"/>
              </a:rPr>
              <a:t>mencapai</a:t>
            </a:r>
            <a:r>
              <a:rPr lang="en-MY" dirty="0">
                <a:solidFill>
                  <a:schemeClr val="bg1"/>
                </a:solidFill>
                <a:latin typeface="Varela Round" panose="020B0604020202020204" charset="-79"/>
                <a:cs typeface="Varela Round" panose="020B0604020202020204" charset="-79"/>
              </a:rPr>
              <a:t> </a:t>
            </a:r>
            <a:r>
              <a:rPr lang="en-MY" dirty="0" err="1">
                <a:solidFill>
                  <a:schemeClr val="bg1"/>
                </a:solidFill>
                <a:latin typeface="Varela Round" panose="020B0604020202020204" charset="-79"/>
                <a:cs typeface="Varela Round" panose="020B0604020202020204" charset="-79"/>
              </a:rPr>
              <a:t>keuntungan</a:t>
            </a:r>
            <a:r>
              <a:rPr lang="en-MY" dirty="0">
                <a:solidFill>
                  <a:schemeClr val="bg1"/>
                </a:solidFill>
                <a:latin typeface="Varela Round" panose="020B0604020202020204" charset="-79"/>
                <a:cs typeface="Varela Round" panose="020B0604020202020204" charset="-79"/>
              </a:rPr>
              <a:t> </a:t>
            </a:r>
            <a:r>
              <a:rPr lang="en-MY" dirty="0" err="1">
                <a:solidFill>
                  <a:schemeClr val="bg1"/>
                </a:solidFill>
                <a:latin typeface="Varela Round" panose="020B0604020202020204" charset="-79"/>
                <a:cs typeface="Varela Round" panose="020B0604020202020204" charset="-79"/>
              </a:rPr>
              <a:t>bagi</a:t>
            </a:r>
            <a:r>
              <a:rPr lang="en-MY" dirty="0">
                <a:solidFill>
                  <a:schemeClr val="bg1"/>
                </a:solidFill>
                <a:latin typeface="Varela Round" panose="020B0604020202020204" charset="-79"/>
                <a:cs typeface="Varela Round" panose="020B0604020202020204" charset="-79"/>
              </a:rPr>
              <a:t> </a:t>
            </a:r>
            <a:r>
              <a:rPr lang="en-MY" dirty="0" err="1">
                <a:solidFill>
                  <a:schemeClr val="bg1"/>
                </a:solidFill>
                <a:latin typeface="Varela Round" panose="020B0604020202020204" charset="-79"/>
                <a:cs typeface="Varela Round" panose="020B0604020202020204" charset="-79"/>
              </a:rPr>
              <a:t>pertumbuhan</a:t>
            </a:r>
            <a:r>
              <a:rPr lang="en-MY" dirty="0">
                <a:solidFill>
                  <a:schemeClr val="bg1"/>
                </a:solidFill>
                <a:latin typeface="Varela Round" panose="020B0604020202020204" charset="-79"/>
                <a:cs typeface="Varela Round" panose="020B0604020202020204" charset="-79"/>
              </a:rPr>
              <a:t> masa </a:t>
            </a:r>
            <a:r>
              <a:rPr lang="en-MY" dirty="0" err="1">
                <a:solidFill>
                  <a:schemeClr val="bg1"/>
                </a:solidFill>
                <a:latin typeface="Varela Round" panose="020B0604020202020204" charset="-79"/>
                <a:cs typeface="Varela Round" panose="020B0604020202020204" charset="-79"/>
              </a:rPr>
              <a:t>depan</a:t>
            </a:r>
            <a:endParaRPr lang="en-US" dirty="0">
              <a:solidFill>
                <a:schemeClr val="bg1"/>
              </a:solidFill>
              <a:latin typeface="Varela Round" panose="020B0604020202020204" charset="-79"/>
              <a:cs typeface="Varela Round" panose="020B0604020202020204" charset="-79"/>
            </a:endParaRPr>
          </a:p>
        </p:txBody>
      </p:sp>
      <p:sp>
        <p:nvSpPr>
          <p:cNvPr id="8" name="Google Shape;209;p15">
            <a:extLst>
              <a:ext uri="{FF2B5EF4-FFF2-40B4-BE49-F238E27FC236}">
                <a16:creationId xmlns:a16="http://schemas.microsoft.com/office/drawing/2014/main" id="{2D280F1E-10DA-4922-8813-03AF3933544C}"/>
              </a:ext>
            </a:extLst>
          </p:cNvPr>
          <p:cNvSpPr txBox="1">
            <a:spLocks/>
          </p:cNvSpPr>
          <p:nvPr/>
        </p:nvSpPr>
        <p:spPr>
          <a:xfrm>
            <a:off x="2432513" y="0"/>
            <a:ext cx="3934047" cy="690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ctr"/>
            <a:r>
              <a:rPr lang="en-US" sz="2500"/>
              <a:t>PROFIL SYARIKAT</a:t>
            </a:r>
            <a:endParaRPr lang="en-US" sz="2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889F4B5-7CC5-4E54-AE43-B811E9EB9F31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1" r="58550"/>
          <a:stretch/>
        </p:blipFill>
        <p:spPr>
          <a:xfrm>
            <a:off x="3175958" y="936759"/>
            <a:ext cx="1619326" cy="136587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997ECD6-6AB1-495F-B2D1-8E294B4B5B5C}"/>
              </a:ext>
            </a:extLst>
          </p:cNvPr>
          <p:cNvSpPr/>
          <p:nvPr/>
        </p:nvSpPr>
        <p:spPr>
          <a:xfrm>
            <a:off x="2681544" y="2756623"/>
            <a:ext cx="2608153" cy="1733106"/>
          </a:xfrm>
          <a:prstGeom prst="rect">
            <a:avLst/>
          </a:prstGeom>
          <a:solidFill>
            <a:srgbClr val="C00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bg1"/>
                </a:solidFill>
              </a:rPr>
              <a:t>Gabungan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huruf</a:t>
            </a:r>
            <a:r>
              <a:rPr lang="en-US" dirty="0">
                <a:solidFill>
                  <a:schemeClr val="bg1"/>
                </a:solidFill>
              </a:rPr>
              <a:t> ‘e’ dan ‘v’ yang </a:t>
            </a:r>
            <a:r>
              <a:rPr lang="en-US" dirty="0" err="1">
                <a:solidFill>
                  <a:schemeClr val="bg1"/>
                </a:solidFill>
              </a:rPr>
              <a:t>menjadi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satu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huruf</a:t>
            </a:r>
            <a:r>
              <a:rPr lang="en-US" dirty="0">
                <a:solidFill>
                  <a:schemeClr val="bg1"/>
                </a:solidFill>
              </a:rPr>
              <a:t> ‘e’ </a:t>
            </a:r>
            <a:r>
              <a:rPr lang="en-US" dirty="0" err="1">
                <a:solidFill>
                  <a:schemeClr val="bg1"/>
                </a:solidFill>
              </a:rPr>
              <a:t>mewakili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perantian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elektronik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serta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mencerminkan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perniagaan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mereka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B4F15AD1-CBCD-425F-BAF4-7447272DEBF3}"/>
              </a:ext>
            </a:extLst>
          </p:cNvPr>
          <p:cNvSpPr/>
          <p:nvPr/>
        </p:nvSpPr>
        <p:spPr>
          <a:xfrm>
            <a:off x="4209888" y="1213149"/>
            <a:ext cx="597012" cy="660585"/>
          </a:xfrm>
          <a:prstGeom prst="ellipse">
            <a:avLst/>
          </a:prstGeom>
          <a:noFill/>
          <a:ln w="28575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724EA74-83C6-4F67-AE09-77C20FD8AE14}"/>
              </a:ext>
            </a:extLst>
          </p:cNvPr>
          <p:cNvSpPr/>
          <p:nvPr/>
        </p:nvSpPr>
        <p:spPr>
          <a:xfrm>
            <a:off x="5510930" y="1355737"/>
            <a:ext cx="2622977" cy="9721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bg1"/>
                </a:solidFill>
              </a:rPr>
              <a:t>Membawa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maksud</a:t>
            </a:r>
            <a:r>
              <a:rPr lang="en-US" dirty="0">
                <a:solidFill>
                  <a:schemeClr val="bg1"/>
                </a:solidFill>
              </a:rPr>
              <a:t> “Speed and growth”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F76F31F-D509-48C1-8615-38F853A46146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65"/>
          <a:stretch/>
        </p:blipFill>
        <p:spPr>
          <a:xfrm rot="16200000">
            <a:off x="895229" y="978240"/>
            <a:ext cx="1798104" cy="830617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D9A19A7D-22F8-4A6C-9C02-ADE27FCFF24C}"/>
              </a:ext>
            </a:extLst>
          </p:cNvPr>
          <p:cNvCxnSpPr>
            <a:cxnSpLocks/>
          </p:cNvCxnSpPr>
          <p:nvPr/>
        </p:nvCxnSpPr>
        <p:spPr>
          <a:xfrm>
            <a:off x="2083986" y="2009553"/>
            <a:ext cx="109515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19C06DE-6961-4713-B816-1F8875BB5F6D}"/>
              </a:ext>
            </a:extLst>
          </p:cNvPr>
          <p:cNvCxnSpPr>
            <a:cxnSpLocks/>
          </p:cNvCxnSpPr>
          <p:nvPr/>
        </p:nvCxnSpPr>
        <p:spPr>
          <a:xfrm>
            <a:off x="2105252" y="1287220"/>
            <a:ext cx="94629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C7732BC-C421-4709-B25A-B4A40FB879F3}"/>
              </a:ext>
            </a:extLst>
          </p:cNvPr>
          <p:cNvCxnSpPr/>
          <p:nvPr/>
        </p:nvCxnSpPr>
        <p:spPr>
          <a:xfrm>
            <a:off x="4806900" y="1587795"/>
            <a:ext cx="562542" cy="21150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Google Shape;209;p15">
            <a:extLst>
              <a:ext uri="{FF2B5EF4-FFF2-40B4-BE49-F238E27FC236}">
                <a16:creationId xmlns:a16="http://schemas.microsoft.com/office/drawing/2014/main" id="{34DD5E0B-0F93-4F8A-86CD-4FE389AA1326}"/>
              </a:ext>
            </a:extLst>
          </p:cNvPr>
          <p:cNvSpPr txBox="1">
            <a:spLocks/>
          </p:cNvSpPr>
          <p:nvPr/>
        </p:nvSpPr>
        <p:spPr>
          <a:xfrm>
            <a:off x="2541370" y="1237"/>
            <a:ext cx="3934047" cy="690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ctr"/>
            <a:r>
              <a:rPr lang="en-US" sz="2500" dirty="0"/>
              <a:t>PROFIL SYARIKAT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6"/>
          <p:cNvSpPr txBox="1">
            <a:spLocks noGrp="1"/>
          </p:cNvSpPr>
          <p:nvPr>
            <p:ph type="ctrTitle"/>
          </p:nvPr>
        </p:nvSpPr>
        <p:spPr>
          <a:xfrm>
            <a:off x="1773750" y="2525551"/>
            <a:ext cx="55965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KEJAYAAN SYARIKAT</a:t>
            </a:r>
            <a:endParaRPr dirty="0"/>
          </a:p>
        </p:txBody>
      </p:sp>
      <p:sp>
        <p:nvSpPr>
          <p:cNvPr id="220" name="Google Shape;220;p16"/>
          <p:cNvSpPr txBox="1"/>
          <p:nvPr/>
        </p:nvSpPr>
        <p:spPr>
          <a:xfrm>
            <a:off x="3084300" y="153875"/>
            <a:ext cx="2975400" cy="19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b="1" dirty="0">
                <a:solidFill>
                  <a:srgbClr val="00ACC3"/>
                </a:solidFill>
                <a:latin typeface="Varela Round"/>
                <a:ea typeface="Varela Round"/>
                <a:cs typeface="Varela Round"/>
                <a:sym typeface="Varela Round"/>
              </a:rPr>
              <a:t>2</a:t>
            </a:r>
            <a:endParaRPr sz="9600" b="1" dirty="0">
              <a:solidFill>
                <a:srgbClr val="00ACC3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  <p:extLst>
      <p:ext uri="{BB962C8B-B14F-4D97-AF65-F5344CB8AC3E}">
        <p14:creationId xmlns:p14="http://schemas.microsoft.com/office/powerpoint/2010/main" val="22178173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33"/>
          <p:cNvSpPr txBox="1">
            <a:spLocks noGrp="1"/>
          </p:cNvSpPr>
          <p:nvPr>
            <p:ph type="sldNum" idx="12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DD22FF1C-24FE-4B44-B6F8-4DC6D4EB12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5817583"/>
              </p:ext>
            </p:extLst>
          </p:nvPr>
        </p:nvGraphicFramePr>
        <p:xfrm>
          <a:off x="1366284" y="946298"/>
          <a:ext cx="6411431" cy="4011406"/>
        </p:xfrm>
        <a:graphic>
          <a:graphicData uri="http://schemas.openxmlformats.org/drawingml/2006/table">
            <a:tbl>
              <a:tblPr firstRow="1" bandRow="1">
                <a:tableStyleId>{0056002D-9CE2-4994-9801-3F88CEB7BD38}</a:tableStyleId>
              </a:tblPr>
              <a:tblGrid>
                <a:gridCol w="1069813">
                  <a:extLst>
                    <a:ext uri="{9D8B030D-6E8A-4147-A177-3AD203B41FA5}">
                      <a16:colId xmlns:a16="http://schemas.microsoft.com/office/drawing/2014/main" val="134235337"/>
                    </a:ext>
                  </a:extLst>
                </a:gridCol>
                <a:gridCol w="5341618">
                  <a:extLst>
                    <a:ext uri="{9D8B030D-6E8A-4147-A177-3AD203B41FA5}">
                      <a16:colId xmlns:a16="http://schemas.microsoft.com/office/drawing/2014/main" val="3893126722"/>
                    </a:ext>
                  </a:extLst>
                </a:gridCol>
              </a:tblGrid>
              <a:tr h="324951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Varela Round" panose="020B0604020202020204" charset="-79"/>
                          <a:cs typeface="Varela Round" panose="020B0604020202020204" charset="-79"/>
                        </a:rPr>
                        <a:t>TAHUN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Varela Round" panose="020B0604020202020204" charset="-79"/>
                          <a:cs typeface="Varela Round" panose="020B0604020202020204" charset="-79"/>
                        </a:rPr>
                        <a:t>KEJAYAAN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1484921"/>
                  </a:ext>
                </a:extLst>
              </a:tr>
              <a:tr h="65921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Varela Round" panose="020B0604020202020204" charset="-79"/>
                          <a:cs typeface="Varela Round" panose="020B0604020202020204" charset="-79"/>
                        </a:rPr>
                        <a:t>1985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Varela Round" panose="020B0604020202020204" charset="-79"/>
                          <a:ea typeface="Arial"/>
                          <a:cs typeface="Varela Round" panose="020B0604020202020204" charset="-79"/>
                          <a:sym typeface="Arial"/>
                        </a:rPr>
                        <a:t>Memulakan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Varela Round" panose="020B0604020202020204" charset="-79"/>
                          <a:ea typeface="Arial"/>
                          <a:cs typeface="Varela Round" panose="020B0604020202020204" charset="-79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Varela Round" panose="020B0604020202020204" charset="-79"/>
                          <a:ea typeface="Arial"/>
                          <a:cs typeface="Varela Round" panose="020B0604020202020204" charset="-79"/>
                          <a:sym typeface="Arial"/>
                        </a:rPr>
                        <a:t>perniagaan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Varela Round" panose="020B0604020202020204" charset="-79"/>
                          <a:ea typeface="Arial"/>
                          <a:cs typeface="Varela Round" panose="020B0604020202020204" charset="-79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Varela Round" panose="020B0604020202020204" charset="-79"/>
                          <a:ea typeface="Arial"/>
                          <a:cs typeface="Varela Round" panose="020B0604020202020204" charset="-79"/>
                          <a:sym typeface="Arial"/>
                        </a:rPr>
                        <a:t>dalam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Varela Round" panose="020B0604020202020204" charset="-79"/>
                          <a:ea typeface="Arial"/>
                          <a:cs typeface="Varela Round" panose="020B0604020202020204" charset="-79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Varela Round" panose="020B0604020202020204" charset="-79"/>
                          <a:ea typeface="Arial"/>
                          <a:cs typeface="Varela Round" panose="020B0604020202020204" charset="-79"/>
                          <a:sym typeface="Arial"/>
                        </a:rPr>
                        <a:t>bidang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Varela Round" panose="020B0604020202020204" charset="-79"/>
                          <a:ea typeface="Arial"/>
                          <a:cs typeface="Varela Round" panose="020B0604020202020204" charset="-79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Varela Round" panose="020B0604020202020204" charset="-79"/>
                          <a:ea typeface="Arial"/>
                          <a:cs typeface="Varela Round" panose="020B0604020202020204" charset="-79"/>
                          <a:sym typeface="Arial"/>
                        </a:rPr>
                        <a:t>pemasaran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Varela Round" panose="020B0604020202020204" charset="-79"/>
                          <a:ea typeface="Arial"/>
                          <a:cs typeface="Varela Round" panose="020B0604020202020204" charset="-79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Varela Round" panose="020B0604020202020204" charset="-79"/>
                          <a:ea typeface="Arial"/>
                          <a:cs typeface="Varela Round" panose="020B0604020202020204" charset="-79"/>
                          <a:sym typeface="Arial"/>
                        </a:rPr>
                        <a:t>komputer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Varela Round" panose="020B0604020202020204" charset="-79"/>
                          <a:ea typeface="Arial"/>
                          <a:cs typeface="Varela Round" panose="020B0604020202020204" charset="-79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Varela Round" panose="020B0604020202020204" charset="-79"/>
                          <a:ea typeface="Arial"/>
                          <a:cs typeface="Varela Round" panose="020B0604020202020204" charset="-79"/>
                          <a:sym typeface="Arial"/>
                        </a:rPr>
                        <a:t>peribadi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Varela Round" panose="020B0604020202020204" charset="-79"/>
                          <a:ea typeface="Arial"/>
                          <a:cs typeface="Varela Round" panose="020B0604020202020204" charset="-79"/>
                          <a:sym typeface="Arial"/>
                        </a:rPr>
                        <a:t> di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Varela Round" panose="020B0604020202020204" charset="-79"/>
                          <a:ea typeface="Arial"/>
                          <a:cs typeface="Varela Round" panose="020B0604020202020204" charset="-79"/>
                          <a:sym typeface="Arial"/>
                        </a:rPr>
                        <a:t>bawah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Varela Round" panose="020B0604020202020204" charset="-79"/>
                          <a:ea typeface="Arial"/>
                          <a:cs typeface="Varela Round" panose="020B0604020202020204" charset="-79"/>
                          <a:sym typeface="Arial"/>
                        </a:rPr>
                        <a:t> VSTECS Ku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Varela Round" panose="020B0604020202020204" charset="-79"/>
                          <a:ea typeface="Arial"/>
                          <a:cs typeface="Varela Round" panose="020B0604020202020204" charset="-79"/>
                          <a:sym typeface="Arial"/>
                        </a:rPr>
                        <a:t>Sdn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Varela Round" panose="020B0604020202020204" charset="-79"/>
                          <a:ea typeface="Arial"/>
                          <a:cs typeface="Varela Round" panose="020B0604020202020204" charset="-79"/>
                          <a:sym typeface="Arial"/>
                        </a:rPr>
                        <a:t>. Bhd.</a:t>
                      </a:r>
                      <a:endParaRPr lang="en-US" sz="1600" dirty="0">
                        <a:latin typeface="Varela Round" panose="020B0604020202020204" charset="-79"/>
                        <a:cs typeface="Varela Round" panose="020B0604020202020204" charset="-79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7795232"/>
                  </a:ext>
                </a:extLst>
              </a:tr>
              <a:tr h="106083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Varela Round" panose="020B0604020202020204" charset="-79"/>
                          <a:cs typeface="Varela Round" panose="020B0604020202020204" charset="-79"/>
                        </a:rPr>
                        <a:t>1986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Varela Round" panose="020B0604020202020204" charset="-79"/>
                          <a:ea typeface="Arial"/>
                          <a:cs typeface="Varela Round" panose="020B0604020202020204" charset="-79"/>
                          <a:sym typeface="Arial"/>
                        </a:rPr>
                        <a:t>VSTECS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Varela Round" panose="020B0604020202020204" charset="-79"/>
                          <a:ea typeface="Arial"/>
                          <a:cs typeface="Varela Round" panose="020B0604020202020204" charset="-79"/>
                          <a:sym typeface="Arial"/>
                        </a:rPr>
                        <a:t>Pericomp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Varela Round" panose="020B0604020202020204" charset="-79"/>
                          <a:ea typeface="Arial"/>
                          <a:cs typeface="Varela Round" panose="020B0604020202020204" charset="-79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Varela Round" panose="020B0604020202020204" charset="-79"/>
                          <a:ea typeface="Arial"/>
                          <a:cs typeface="Varela Round" panose="020B0604020202020204" charset="-79"/>
                          <a:sym typeface="Arial"/>
                        </a:rPr>
                        <a:t>Sdn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Varela Round" panose="020B0604020202020204" charset="-79"/>
                          <a:ea typeface="Arial"/>
                          <a:cs typeface="Varela Round" panose="020B0604020202020204" charset="-79"/>
                          <a:sym typeface="Arial"/>
                        </a:rPr>
                        <a:t>. Bhd. (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Varela Round" panose="020B0604020202020204" charset="-79"/>
                          <a:ea typeface="Arial"/>
                          <a:cs typeface="Varela Round" panose="020B0604020202020204" charset="-79"/>
                          <a:sym typeface="Arial"/>
                        </a:rPr>
                        <a:t>Dahulunya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Varela Round" panose="020B0604020202020204" charset="-79"/>
                          <a:ea typeface="Arial"/>
                          <a:cs typeface="Varela Round" panose="020B0604020202020204" charset="-79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Varela Round" panose="020B0604020202020204" charset="-79"/>
                          <a:ea typeface="Arial"/>
                          <a:cs typeface="Varela Round" panose="020B0604020202020204" charset="-79"/>
                          <a:sym typeface="Arial"/>
                        </a:rPr>
                        <a:t>dikenali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Varela Round" panose="020B0604020202020204" charset="-79"/>
                          <a:ea typeface="Arial"/>
                          <a:cs typeface="Varela Round" panose="020B0604020202020204" charset="-79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Varela Round" panose="020B0604020202020204" charset="-79"/>
                          <a:ea typeface="Arial"/>
                          <a:cs typeface="Varela Round" panose="020B0604020202020204" charset="-79"/>
                          <a:sym typeface="Arial"/>
                        </a:rPr>
                        <a:t>sebagai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Varela Round" panose="020B0604020202020204" charset="-79"/>
                          <a:ea typeface="Arial"/>
                          <a:cs typeface="Varela Round" panose="020B0604020202020204" charset="-79"/>
                          <a:sym typeface="Arial"/>
                        </a:rPr>
                        <a:t> ECS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Varela Round" panose="020B0604020202020204" charset="-79"/>
                          <a:ea typeface="Arial"/>
                          <a:cs typeface="Varela Round" panose="020B0604020202020204" charset="-79"/>
                          <a:sym typeface="Arial"/>
                        </a:rPr>
                        <a:t>Pericomp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Varela Round" panose="020B0604020202020204" charset="-79"/>
                          <a:ea typeface="Arial"/>
                          <a:cs typeface="Varela Round" panose="020B0604020202020204" charset="-79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Varela Round" panose="020B0604020202020204" charset="-79"/>
                          <a:ea typeface="Arial"/>
                          <a:cs typeface="Varela Round" panose="020B0604020202020204" charset="-79"/>
                          <a:sym typeface="Arial"/>
                        </a:rPr>
                        <a:t>Sdn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Varela Round" panose="020B0604020202020204" charset="-79"/>
                          <a:ea typeface="Arial"/>
                          <a:cs typeface="Varela Round" panose="020B0604020202020204" charset="-79"/>
                          <a:sym typeface="Arial"/>
                        </a:rPr>
                        <a:t>. Bhd.)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Varela Round" panose="020B0604020202020204" charset="-79"/>
                          <a:ea typeface="Arial"/>
                          <a:cs typeface="Varela Round" panose="020B0604020202020204" charset="-79"/>
                          <a:sym typeface="Arial"/>
                        </a:rPr>
                        <a:t>ditubuhkan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Varela Round" panose="020B0604020202020204" charset="-79"/>
                          <a:ea typeface="Arial"/>
                          <a:cs typeface="Varela Round" panose="020B0604020202020204" charset="-79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Varela Round" panose="020B0604020202020204" charset="-79"/>
                          <a:ea typeface="Arial"/>
                          <a:cs typeface="Varela Round" panose="020B0604020202020204" charset="-79"/>
                          <a:sym typeface="Arial"/>
                        </a:rPr>
                        <a:t>untuk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Varela Round" panose="020B0604020202020204" charset="-79"/>
                          <a:ea typeface="Arial"/>
                          <a:cs typeface="Varela Round" panose="020B0604020202020204" charset="-79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Varela Round" panose="020B0604020202020204" charset="-79"/>
                          <a:ea typeface="Arial"/>
                          <a:cs typeface="Varela Round" panose="020B0604020202020204" charset="-79"/>
                          <a:sym typeface="Arial"/>
                        </a:rPr>
                        <a:t>menguruskan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Varela Round" panose="020B0604020202020204" charset="-79"/>
                          <a:ea typeface="Arial"/>
                          <a:cs typeface="Varela Round" panose="020B0604020202020204" charset="-79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Varela Round" panose="020B0604020202020204" charset="-79"/>
                          <a:ea typeface="Arial"/>
                          <a:cs typeface="Varela Round" panose="020B0604020202020204" charset="-79"/>
                          <a:sym typeface="Arial"/>
                        </a:rPr>
                        <a:t>peredaran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Varela Round" panose="020B0604020202020204" charset="-79"/>
                          <a:ea typeface="Arial"/>
                          <a:cs typeface="Varela Round" panose="020B0604020202020204" charset="-79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Varela Round" panose="020B0604020202020204" charset="-79"/>
                          <a:ea typeface="Arial"/>
                          <a:cs typeface="Varela Round" panose="020B0604020202020204" charset="-79"/>
                          <a:sym typeface="Arial"/>
                        </a:rPr>
                        <a:t>peralatan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Varela Round" panose="020B0604020202020204" charset="-79"/>
                          <a:ea typeface="Arial"/>
                          <a:cs typeface="Varela Round" panose="020B0604020202020204" charset="-79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Varela Round" panose="020B0604020202020204" charset="-79"/>
                          <a:ea typeface="Arial"/>
                          <a:cs typeface="Varela Round" panose="020B0604020202020204" charset="-79"/>
                          <a:sym typeface="Arial"/>
                        </a:rPr>
                        <a:t>kepada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Varela Round" panose="020B0604020202020204" charset="-79"/>
                          <a:ea typeface="Arial"/>
                          <a:cs typeface="Varela Round" panose="020B0604020202020204" charset="-79"/>
                          <a:sym typeface="Arial"/>
                        </a:rPr>
                        <a:t> para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Varela Round" panose="020B0604020202020204" charset="-79"/>
                          <a:ea typeface="Arial"/>
                          <a:cs typeface="Varela Round" panose="020B0604020202020204" charset="-79"/>
                          <a:sym typeface="Arial"/>
                        </a:rPr>
                        <a:t>peniaga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Varela Round" panose="020B0604020202020204" charset="-79"/>
                          <a:ea typeface="Arial"/>
                          <a:cs typeface="Varela Round" panose="020B0604020202020204" charset="-79"/>
                          <a:sym typeface="Arial"/>
                        </a:rPr>
                        <a:t>.</a:t>
                      </a:r>
                      <a:endParaRPr lang="en-US" sz="1600" dirty="0">
                        <a:latin typeface="Varela Round" panose="020B0604020202020204" charset="-79"/>
                        <a:cs typeface="Varela Round" panose="020B0604020202020204" charset="-79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1627282"/>
                  </a:ext>
                </a:extLst>
              </a:tr>
              <a:tr h="36876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Varela Round" panose="020B0604020202020204" charset="-79"/>
                          <a:cs typeface="Varela Round" panose="020B0604020202020204" charset="-79"/>
                        </a:rPr>
                        <a:t>1994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en-US" sz="1600" dirty="0" err="1">
                          <a:effectLst/>
                          <a:latin typeface="Varela Round" panose="020B0604020202020204" charset="-79"/>
                          <a:ea typeface="Calibri" panose="020F0502020204030204" pitchFamily="34" charset="0"/>
                          <a:cs typeface="Varela Round" panose="020B0604020202020204" charset="-79"/>
                        </a:rPr>
                        <a:t>Pembukaan</a:t>
                      </a:r>
                      <a:r>
                        <a:rPr lang="en-US" sz="1600" dirty="0">
                          <a:effectLst/>
                          <a:latin typeface="Varela Round" panose="020B0604020202020204" charset="-79"/>
                          <a:ea typeface="Calibri" panose="020F0502020204030204" pitchFamily="34" charset="0"/>
                          <a:cs typeface="Varela Round" panose="020B0604020202020204" charset="-79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Varela Round" panose="020B0604020202020204" charset="-79"/>
                          <a:ea typeface="Calibri" panose="020F0502020204030204" pitchFamily="34" charset="0"/>
                          <a:cs typeface="Varela Round" panose="020B0604020202020204" charset="-79"/>
                        </a:rPr>
                        <a:t>cawangan</a:t>
                      </a:r>
                      <a:r>
                        <a:rPr lang="en-US" sz="1600" dirty="0">
                          <a:effectLst/>
                          <a:latin typeface="Varela Round" panose="020B0604020202020204" charset="-79"/>
                          <a:ea typeface="Calibri" panose="020F0502020204030204" pitchFamily="34" charset="0"/>
                          <a:cs typeface="Varela Round" panose="020B0604020202020204" charset="-79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Varela Round" panose="020B0604020202020204" charset="-79"/>
                          <a:ea typeface="Calibri" panose="020F0502020204030204" pitchFamily="34" charset="0"/>
                          <a:cs typeface="Varela Round" panose="020B0604020202020204" charset="-79"/>
                        </a:rPr>
                        <a:t>pejabat</a:t>
                      </a:r>
                      <a:r>
                        <a:rPr lang="en-US" sz="1600" dirty="0">
                          <a:effectLst/>
                          <a:latin typeface="Varela Round" panose="020B0604020202020204" charset="-79"/>
                          <a:ea typeface="Calibri" panose="020F0502020204030204" pitchFamily="34" charset="0"/>
                          <a:cs typeface="Varela Round" panose="020B0604020202020204" charset="-79"/>
                        </a:rPr>
                        <a:t> di Penang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25692489"/>
                  </a:ext>
                </a:extLst>
              </a:tr>
              <a:tr h="106083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Varela Round" panose="020B0604020202020204" charset="-79"/>
                          <a:cs typeface="Varela Round" panose="020B0604020202020204" charset="-79"/>
                        </a:rPr>
                        <a:t>2000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Varela Round" panose="020B0604020202020204" charset="-79"/>
                          <a:ea typeface="Arial"/>
                          <a:cs typeface="Varela Round" panose="020B0604020202020204" charset="-79"/>
                          <a:sym typeface="Arial"/>
                        </a:rPr>
                        <a:t>VSTECS Kush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Varela Round" panose="020B0604020202020204" charset="-79"/>
                          <a:ea typeface="Arial"/>
                          <a:cs typeface="Varela Round" panose="020B0604020202020204" charset="-79"/>
                          <a:sym typeface="Arial"/>
                        </a:rPr>
                        <a:t>Sdn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Varela Round" panose="020B0604020202020204" charset="-79"/>
                          <a:ea typeface="Arial"/>
                          <a:cs typeface="Varela Round" panose="020B0604020202020204" charset="-79"/>
                          <a:sym typeface="Arial"/>
                        </a:rPr>
                        <a:t>. Bhd.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Varela Round" panose="020B0604020202020204" charset="-79"/>
                          <a:ea typeface="Arial"/>
                          <a:cs typeface="Varela Round" panose="020B0604020202020204" charset="-79"/>
                          <a:sym typeface="Arial"/>
                        </a:rPr>
                        <a:t>menjadi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Varela Round" panose="020B0604020202020204" charset="-79"/>
                          <a:ea typeface="Arial"/>
                          <a:cs typeface="Varela Round" panose="020B0604020202020204" charset="-79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Varela Round" panose="020B0604020202020204" charset="-79"/>
                          <a:ea typeface="Arial"/>
                          <a:cs typeface="Varela Round" panose="020B0604020202020204" charset="-79"/>
                          <a:sym typeface="Arial"/>
                        </a:rPr>
                        <a:t>anak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Varela Round" panose="020B0604020202020204" charset="-79"/>
                          <a:ea typeface="Arial"/>
                          <a:cs typeface="Varela Round" panose="020B0604020202020204" charset="-79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Varela Round" panose="020B0604020202020204" charset="-79"/>
                          <a:ea typeface="Arial"/>
                          <a:cs typeface="Varela Round" panose="020B0604020202020204" charset="-79"/>
                          <a:sym typeface="Arial"/>
                        </a:rPr>
                        <a:t>syarikat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Varela Round" panose="020B0604020202020204" charset="-79"/>
                          <a:ea typeface="Arial"/>
                          <a:cs typeface="Varela Round" panose="020B0604020202020204" charset="-79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Varela Round" panose="020B0604020202020204" charset="-79"/>
                          <a:ea typeface="Arial"/>
                          <a:cs typeface="Varela Round" panose="020B0604020202020204" charset="-79"/>
                          <a:sym typeface="Arial"/>
                        </a:rPr>
                        <a:t>dengan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Varela Round" panose="020B0604020202020204" charset="-79"/>
                          <a:ea typeface="Arial"/>
                          <a:cs typeface="Varela Round" panose="020B0604020202020204" charset="-79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Varela Round" panose="020B0604020202020204" charset="-79"/>
                          <a:ea typeface="Arial"/>
                          <a:cs typeface="Varela Round" panose="020B0604020202020204" charset="-79"/>
                          <a:sym typeface="Arial"/>
                        </a:rPr>
                        <a:t>mempunyai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Varela Round" panose="020B0604020202020204" charset="-79"/>
                          <a:ea typeface="Arial"/>
                          <a:cs typeface="Varela Round" panose="020B0604020202020204" charset="-79"/>
                          <a:sym typeface="Arial"/>
                        </a:rPr>
                        <a:t> 60%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Varela Round" panose="020B0604020202020204" charset="-79"/>
                          <a:ea typeface="Arial"/>
                          <a:cs typeface="Varela Round" panose="020B0604020202020204" charset="-79"/>
                          <a:sym typeface="Arial"/>
                        </a:rPr>
                        <a:t>saham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Varela Round" panose="020B0604020202020204" charset="-79"/>
                          <a:ea typeface="Arial"/>
                          <a:cs typeface="Varela Round" panose="020B0604020202020204" charset="-79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Varela Round" panose="020B0604020202020204" charset="-79"/>
                          <a:ea typeface="Arial"/>
                          <a:cs typeface="Varela Round" panose="020B0604020202020204" charset="-79"/>
                          <a:sym typeface="Arial"/>
                        </a:rPr>
                        <a:t>dari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Varela Round" panose="020B0604020202020204" charset="-79"/>
                          <a:ea typeface="Arial"/>
                          <a:cs typeface="Varela Round" panose="020B0604020202020204" charset="-79"/>
                          <a:sym typeface="Arial"/>
                        </a:rPr>
                        <a:t> VSTECS Holdings (Singapura) Limited (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Varela Round" panose="020B0604020202020204" charset="-79"/>
                          <a:ea typeface="Arial"/>
                          <a:cs typeface="Varela Round" panose="020B0604020202020204" charset="-79"/>
                          <a:sym typeface="Arial"/>
                        </a:rPr>
                        <a:t>dahulunya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Varela Round" panose="020B0604020202020204" charset="-79"/>
                          <a:ea typeface="Arial"/>
                          <a:cs typeface="Varela Round" panose="020B0604020202020204" charset="-79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Varela Round" panose="020B0604020202020204" charset="-79"/>
                          <a:ea typeface="Arial"/>
                          <a:cs typeface="Varela Round" panose="020B0604020202020204" charset="-79"/>
                          <a:sym typeface="Arial"/>
                        </a:rPr>
                        <a:t>dikenali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Varela Round" panose="020B0604020202020204" charset="-79"/>
                          <a:ea typeface="Arial"/>
                          <a:cs typeface="Varela Round" panose="020B0604020202020204" charset="-79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Varela Round" panose="020B0604020202020204" charset="-79"/>
                          <a:ea typeface="Arial"/>
                          <a:cs typeface="Varela Round" panose="020B0604020202020204" charset="-79"/>
                          <a:sym typeface="Arial"/>
                        </a:rPr>
                        <a:t>sebagai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Varela Round" panose="020B0604020202020204" charset="-79"/>
                          <a:ea typeface="Arial"/>
                          <a:cs typeface="Varela Round" panose="020B0604020202020204" charset="-79"/>
                          <a:sym typeface="Arial"/>
                        </a:rPr>
                        <a:t> ECS Holdings Limited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Varela Round" panose="020B0604020202020204" charset="-79"/>
                          <a:ea typeface="Arial"/>
                          <a:cs typeface="Varela Round" panose="020B0604020202020204" charset="-79"/>
                          <a:sym typeface="Arial"/>
                        </a:rPr>
                        <a:t>dari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Varela Round" panose="020B0604020202020204" charset="-79"/>
                          <a:ea typeface="Arial"/>
                          <a:cs typeface="Varela Round" panose="020B0604020202020204" charset="-79"/>
                          <a:sym typeface="Arial"/>
                        </a:rPr>
                        <a:t> Singapura).</a:t>
                      </a:r>
                      <a:endParaRPr lang="en-US" sz="1600" dirty="0">
                        <a:latin typeface="Varela Round" panose="020B0604020202020204" charset="-79"/>
                        <a:cs typeface="Varela Round" panose="020B0604020202020204" charset="-79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6475774"/>
                  </a:ext>
                </a:extLst>
              </a:tr>
              <a:tr h="51166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Varela Round" panose="020B0604020202020204" charset="-79"/>
                          <a:cs typeface="Varela Round" panose="020B0604020202020204" charset="-79"/>
                        </a:rPr>
                        <a:t>2004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Varela Round" panose="020B0604020202020204" charset="-79"/>
                          <a:ea typeface="Calibri" panose="020F0502020204030204" pitchFamily="34" charset="0"/>
                          <a:cs typeface="Varela Round" panose="020B0604020202020204" charset="-79"/>
                        </a:rPr>
                        <a:t>Mendapat</a:t>
                      </a:r>
                      <a:r>
                        <a:rPr lang="en-US" sz="1600" dirty="0">
                          <a:effectLst/>
                          <a:latin typeface="Varela Round" panose="020B0604020202020204" charset="-79"/>
                          <a:ea typeface="Calibri" panose="020F0502020204030204" pitchFamily="34" charset="0"/>
                          <a:cs typeface="Varela Round" panose="020B0604020202020204" charset="-79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Varela Round" panose="020B0604020202020204" charset="-79"/>
                          <a:ea typeface="Calibri" panose="020F0502020204030204" pitchFamily="34" charset="0"/>
                          <a:cs typeface="Varela Round" panose="020B0604020202020204" charset="-79"/>
                        </a:rPr>
                        <a:t>penganugerahan</a:t>
                      </a:r>
                      <a:r>
                        <a:rPr lang="en-US" sz="1600" dirty="0">
                          <a:effectLst/>
                          <a:latin typeface="Varela Round" panose="020B0604020202020204" charset="-79"/>
                          <a:ea typeface="Calibri" panose="020F0502020204030204" pitchFamily="34" charset="0"/>
                          <a:cs typeface="Varela Round" panose="020B0604020202020204" charset="-79"/>
                        </a:rPr>
                        <a:t> status MSC </a:t>
                      </a:r>
                      <a:r>
                        <a:rPr lang="en-US" sz="1600" dirty="0" err="1">
                          <a:effectLst/>
                          <a:latin typeface="Varela Round" panose="020B0604020202020204" charset="-79"/>
                          <a:ea typeface="Calibri" panose="020F0502020204030204" pitchFamily="34" charset="0"/>
                          <a:cs typeface="Varela Round" panose="020B0604020202020204" charset="-79"/>
                        </a:rPr>
                        <a:t>daripada</a:t>
                      </a:r>
                      <a:r>
                        <a:rPr lang="en-US" sz="1600" dirty="0">
                          <a:effectLst/>
                          <a:latin typeface="Varela Round" panose="020B0604020202020204" charset="-79"/>
                          <a:ea typeface="Calibri" panose="020F0502020204030204" pitchFamily="34" charset="0"/>
                          <a:cs typeface="Varela Round" panose="020B0604020202020204" charset="-79"/>
                        </a:rPr>
                        <a:t> MDeC.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89011197"/>
                  </a:ext>
                </a:extLst>
              </a:tr>
            </a:tbl>
          </a:graphicData>
        </a:graphic>
      </p:graphicFrame>
      <p:sp>
        <p:nvSpPr>
          <p:cNvPr id="4" name="Google Shape;209;p15">
            <a:extLst>
              <a:ext uri="{FF2B5EF4-FFF2-40B4-BE49-F238E27FC236}">
                <a16:creationId xmlns:a16="http://schemas.microsoft.com/office/drawing/2014/main" id="{90A8215A-C347-472D-A669-B485DD2E3B06}"/>
              </a:ext>
            </a:extLst>
          </p:cNvPr>
          <p:cNvSpPr txBox="1">
            <a:spLocks/>
          </p:cNvSpPr>
          <p:nvPr/>
        </p:nvSpPr>
        <p:spPr>
          <a:xfrm>
            <a:off x="2604975" y="0"/>
            <a:ext cx="3934047" cy="690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ctr"/>
            <a:r>
              <a:rPr lang="en-US" sz="2500" dirty="0"/>
              <a:t>KEJAYAAN SYARIKAT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33"/>
          <p:cNvSpPr txBox="1">
            <a:spLocks noGrp="1"/>
          </p:cNvSpPr>
          <p:nvPr>
            <p:ph type="sldNum" idx="12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DD22FF1C-24FE-4B44-B6F8-4DC6D4EB12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5094607"/>
              </p:ext>
            </p:extLst>
          </p:nvPr>
        </p:nvGraphicFramePr>
        <p:xfrm>
          <a:off x="1524000" y="911890"/>
          <a:ext cx="6096000" cy="4003525"/>
        </p:xfrm>
        <a:graphic>
          <a:graphicData uri="http://schemas.openxmlformats.org/drawingml/2006/table">
            <a:tbl>
              <a:tblPr firstRow="1" bandRow="1">
                <a:tableStyleId>{0056002D-9CE2-4994-9801-3F88CEB7BD38}</a:tableStyleId>
              </a:tblPr>
              <a:tblGrid>
                <a:gridCol w="1017181">
                  <a:extLst>
                    <a:ext uri="{9D8B030D-6E8A-4147-A177-3AD203B41FA5}">
                      <a16:colId xmlns:a16="http://schemas.microsoft.com/office/drawing/2014/main" val="134235337"/>
                    </a:ext>
                  </a:extLst>
                </a:gridCol>
                <a:gridCol w="5078819">
                  <a:extLst>
                    <a:ext uri="{9D8B030D-6E8A-4147-A177-3AD203B41FA5}">
                      <a16:colId xmlns:a16="http://schemas.microsoft.com/office/drawing/2014/main" val="38931267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Varela Round" panose="020B0604020202020204" charset="-79"/>
                          <a:cs typeface="Varela Round" panose="020B0604020202020204" charset="-79"/>
                        </a:rPr>
                        <a:t>TAHUN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Varela Round" panose="020B0604020202020204" charset="-79"/>
                          <a:cs typeface="Varela Round" panose="020B0604020202020204" charset="-79"/>
                        </a:rPr>
                        <a:t>KEJAYAAN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14849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Varela Round" panose="020B0604020202020204" charset="-79"/>
                          <a:cs typeface="Varela Round" panose="020B0604020202020204" charset="-79"/>
                        </a:rPr>
                        <a:t>2008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Varela Round" panose="020B0604020202020204" charset="-79"/>
                          <a:ea typeface="Arial"/>
                          <a:cs typeface="Varela Round" panose="020B0604020202020204" charset="-79"/>
                          <a:sym typeface="Arial"/>
                        </a:rPr>
                        <a:t>Pembukaan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Varela Round" panose="020B0604020202020204" charset="-79"/>
                          <a:ea typeface="Arial"/>
                          <a:cs typeface="Varela Round" panose="020B0604020202020204" charset="-79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Varela Round" panose="020B0604020202020204" charset="-79"/>
                          <a:ea typeface="Arial"/>
                          <a:cs typeface="Varela Round" panose="020B0604020202020204" charset="-79"/>
                          <a:sym typeface="Arial"/>
                        </a:rPr>
                        <a:t>pejabat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Varela Round" panose="020B0604020202020204" charset="-79"/>
                          <a:ea typeface="Arial"/>
                          <a:cs typeface="Varela Round" panose="020B0604020202020204" charset="-79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Varela Round" panose="020B0604020202020204" charset="-79"/>
                          <a:ea typeface="Arial"/>
                          <a:cs typeface="Varela Round" panose="020B0604020202020204" charset="-79"/>
                          <a:sym typeface="Arial"/>
                        </a:rPr>
                        <a:t>jualan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Varela Round" panose="020B0604020202020204" charset="-79"/>
                          <a:ea typeface="Arial"/>
                          <a:cs typeface="Varela Round" panose="020B0604020202020204" charset="-79"/>
                          <a:sym typeface="Arial"/>
                        </a:rPr>
                        <a:t> di Johor Bahru dan Kuantan</a:t>
                      </a:r>
                    </a:p>
                    <a:p>
                      <a:pPr lvl="0"/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Varela Round" panose="020B0604020202020204" charset="-79"/>
                          <a:ea typeface="Arial"/>
                          <a:cs typeface="Varela Round" panose="020B0604020202020204" charset="-79"/>
                          <a:sym typeface="Arial"/>
                        </a:rPr>
                        <a:t>Pembukaan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Varela Round" panose="020B0604020202020204" charset="-79"/>
                          <a:ea typeface="Arial"/>
                          <a:cs typeface="Varela Round" panose="020B0604020202020204" charset="-79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Varela Round" panose="020B0604020202020204" charset="-79"/>
                          <a:ea typeface="Arial"/>
                          <a:cs typeface="Varela Round" panose="020B0604020202020204" charset="-79"/>
                          <a:sym typeface="Arial"/>
                        </a:rPr>
                        <a:t>pejabat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Varela Round" panose="020B0604020202020204" charset="-79"/>
                          <a:ea typeface="Arial"/>
                          <a:cs typeface="Varela Round" panose="020B0604020202020204" charset="-79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Varela Round" panose="020B0604020202020204" charset="-79"/>
                          <a:ea typeface="Arial"/>
                          <a:cs typeface="Varela Round" panose="020B0604020202020204" charset="-79"/>
                          <a:sym typeface="Arial"/>
                        </a:rPr>
                        <a:t>korporat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Varela Round" panose="020B0604020202020204" charset="-79"/>
                          <a:ea typeface="Arial"/>
                          <a:cs typeface="Varela Round" panose="020B0604020202020204" charset="-79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Varela Round" panose="020B0604020202020204" charset="-79"/>
                          <a:ea typeface="Arial"/>
                          <a:cs typeface="Varela Round" panose="020B0604020202020204" charset="-79"/>
                          <a:sym typeface="Arial"/>
                        </a:rPr>
                        <a:t>integrasi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Varela Round" panose="020B0604020202020204" charset="-79"/>
                          <a:ea typeface="Arial"/>
                          <a:cs typeface="Varela Round" panose="020B0604020202020204" charset="-79"/>
                          <a:sym typeface="Arial"/>
                        </a:rPr>
                        <a:t> dan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Varela Round" panose="020B0604020202020204" charset="-79"/>
                          <a:ea typeface="Arial"/>
                          <a:cs typeface="Varela Round" panose="020B0604020202020204" charset="-79"/>
                          <a:sym typeface="Arial"/>
                        </a:rPr>
                        <a:t>kilang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Varela Round" panose="020B0604020202020204" charset="-79"/>
                          <a:ea typeface="Arial"/>
                          <a:cs typeface="Varela Round" panose="020B0604020202020204" charset="-79"/>
                          <a:sym typeface="Arial"/>
                        </a:rPr>
                        <a:t> di Kota Damansara.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37026198"/>
                  </a:ext>
                </a:extLst>
              </a:tr>
              <a:tr h="52372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Varela Round" panose="020B0604020202020204" charset="-79"/>
                          <a:cs typeface="Varela Round" panose="020B0604020202020204" charset="-79"/>
                        </a:rPr>
                        <a:t>2010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Varela Round" panose="020B0604020202020204" charset="-79"/>
                          <a:ea typeface="Calibri" panose="020F0502020204030204" pitchFamily="34" charset="0"/>
                          <a:cs typeface="Varela Round" panose="020B0604020202020204" charset="-79"/>
                        </a:rPr>
                        <a:t>VSTECS </a:t>
                      </a:r>
                      <a:r>
                        <a:rPr lang="en-US" sz="1600" dirty="0" err="1">
                          <a:effectLst/>
                          <a:latin typeface="Varela Round" panose="020B0604020202020204" charset="-79"/>
                          <a:ea typeface="Calibri" panose="020F0502020204030204" pitchFamily="34" charset="0"/>
                          <a:cs typeface="Varela Round" panose="020B0604020202020204" charset="-79"/>
                        </a:rPr>
                        <a:t>tersenarai</a:t>
                      </a:r>
                      <a:r>
                        <a:rPr lang="en-US" sz="1600" dirty="0">
                          <a:effectLst/>
                          <a:latin typeface="Varela Round" panose="020B0604020202020204" charset="-79"/>
                          <a:ea typeface="Calibri" panose="020F0502020204030204" pitchFamily="34" charset="0"/>
                          <a:cs typeface="Varela Round" panose="020B0604020202020204" charset="-79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Varela Round" panose="020B0604020202020204" charset="-79"/>
                          <a:ea typeface="Calibri" panose="020F0502020204030204" pitchFamily="34" charset="0"/>
                          <a:cs typeface="Varela Round" panose="020B0604020202020204" charset="-79"/>
                        </a:rPr>
                        <a:t>dalam</a:t>
                      </a:r>
                      <a:r>
                        <a:rPr lang="en-US" sz="1600" dirty="0">
                          <a:effectLst/>
                          <a:latin typeface="Varela Round" panose="020B0604020202020204" charset="-79"/>
                          <a:ea typeface="Calibri" panose="020F0502020204030204" pitchFamily="34" charset="0"/>
                          <a:cs typeface="Varela Round" panose="020B0604020202020204" charset="-79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Varela Round" panose="020B0604020202020204" charset="-79"/>
                          <a:ea typeface="Calibri" panose="020F0502020204030204" pitchFamily="34" charset="0"/>
                          <a:cs typeface="Varela Round" panose="020B0604020202020204" charset="-79"/>
                        </a:rPr>
                        <a:t>Pasaran</a:t>
                      </a:r>
                      <a:r>
                        <a:rPr lang="en-US" sz="1600" dirty="0">
                          <a:effectLst/>
                          <a:latin typeface="Varela Round" panose="020B0604020202020204" charset="-79"/>
                          <a:ea typeface="Calibri" panose="020F0502020204030204" pitchFamily="34" charset="0"/>
                          <a:cs typeface="Varela Round" panose="020B0604020202020204" charset="-79"/>
                        </a:rPr>
                        <a:t> Utama Bursa Malaysia Securities </a:t>
                      </a:r>
                      <a:r>
                        <a:rPr lang="en-US" sz="1600" dirty="0" err="1">
                          <a:effectLst/>
                          <a:latin typeface="Varela Round" panose="020B0604020202020204" charset="-79"/>
                          <a:ea typeface="Calibri" panose="020F0502020204030204" pitchFamily="34" charset="0"/>
                          <a:cs typeface="Varela Round" panose="020B0604020202020204" charset="-79"/>
                        </a:rPr>
                        <a:t>Berhad</a:t>
                      </a:r>
                      <a:endParaRPr lang="en-US" sz="1600" dirty="0">
                        <a:effectLst/>
                        <a:latin typeface="Varela Round" panose="020B0604020202020204" charset="-79"/>
                        <a:ea typeface="Calibri" panose="020F0502020204030204" pitchFamily="34" charset="0"/>
                        <a:cs typeface="Varela Round" panose="020B0604020202020204" charset="-79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377952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Varela Round" panose="020B0604020202020204" charset="-79"/>
                          <a:cs typeface="Varela Round" panose="020B0604020202020204" charset="-79"/>
                        </a:rPr>
                        <a:t>2011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Varela Round" panose="020B0604020202020204" charset="-79"/>
                          <a:ea typeface="Arial"/>
                          <a:cs typeface="Varela Round" panose="020B0604020202020204" charset="-79"/>
                          <a:sym typeface="Arial"/>
                        </a:rPr>
                        <a:t>Bekerjasama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Varela Round" panose="020B0604020202020204" charset="-79"/>
                          <a:ea typeface="Arial"/>
                          <a:cs typeface="Varela Round" panose="020B0604020202020204" charset="-79"/>
                          <a:sym typeface="Arial"/>
                        </a:rPr>
                        <a:t> Bersama Dell dan Lenovo.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Varela Round" panose="020B0604020202020204" charset="-79"/>
                          <a:ea typeface="Arial"/>
                          <a:cs typeface="Varela Round" panose="020B0604020202020204" charset="-79"/>
                          <a:sym typeface="Arial"/>
                        </a:rPr>
                        <a:t>Mempamerkan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Varela Round" panose="020B0604020202020204" charset="-79"/>
                          <a:ea typeface="Arial"/>
                          <a:cs typeface="Varela Round" panose="020B0604020202020204" charset="-79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Varela Round" panose="020B0604020202020204" charset="-79"/>
                          <a:ea typeface="Arial"/>
                          <a:cs typeface="Varela Round" panose="020B0604020202020204" charset="-79"/>
                          <a:sym typeface="Arial"/>
                        </a:rPr>
                        <a:t>Mesin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Varela Round" panose="020B0604020202020204" charset="-79"/>
                          <a:ea typeface="Arial"/>
                          <a:cs typeface="Varela Round" panose="020B0604020202020204" charset="-79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Varela Round" panose="020B0604020202020204" charset="-79"/>
                          <a:ea typeface="Arial"/>
                          <a:cs typeface="Varela Round" panose="020B0604020202020204" charset="-79"/>
                          <a:sym typeface="Arial"/>
                        </a:rPr>
                        <a:t>Pangkalan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Varela Round" panose="020B0604020202020204" charset="-79"/>
                          <a:ea typeface="Arial"/>
                          <a:cs typeface="Varela Round" panose="020B0604020202020204" charset="-79"/>
                          <a:sym typeface="Arial"/>
                        </a:rPr>
                        <a:t> Data Oracle Exadata, yang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Varela Round" panose="020B0604020202020204" charset="-79"/>
                          <a:ea typeface="Arial"/>
                          <a:cs typeface="Varela Round" panose="020B0604020202020204" charset="-79"/>
                          <a:sym typeface="Arial"/>
                        </a:rPr>
                        <a:t>pertama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Varela Round" panose="020B0604020202020204" charset="-79"/>
                          <a:ea typeface="Arial"/>
                          <a:cs typeface="Varela Round" panose="020B0604020202020204" charset="-79"/>
                          <a:sym typeface="Arial"/>
                        </a:rPr>
                        <a:t> di Malaysia di Pusat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Varela Round" panose="020B0604020202020204" charset="-79"/>
                          <a:ea typeface="Arial"/>
                          <a:cs typeface="Varela Round" panose="020B0604020202020204" charset="-79"/>
                          <a:sym typeface="Arial"/>
                        </a:rPr>
                        <a:t>Teknologi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Varela Round" panose="020B0604020202020204" charset="-79"/>
                          <a:ea typeface="Arial"/>
                          <a:cs typeface="Varela Round" panose="020B0604020202020204" charset="-79"/>
                          <a:sym typeface="Arial"/>
                        </a:rPr>
                        <a:t> di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Varela Round" panose="020B0604020202020204" charset="-79"/>
                          <a:ea typeface="Arial"/>
                          <a:cs typeface="Varela Round" panose="020B0604020202020204" charset="-79"/>
                          <a:sym typeface="Arial"/>
                        </a:rPr>
                        <a:t>ibu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Varela Round" panose="020B0604020202020204" charset="-79"/>
                          <a:ea typeface="Arial"/>
                          <a:cs typeface="Varela Round" panose="020B0604020202020204" charset="-79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Varela Round" panose="020B0604020202020204" charset="-79"/>
                          <a:ea typeface="Arial"/>
                          <a:cs typeface="Varela Round" panose="020B0604020202020204" charset="-79"/>
                          <a:sym typeface="Arial"/>
                        </a:rPr>
                        <a:t>pejabat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Varela Round" panose="020B0604020202020204" charset="-79"/>
                          <a:ea typeface="Arial"/>
                          <a:cs typeface="Varela Round" panose="020B0604020202020204" charset="-79"/>
                          <a:sym typeface="Arial"/>
                        </a:rPr>
                        <a:t> VSTECS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16272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Varela Round" panose="020B0604020202020204" charset="-79"/>
                          <a:cs typeface="Varela Round" panose="020B0604020202020204" charset="-79"/>
                        </a:rPr>
                        <a:t>2000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Varela Round" panose="020B0604020202020204" charset="-79"/>
                          <a:ea typeface="Arial"/>
                          <a:cs typeface="Varela Round" panose="020B0604020202020204" charset="-79"/>
                          <a:sym typeface="Arial"/>
                        </a:rPr>
                        <a:t>VSTECS Kush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Varela Round" panose="020B0604020202020204" charset="-79"/>
                          <a:ea typeface="Arial"/>
                          <a:cs typeface="Varela Round" panose="020B0604020202020204" charset="-79"/>
                          <a:sym typeface="Arial"/>
                        </a:rPr>
                        <a:t>Sdn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Varela Round" panose="020B0604020202020204" charset="-79"/>
                          <a:ea typeface="Arial"/>
                          <a:cs typeface="Varela Round" panose="020B0604020202020204" charset="-79"/>
                          <a:sym typeface="Arial"/>
                        </a:rPr>
                        <a:t>. Bhd.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Varela Round" panose="020B0604020202020204" charset="-79"/>
                          <a:ea typeface="Arial"/>
                          <a:cs typeface="Varela Round" panose="020B0604020202020204" charset="-79"/>
                          <a:sym typeface="Arial"/>
                        </a:rPr>
                        <a:t>menjadi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Varela Round" panose="020B0604020202020204" charset="-79"/>
                          <a:ea typeface="Arial"/>
                          <a:cs typeface="Varela Round" panose="020B0604020202020204" charset="-79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Varela Round" panose="020B0604020202020204" charset="-79"/>
                          <a:ea typeface="Arial"/>
                          <a:cs typeface="Varela Round" panose="020B0604020202020204" charset="-79"/>
                          <a:sym typeface="Arial"/>
                        </a:rPr>
                        <a:t>anak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Varela Round" panose="020B0604020202020204" charset="-79"/>
                          <a:ea typeface="Arial"/>
                          <a:cs typeface="Varela Round" panose="020B0604020202020204" charset="-79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Varela Round" panose="020B0604020202020204" charset="-79"/>
                          <a:ea typeface="Arial"/>
                          <a:cs typeface="Varela Round" panose="020B0604020202020204" charset="-79"/>
                          <a:sym typeface="Arial"/>
                        </a:rPr>
                        <a:t>syarikat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Varela Round" panose="020B0604020202020204" charset="-79"/>
                          <a:ea typeface="Arial"/>
                          <a:cs typeface="Varela Round" panose="020B0604020202020204" charset="-79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Varela Round" panose="020B0604020202020204" charset="-79"/>
                          <a:ea typeface="Arial"/>
                          <a:cs typeface="Varela Round" panose="020B0604020202020204" charset="-79"/>
                          <a:sym typeface="Arial"/>
                        </a:rPr>
                        <a:t>dengan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Varela Round" panose="020B0604020202020204" charset="-79"/>
                          <a:ea typeface="Arial"/>
                          <a:cs typeface="Varela Round" panose="020B0604020202020204" charset="-79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Varela Round" panose="020B0604020202020204" charset="-79"/>
                          <a:ea typeface="Arial"/>
                          <a:cs typeface="Varela Round" panose="020B0604020202020204" charset="-79"/>
                          <a:sym typeface="Arial"/>
                        </a:rPr>
                        <a:t>mempunyai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Varela Round" panose="020B0604020202020204" charset="-79"/>
                          <a:ea typeface="Arial"/>
                          <a:cs typeface="Varela Round" panose="020B0604020202020204" charset="-79"/>
                          <a:sym typeface="Arial"/>
                        </a:rPr>
                        <a:t> 60%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Varela Round" panose="020B0604020202020204" charset="-79"/>
                          <a:ea typeface="Arial"/>
                          <a:cs typeface="Varela Round" panose="020B0604020202020204" charset="-79"/>
                          <a:sym typeface="Arial"/>
                        </a:rPr>
                        <a:t>saham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Varela Round" panose="020B0604020202020204" charset="-79"/>
                          <a:ea typeface="Arial"/>
                          <a:cs typeface="Varela Round" panose="020B0604020202020204" charset="-79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Varela Round" panose="020B0604020202020204" charset="-79"/>
                          <a:ea typeface="Arial"/>
                          <a:cs typeface="Varela Round" panose="020B0604020202020204" charset="-79"/>
                          <a:sym typeface="Arial"/>
                        </a:rPr>
                        <a:t>dari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Varela Round" panose="020B0604020202020204" charset="-79"/>
                          <a:ea typeface="Arial"/>
                          <a:cs typeface="Varela Round" panose="020B0604020202020204" charset="-79"/>
                          <a:sym typeface="Arial"/>
                        </a:rPr>
                        <a:t> VSTECS Holdings (Singapura) Limited (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Varela Round" panose="020B0604020202020204" charset="-79"/>
                          <a:ea typeface="Arial"/>
                          <a:cs typeface="Varela Round" panose="020B0604020202020204" charset="-79"/>
                          <a:sym typeface="Arial"/>
                        </a:rPr>
                        <a:t>dahulunya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Varela Round" panose="020B0604020202020204" charset="-79"/>
                          <a:ea typeface="Arial"/>
                          <a:cs typeface="Varela Round" panose="020B0604020202020204" charset="-79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Varela Round" panose="020B0604020202020204" charset="-79"/>
                          <a:ea typeface="Arial"/>
                          <a:cs typeface="Varela Round" panose="020B0604020202020204" charset="-79"/>
                          <a:sym typeface="Arial"/>
                        </a:rPr>
                        <a:t>dikenali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Varela Round" panose="020B0604020202020204" charset="-79"/>
                          <a:ea typeface="Arial"/>
                          <a:cs typeface="Varela Round" panose="020B0604020202020204" charset="-79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Varela Round" panose="020B0604020202020204" charset="-79"/>
                          <a:ea typeface="Arial"/>
                          <a:cs typeface="Varela Round" panose="020B0604020202020204" charset="-79"/>
                          <a:sym typeface="Arial"/>
                        </a:rPr>
                        <a:t>sebagai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Varela Round" panose="020B0604020202020204" charset="-79"/>
                          <a:ea typeface="Arial"/>
                          <a:cs typeface="Varela Round" panose="020B0604020202020204" charset="-79"/>
                          <a:sym typeface="Arial"/>
                        </a:rPr>
                        <a:t> ECS Holdings Limited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Varela Round" panose="020B0604020202020204" charset="-79"/>
                          <a:ea typeface="Arial"/>
                          <a:cs typeface="Varela Round" panose="020B0604020202020204" charset="-79"/>
                          <a:sym typeface="Arial"/>
                        </a:rPr>
                        <a:t>dari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Varela Round" panose="020B0604020202020204" charset="-79"/>
                          <a:ea typeface="Arial"/>
                          <a:cs typeface="Varela Round" panose="020B0604020202020204" charset="-79"/>
                          <a:sym typeface="Arial"/>
                        </a:rPr>
                        <a:t> Singapura).</a:t>
                      </a:r>
                      <a:endParaRPr lang="en-US" sz="1600" dirty="0">
                        <a:latin typeface="Varela Round" panose="020B0604020202020204" charset="-79"/>
                        <a:cs typeface="Varela Round" panose="020B0604020202020204" charset="-79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6475774"/>
                  </a:ext>
                </a:extLst>
              </a:tr>
            </a:tbl>
          </a:graphicData>
        </a:graphic>
      </p:graphicFrame>
      <p:sp>
        <p:nvSpPr>
          <p:cNvPr id="4" name="Google Shape;209;p15">
            <a:extLst>
              <a:ext uri="{FF2B5EF4-FFF2-40B4-BE49-F238E27FC236}">
                <a16:creationId xmlns:a16="http://schemas.microsoft.com/office/drawing/2014/main" id="{DA8DE353-2C0D-4746-812C-D250E3E63AB6}"/>
              </a:ext>
            </a:extLst>
          </p:cNvPr>
          <p:cNvSpPr txBox="1">
            <a:spLocks/>
          </p:cNvSpPr>
          <p:nvPr/>
        </p:nvSpPr>
        <p:spPr>
          <a:xfrm>
            <a:off x="2839876" y="-6735"/>
            <a:ext cx="3934047" cy="690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ctr"/>
            <a:r>
              <a:rPr lang="en-US" sz="2500" dirty="0"/>
              <a:t>KEJAYAAN SYARIKAT</a:t>
            </a:r>
          </a:p>
        </p:txBody>
      </p:sp>
    </p:spTree>
    <p:extLst>
      <p:ext uri="{BB962C8B-B14F-4D97-AF65-F5344CB8AC3E}">
        <p14:creationId xmlns:p14="http://schemas.microsoft.com/office/powerpoint/2010/main" val="3189813991"/>
      </p:ext>
    </p:extLst>
  </p:cSld>
  <p:clrMapOvr>
    <a:masterClrMapping/>
  </p:clrMapOvr>
</p:sld>
</file>

<file path=ppt/theme/theme1.xml><?xml version="1.0" encoding="utf-8"?>
<a:theme xmlns:a="http://schemas.openxmlformats.org/drawingml/2006/main" name="Puck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</TotalTime>
  <Words>609</Words>
  <Application>Microsoft Office PowerPoint</Application>
  <PresentationFormat>On-screen Show (16:9)</PresentationFormat>
  <Paragraphs>85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Varela Round</vt:lpstr>
      <vt:lpstr>Calibri</vt:lpstr>
      <vt:lpstr>Wingdings</vt:lpstr>
      <vt:lpstr>Nixie One</vt:lpstr>
      <vt:lpstr>Puck template</vt:lpstr>
      <vt:lpstr>VSTECS</vt:lpstr>
      <vt:lpstr>PROFIL SYARIKAT</vt:lpstr>
      <vt:lpstr>PROFIL SYARIKAT</vt:lpstr>
      <vt:lpstr>PowerPoint Presentation</vt:lpstr>
      <vt:lpstr>PowerPoint Presentation</vt:lpstr>
      <vt:lpstr>PowerPoint Presentation</vt:lpstr>
      <vt:lpstr>KEJAYAAN SYARIKAT</vt:lpstr>
      <vt:lpstr>PowerPoint Presentation</vt:lpstr>
      <vt:lpstr>PowerPoint Presentation</vt:lpstr>
      <vt:lpstr>PowerPoint Presentation</vt:lpstr>
      <vt:lpstr>NILAI YANG DIPELAJARI</vt:lpstr>
      <vt:lpstr>PowerPoint Presentation</vt:lpstr>
      <vt:lpstr>KESIMPULAN</vt:lpstr>
      <vt:lpstr>PowerPoint Presentation</vt:lpstr>
      <vt:lpstr>SEKIAN,  TERIMA KASIH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VSTECS</dc:title>
  <dc:creator>User</dc:creator>
  <cp:lastModifiedBy>Shakirah Shukur</cp:lastModifiedBy>
  <cp:revision>25</cp:revision>
  <dcterms:modified xsi:type="dcterms:W3CDTF">2019-11-27T12:12:00Z</dcterms:modified>
</cp:coreProperties>
</file>