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43" r:id="rId2"/>
    <p:sldId id="297" r:id="rId3"/>
    <p:sldId id="346" r:id="rId4"/>
    <p:sldId id="344" r:id="rId5"/>
    <p:sldId id="340" r:id="rId6"/>
    <p:sldId id="345" r:id="rId7"/>
    <p:sldId id="347" r:id="rId8"/>
    <p:sldId id="327" r:id="rId9"/>
    <p:sldId id="368" r:id="rId10"/>
    <p:sldId id="303" r:id="rId11"/>
    <p:sldId id="336" r:id="rId12"/>
    <p:sldId id="352" r:id="rId13"/>
    <p:sldId id="366" r:id="rId14"/>
    <p:sldId id="364" r:id="rId15"/>
    <p:sldId id="348" r:id="rId16"/>
    <p:sldId id="362" r:id="rId17"/>
    <p:sldId id="355" r:id="rId18"/>
    <p:sldId id="356" r:id="rId19"/>
    <p:sldId id="357" r:id="rId20"/>
    <p:sldId id="360" r:id="rId21"/>
    <p:sldId id="358" r:id="rId22"/>
    <p:sldId id="359" r:id="rId23"/>
    <p:sldId id="367" r:id="rId24"/>
    <p:sldId id="354" r:id="rId25"/>
    <p:sldId id="349" r:id="rId26"/>
    <p:sldId id="363" r:id="rId27"/>
    <p:sldId id="350" r:id="rId28"/>
    <p:sldId id="292" r:id="rId29"/>
    <p:sldId id="351" r:id="rId30"/>
    <p:sldId id="333" r:id="rId31"/>
    <p:sldId id="27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333F"/>
    <a:srgbClr val="FFFF66"/>
    <a:srgbClr val="FFFF99"/>
    <a:srgbClr val="A6A6A6"/>
    <a:srgbClr val="5F5F5F"/>
    <a:srgbClr val="D9D9D9"/>
    <a:srgbClr val="2C2C2C"/>
    <a:srgbClr val="74121D"/>
    <a:srgbClr val="351F2D"/>
    <a:srgbClr val="5A5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10" autoAdjust="0"/>
    <p:restoredTop sz="95196" autoAdjust="0"/>
  </p:normalViewPr>
  <p:slideViewPr>
    <p:cSldViewPr snapToGrid="0">
      <p:cViewPr varScale="1">
        <p:scale>
          <a:sx n="85" d="100"/>
          <a:sy n="85" d="100"/>
        </p:scale>
        <p:origin x="52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TEEN NASHUHA" userId="1ae45e4fd59eaf90" providerId="LiveId" clId="{C60EC8A7-486B-4926-8D8D-A3532245B6D5}"/>
    <pc:docChg chg="modSld">
      <pc:chgData name="FATEEN NASHUHA" userId="1ae45e4fd59eaf90" providerId="LiveId" clId="{C60EC8A7-486B-4926-8D8D-A3532245B6D5}" dt="2023-02-05T02:19:12.754" v="70" actId="1076"/>
      <pc:docMkLst>
        <pc:docMk/>
      </pc:docMkLst>
      <pc:sldChg chg="modSp mod">
        <pc:chgData name="FATEEN NASHUHA" userId="1ae45e4fd59eaf90" providerId="LiveId" clId="{C60EC8A7-486B-4926-8D8D-A3532245B6D5}" dt="2023-02-05T02:15:50.105" v="29" actId="1076"/>
        <pc:sldMkLst>
          <pc:docMk/>
          <pc:sldMk cId="924599465" sldId="303"/>
        </pc:sldMkLst>
        <pc:spChg chg="mod">
          <ac:chgData name="FATEEN NASHUHA" userId="1ae45e4fd59eaf90" providerId="LiveId" clId="{C60EC8A7-486B-4926-8D8D-A3532245B6D5}" dt="2023-02-05T02:15:21.105" v="18" actId="20577"/>
          <ac:spMkLst>
            <pc:docMk/>
            <pc:sldMk cId="924599465" sldId="303"/>
            <ac:spMk id="2" creationId="{DE545CB3-3623-FE67-6BBA-DECA384116ED}"/>
          </ac:spMkLst>
        </pc:spChg>
        <pc:spChg chg="mod">
          <ac:chgData name="FATEEN NASHUHA" userId="1ae45e4fd59eaf90" providerId="LiveId" clId="{C60EC8A7-486B-4926-8D8D-A3532245B6D5}" dt="2023-02-05T02:15:50.105" v="29" actId="1076"/>
          <ac:spMkLst>
            <pc:docMk/>
            <pc:sldMk cId="924599465" sldId="303"/>
            <ac:spMk id="4" creationId="{A0499279-5328-BDC9-F94F-F50D66E40133}"/>
          </ac:spMkLst>
        </pc:spChg>
        <pc:spChg chg="mod">
          <ac:chgData name="FATEEN NASHUHA" userId="1ae45e4fd59eaf90" providerId="LiveId" clId="{C60EC8A7-486B-4926-8D8D-A3532245B6D5}" dt="2023-02-05T02:14:58.916" v="14" actId="20577"/>
          <ac:spMkLst>
            <pc:docMk/>
            <pc:sldMk cId="924599465" sldId="303"/>
            <ac:spMk id="93" creationId="{0B0C80EB-EB8D-8A08-64DB-F8F89950A9CD}"/>
          </ac:spMkLst>
        </pc:spChg>
      </pc:sldChg>
      <pc:sldChg chg="modSp mod">
        <pc:chgData name="FATEEN NASHUHA" userId="1ae45e4fd59eaf90" providerId="LiveId" clId="{C60EC8A7-486B-4926-8D8D-A3532245B6D5}" dt="2023-02-05T02:19:12.754" v="70" actId="1076"/>
        <pc:sldMkLst>
          <pc:docMk/>
          <pc:sldMk cId="3189650694" sldId="336"/>
        </pc:sldMkLst>
        <pc:spChg chg="mod">
          <ac:chgData name="FATEEN NASHUHA" userId="1ae45e4fd59eaf90" providerId="LiveId" clId="{C60EC8A7-486B-4926-8D8D-A3532245B6D5}" dt="2023-02-05T02:18:19.621" v="62" actId="14100"/>
          <ac:spMkLst>
            <pc:docMk/>
            <pc:sldMk cId="3189650694" sldId="336"/>
            <ac:spMk id="26" creationId="{D07C4EF8-3125-0CD9-55A9-ADBF93AAD15A}"/>
          </ac:spMkLst>
        </pc:spChg>
        <pc:spChg chg="mod">
          <ac:chgData name="FATEEN NASHUHA" userId="1ae45e4fd59eaf90" providerId="LiveId" clId="{C60EC8A7-486B-4926-8D8D-A3532245B6D5}" dt="2023-02-05T02:19:12.754" v="70" actId="1076"/>
          <ac:spMkLst>
            <pc:docMk/>
            <pc:sldMk cId="3189650694" sldId="336"/>
            <ac:spMk id="32" creationId="{7FC6E514-A389-61CD-9C5D-DF87A8308069}"/>
          </ac:spMkLst>
        </pc:spChg>
        <pc:spChg chg="mod">
          <ac:chgData name="FATEEN NASHUHA" userId="1ae45e4fd59eaf90" providerId="LiveId" clId="{C60EC8A7-486B-4926-8D8D-A3532245B6D5}" dt="2023-02-05T02:18:59.715" v="66" actId="21"/>
          <ac:spMkLst>
            <pc:docMk/>
            <pc:sldMk cId="3189650694" sldId="336"/>
            <ac:spMk id="37" creationId="{C88E6C28-C7D8-6517-BFE2-9D7DEFB795F6}"/>
          </ac:spMkLst>
        </pc:spChg>
        <pc:spChg chg="mod">
          <ac:chgData name="FATEEN NASHUHA" userId="1ae45e4fd59eaf90" providerId="LiveId" clId="{C60EC8A7-486B-4926-8D8D-A3532245B6D5}" dt="2023-02-05T02:16:32.397" v="34" actId="1076"/>
          <ac:spMkLst>
            <pc:docMk/>
            <pc:sldMk cId="3189650694" sldId="336"/>
            <ac:spMk id="47" creationId="{0D85E98B-39E1-4ED1-CE43-4356320DCEB0}"/>
          </ac:spMkLst>
        </pc:spChg>
      </pc:sldChg>
      <pc:sldChg chg="modSp mod">
        <pc:chgData name="FATEEN NASHUHA" userId="1ae45e4fd59eaf90" providerId="LiveId" clId="{C60EC8A7-486B-4926-8D8D-A3532245B6D5}" dt="2023-02-05T01:57:25.234" v="2" actId="1076"/>
        <pc:sldMkLst>
          <pc:docMk/>
          <pc:sldMk cId="2265642443" sldId="343"/>
        </pc:sldMkLst>
        <pc:spChg chg="mod">
          <ac:chgData name="FATEEN NASHUHA" userId="1ae45e4fd59eaf90" providerId="LiveId" clId="{C60EC8A7-486B-4926-8D8D-A3532245B6D5}" dt="2023-02-05T01:57:25.234" v="2" actId="1076"/>
          <ac:spMkLst>
            <pc:docMk/>
            <pc:sldMk cId="2265642443" sldId="343"/>
            <ac:spMk id="3" creationId="{9BF6108B-9487-422E-DACD-1118550D0F81}"/>
          </ac:spMkLst>
        </pc:spChg>
      </pc:sldChg>
      <pc:sldChg chg="modSp">
        <pc:chgData name="FATEEN NASHUHA" userId="1ae45e4fd59eaf90" providerId="LiveId" clId="{C60EC8A7-486B-4926-8D8D-A3532245B6D5}" dt="2023-02-05T02:14:21.900" v="10" actId="20577"/>
        <pc:sldMkLst>
          <pc:docMk/>
          <pc:sldMk cId="1247731557" sldId="368"/>
        </pc:sldMkLst>
        <pc:spChg chg="mod">
          <ac:chgData name="FATEEN NASHUHA" userId="1ae45e4fd59eaf90" providerId="LiveId" clId="{C60EC8A7-486B-4926-8D8D-A3532245B6D5}" dt="2023-02-05T02:07:49.292" v="3" actId="113"/>
          <ac:spMkLst>
            <pc:docMk/>
            <pc:sldMk cId="1247731557" sldId="368"/>
            <ac:spMk id="2" creationId="{A2D820CB-1BAF-2373-C827-94FF5C90064F}"/>
          </ac:spMkLst>
        </pc:spChg>
        <pc:spChg chg="mod">
          <ac:chgData name="FATEEN NASHUHA" userId="1ae45e4fd59eaf90" providerId="LiveId" clId="{C60EC8A7-486B-4926-8D8D-A3532245B6D5}" dt="2023-02-05T02:14:21.900" v="10" actId="20577"/>
          <ac:spMkLst>
            <pc:docMk/>
            <pc:sldMk cId="1247731557" sldId="368"/>
            <ac:spMk id="4" creationId="{40B4F6EF-EDE0-3911-FCC6-B083965B465B}"/>
          </ac:spMkLst>
        </pc:spChg>
      </pc:sldChg>
    </pc:docChg>
  </pc:docChgLst>
  <pc:docChgLst>
    <pc:chgData name="FATEEN NASHUHA" userId="1ae45e4fd59eaf90" providerId="LiveId" clId="{116EA479-B36D-4251-BB03-5515860E6136}"/>
    <pc:docChg chg="undo custSel addSld delSld modSld sldOrd">
      <pc:chgData name="FATEEN NASHUHA" userId="1ae45e4fd59eaf90" providerId="LiveId" clId="{116EA479-B36D-4251-BB03-5515860E6136}" dt="2023-02-05T01:53:10.175" v="6032" actId="1076"/>
      <pc:docMkLst>
        <pc:docMk/>
      </pc:docMkLst>
      <pc:sldChg chg="del">
        <pc:chgData name="FATEEN NASHUHA" userId="1ae45e4fd59eaf90" providerId="LiveId" clId="{116EA479-B36D-4251-BB03-5515860E6136}" dt="2023-01-17T07:22:30.330" v="3490" actId="47"/>
        <pc:sldMkLst>
          <pc:docMk/>
          <pc:sldMk cId="4042389488" sldId="258"/>
        </pc:sldMkLst>
      </pc:sldChg>
      <pc:sldChg chg="del">
        <pc:chgData name="FATEEN NASHUHA" userId="1ae45e4fd59eaf90" providerId="LiveId" clId="{116EA479-B36D-4251-BB03-5515860E6136}" dt="2023-01-17T07:22:16.851" v="3482" actId="47"/>
        <pc:sldMkLst>
          <pc:docMk/>
          <pc:sldMk cId="3227440295" sldId="259"/>
        </pc:sldMkLst>
      </pc:sldChg>
      <pc:sldChg chg="addSp delSp modSp del mod ord modAnim">
        <pc:chgData name="FATEEN NASHUHA" userId="1ae45e4fd59eaf90" providerId="LiveId" clId="{116EA479-B36D-4251-BB03-5515860E6136}" dt="2023-01-17T07:32:03.653" v="3616" actId="47"/>
        <pc:sldMkLst>
          <pc:docMk/>
          <pc:sldMk cId="848864950" sldId="260"/>
        </pc:sldMkLst>
        <pc:spChg chg="add mod">
          <ac:chgData name="FATEEN NASHUHA" userId="1ae45e4fd59eaf90" providerId="LiveId" clId="{116EA479-B36D-4251-BB03-5515860E6136}" dt="2023-01-17T07:27:12.598" v="3612" actId="1076"/>
          <ac:spMkLst>
            <pc:docMk/>
            <pc:sldMk cId="848864950" sldId="260"/>
            <ac:spMk id="3" creationId="{744314D0-9207-B89C-8756-FA7F92564C01}"/>
          </ac:spMkLst>
        </pc:spChg>
        <pc:spChg chg="mod">
          <ac:chgData name="FATEEN NASHUHA" userId="1ae45e4fd59eaf90" providerId="LiveId" clId="{116EA479-B36D-4251-BB03-5515860E6136}" dt="2023-01-17T07:27:12.598" v="3612" actId="1076"/>
          <ac:spMkLst>
            <pc:docMk/>
            <pc:sldMk cId="848864950" sldId="260"/>
            <ac:spMk id="5" creationId="{720E9E6A-C66B-592E-D49C-61388DA23FDB}"/>
          </ac:spMkLst>
        </pc:spChg>
        <pc:spChg chg="mod">
          <ac:chgData name="FATEEN NASHUHA" userId="1ae45e4fd59eaf90" providerId="LiveId" clId="{116EA479-B36D-4251-BB03-5515860E6136}" dt="2023-01-17T07:27:12.598" v="3612" actId="1076"/>
          <ac:spMkLst>
            <pc:docMk/>
            <pc:sldMk cId="848864950" sldId="260"/>
            <ac:spMk id="6" creationId="{ECAC24A5-8673-0B5B-C28E-25544D830320}"/>
          </ac:spMkLst>
        </pc:spChg>
        <pc:spChg chg="mod">
          <ac:chgData name="FATEEN NASHUHA" userId="1ae45e4fd59eaf90" providerId="LiveId" clId="{116EA479-B36D-4251-BB03-5515860E6136}" dt="2023-01-17T07:27:12.598" v="3612" actId="1076"/>
          <ac:spMkLst>
            <pc:docMk/>
            <pc:sldMk cId="848864950" sldId="260"/>
            <ac:spMk id="8" creationId="{50AE45E7-8C78-9674-564A-82853BD54258}"/>
          </ac:spMkLst>
        </pc:spChg>
        <pc:spChg chg="mod">
          <ac:chgData name="FATEEN NASHUHA" userId="1ae45e4fd59eaf90" providerId="LiveId" clId="{116EA479-B36D-4251-BB03-5515860E6136}" dt="2023-01-17T07:25:57.136" v="3579" actId="20577"/>
          <ac:spMkLst>
            <pc:docMk/>
            <pc:sldMk cId="848864950" sldId="260"/>
            <ac:spMk id="9" creationId="{CEF837AE-41C6-7879-F2AF-52A94F69CE5B}"/>
          </ac:spMkLst>
        </pc:spChg>
        <pc:spChg chg="add del mod">
          <ac:chgData name="FATEEN NASHUHA" userId="1ae45e4fd59eaf90" providerId="LiveId" clId="{116EA479-B36D-4251-BB03-5515860E6136}" dt="2023-01-17T07:26:08.927" v="3607" actId="20577"/>
          <ac:spMkLst>
            <pc:docMk/>
            <pc:sldMk cId="848864950" sldId="260"/>
            <ac:spMk id="10" creationId="{5E4C36BE-80C3-D6CF-C717-64245719A962}"/>
          </ac:spMkLst>
        </pc:spChg>
        <pc:spChg chg="mod">
          <ac:chgData name="FATEEN NASHUHA" userId="1ae45e4fd59eaf90" providerId="LiveId" clId="{116EA479-B36D-4251-BB03-5515860E6136}" dt="2023-01-17T07:27:12.598" v="3612" actId="1076"/>
          <ac:spMkLst>
            <pc:docMk/>
            <pc:sldMk cId="848864950" sldId="260"/>
            <ac:spMk id="11" creationId="{9B50CE91-78D0-6FFF-306C-C5A878F3499E}"/>
          </ac:spMkLst>
        </pc:spChg>
        <pc:spChg chg="add mod">
          <ac:chgData name="FATEEN NASHUHA" userId="1ae45e4fd59eaf90" providerId="LiveId" clId="{116EA479-B36D-4251-BB03-5515860E6136}" dt="2023-01-17T07:27:12.598" v="3612" actId="1076"/>
          <ac:spMkLst>
            <pc:docMk/>
            <pc:sldMk cId="848864950" sldId="260"/>
            <ac:spMk id="12" creationId="{F60E356D-DF65-A200-395F-72DE145826B3}"/>
          </ac:spMkLst>
        </pc:spChg>
        <pc:spChg chg="add mod">
          <ac:chgData name="FATEEN NASHUHA" userId="1ae45e4fd59eaf90" providerId="LiveId" clId="{116EA479-B36D-4251-BB03-5515860E6136}" dt="2023-01-17T07:27:12.598" v="3612" actId="1076"/>
          <ac:spMkLst>
            <pc:docMk/>
            <pc:sldMk cId="848864950" sldId="260"/>
            <ac:spMk id="13" creationId="{5A7CF367-39FA-2652-3431-BF4CA58AD575}"/>
          </ac:spMkLst>
        </pc:spChg>
        <pc:spChg chg="add mod">
          <ac:chgData name="FATEEN NASHUHA" userId="1ae45e4fd59eaf90" providerId="LiveId" clId="{116EA479-B36D-4251-BB03-5515860E6136}" dt="2023-01-17T07:27:12.598" v="3612" actId="1076"/>
          <ac:spMkLst>
            <pc:docMk/>
            <pc:sldMk cId="848864950" sldId="260"/>
            <ac:spMk id="14" creationId="{2725E10F-D0F2-D302-736E-3D159BF11F36}"/>
          </ac:spMkLst>
        </pc:spChg>
        <pc:grpChg chg="add mod">
          <ac:chgData name="FATEEN NASHUHA" userId="1ae45e4fd59eaf90" providerId="LiveId" clId="{116EA479-B36D-4251-BB03-5515860E6136}" dt="2023-01-17T07:27:12.598" v="3612" actId="1076"/>
          <ac:grpSpMkLst>
            <pc:docMk/>
            <pc:sldMk cId="848864950" sldId="260"/>
            <ac:grpSpMk id="4" creationId="{98A0BBDC-BD51-6E59-DCF8-AD51309FA968}"/>
          </ac:grpSpMkLst>
        </pc:grpChg>
        <pc:grpChg chg="add mod">
          <ac:chgData name="FATEEN NASHUHA" userId="1ae45e4fd59eaf90" providerId="LiveId" clId="{116EA479-B36D-4251-BB03-5515860E6136}" dt="2023-01-17T07:27:12.598" v="3612" actId="1076"/>
          <ac:grpSpMkLst>
            <pc:docMk/>
            <pc:sldMk cId="848864950" sldId="260"/>
            <ac:grpSpMk id="7" creationId="{F2D5893E-89D4-C824-4D9D-A5BE27470CA8}"/>
          </ac:grpSpMkLst>
        </pc:grpChg>
      </pc:sldChg>
      <pc:sldChg chg="del">
        <pc:chgData name="FATEEN NASHUHA" userId="1ae45e4fd59eaf90" providerId="LiveId" clId="{116EA479-B36D-4251-BB03-5515860E6136}" dt="2023-01-17T07:22:24.360" v="3488" actId="47"/>
        <pc:sldMkLst>
          <pc:docMk/>
          <pc:sldMk cId="3747096121" sldId="264"/>
        </pc:sldMkLst>
      </pc:sldChg>
      <pc:sldChg chg="addSp delSp modSp del mod ord delAnim modAnim">
        <pc:chgData name="FATEEN NASHUHA" userId="1ae45e4fd59eaf90" providerId="LiveId" clId="{116EA479-B36D-4251-BB03-5515860E6136}" dt="2023-01-16T04:25:55.029" v="661" actId="2696"/>
        <pc:sldMkLst>
          <pc:docMk/>
          <pc:sldMk cId="3641705308" sldId="265"/>
        </pc:sldMkLst>
        <pc:spChg chg="mod">
          <ac:chgData name="FATEEN NASHUHA" userId="1ae45e4fd59eaf90" providerId="LiveId" clId="{116EA479-B36D-4251-BB03-5515860E6136}" dt="2023-01-16T04:21:50.097" v="641" actId="14100"/>
          <ac:spMkLst>
            <pc:docMk/>
            <pc:sldMk cId="3641705308" sldId="265"/>
            <ac:spMk id="2" creationId="{AEA7A553-651B-E75A-8BC2-50C9D8138D30}"/>
          </ac:spMkLst>
        </pc:spChg>
        <pc:spChg chg="add del mod">
          <ac:chgData name="FATEEN NASHUHA" userId="1ae45e4fd59eaf90" providerId="LiveId" clId="{116EA479-B36D-4251-BB03-5515860E6136}" dt="2023-01-16T04:17:08.720" v="605" actId="931"/>
          <ac:spMkLst>
            <pc:docMk/>
            <pc:sldMk cId="3641705308" sldId="265"/>
            <ac:spMk id="4" creationId="{4C5B651E-904F-623D-CB9D-6A1790957D03}"/>
          </ac:spMkLst>
        </pc:spChg>
        <pc:spChg chg="mod">
          <ac:chgData name="FATEEN NASHUHA" userId="1ae45e4fd59eaf90" providerId="LiveId" clId="{116EA479-B36D-4251-BB03-5515860E6136}" dt="2023-01-16T04:23:18.569" v="647" actId="1076"/>
          <ac:spMkLst>
            <pc:docMk/>
            <pc:sldMk cId="3641705308" sldId="265"/>
            <ac:spMk id="6" creationId="{AE5C0CF3-9113-1158-DDAF-A393A181DE8C}"/>
          </ac:spMkLst>
        </pc:spChg>
        <pc:spChg chg="mod">
          <ac:chgData name="FATEEN NASHUHA" userId="1ae45e4fd59eaf90" providerId="LiveId" clId="{116EA479-B36D-4251-BB03-5515860E6136}" dt="2023-01-16T04:23:43.349" v="650" actId="1076"/>
          <ac:spMkLst>
            <pc:docMk/>
            <pc:sldMk cId="3641705308" sldId="265"/>
            <ac:spMk id="7" creationId="{B88B5786-BD9C-CBC1-172A-8A5AF50D7A67}"/>
          </ac:spMkLst>
        </pc:spChg>
        <pc:spChg chg="del mod">
          <ac:chgData name="FATEEN NASHUHA" userId="1ae45e4fd59eaf90" providerId="LiveId" clId="{116EA479-B36D-4251-BB03-5515860E6136}" dt="2023-01-16T04:14:44.299" v="570" actId="478"/>
          <ac:spMkLst>
            <pc:docMk/>
            <pc:sldMk cId="3641705308" sldId="265"/>
            <ac:spMk id="8" creationId="{7C4A7F28-672F-BC50-C8E0-7FD8E2CB8A14}"/>
          </ac:spMkLst>
        </pc:spChg>
        <pc:spChg chg="mod">
          <ac:chgData name="FATEEN NASHUHA" userId="1ae45e4fd59eaf90" providerId="LiveId" clId="{116EA479-B36D-4251-BB03-5515860E6136}" dt="2023-01-16T04:23:26.089" v="649" actId="14100"/>
          <ac:spMkLst>
            <pc:docMk/>
            <pc:sldMk cId="3641705308" sldId="265"/>
            <ac:spMk id="9" creationId="{8B2D8F81-0897-3878-B7D6-A3E20D0CF15C}"/>
          </ac:spMkLst>
        </pc:spChg>
        <pc:spChg chg="add del mod">
          <ac:chgData name="FATEEN NASHUHA" userId="1ae45e4fd59eaf90" providerId="LiveId" clId="{116EA479-B36D-4251-BB03-5515860E6136}" dt="2023-01-16T04:17:43.479" v="611" actId="931"/>
          <ac:spMkLst>
            <pc:docMk/>
            <pc:sldMk cId="3641705308" sldId="265"/>
            <ac:spMk id="11" creationId="{99374DBF-B7C2-4D7C-8A06-2EA42676DEEC}"/>
          </ac:spMkLst>
        </pc:spChg>
        <pc:spChg chg="mod">
          <ac:chgData name="FATEEN NASHUHA" userId="1ae45e4fd59eaf90" providerId="LiveId" clId="{116EA479-B36D-4251-BB03-5515860E6136}" dt="2023-01-16T04:23:54.929" v="652" actId="14100"/>
          <ac:spMkLst>
            <pc:docMk/>
            <pc:sldMk cId="3641705308" sldId="265"/>
            <ac:spMk id="13" creationId="{27E87452-065B-D844-AFE1-A97003120660}"/>
          </ac:spMkLst>
        </pc:spChg>
        <pc:spChg chg="add del mod">
          <ac:chgData name="FATEEN NASHUHA" userId="1ae45e4fd59eaf90" providerId="LiveId" clId="{116EA479-B36D-4251-BB03-5515860E6136}" dt="2023-01-16T04:14:41.509" v="568" actId="478"/>
          <ac:spMkLst>
            <pc:docMk/>
            <pc:sldMk cId="3641705308" sldId="265"/>
            <ac:spMk id="14" creationId="{62D39043-2196-7180-3D86-2A2D833E691B}"/>
          </ac:spMkLst>
        </pc:spChg>
        <pc:spChg chg="del mod">
          <ac:chgData name="FATEEN NASHUHA" userId="1ae45e4fd59eaf90" providerId="LiveId" clId="{116EA479-B36D-4251-BB03-5515860E6136}" dt="2023-01-16T04:14:48.022" v="572" actId="478"/>
          <ac:spMkLst>
            <pc:docMk/>
            <pc:sldMk cId="3641705308" sldId="265"/>
            <ac:spMk id="15" creationId="{0D9ECE1E-0241-C72E-05D1-0C4B54B9FE19}"/>
          </ac:spMkLst>
        </pc:spChg>
        <pc:spChg chg="add mod">
          <ac:chgData name="FATEEN NASHUHA" userId="1ae45e4fd59eaf90" providerId="LiveId" clId="{116EA479-B36D-4251-BB03-5515860E6136}" dt="2023-01-16T04:21:49.137" v="639" actId="14100"/>
          <ac:spMkLst>
            <pc:docMk/>
            <pc:sldMk cId="3641705308" sldId="265"/>
            <ac:spMk id="16" creationId="{786D1508-8907-BC5F-BC7F-335B5C88B112}"/>
          </ac:spMkLst>
        </pc:spChg>
        <pc:picChg chg="add mod modCrop">
          <ac:chgData name="FATEEN NASHUHA" userId="1ae45e4fd59eaf90" providerId="LiveId" clId="{116EA479-B36D-4251-BB03-5515860E6136}" dt="2023-01-16T04:22:29.030" v="644" actId="14100"/>
          <ac:picMkLst>
            <pc:docMk/>
            <pc:sldMk cId="3641705308" sldId="265"/>
            <ac:picMk id="18" creationId="{F5380F5C-6BD5-DFFF-C6DB-4770B3367BDD}"/>
          </ac:picMkLst>
        </pc:picChg>
        <pc:picChg chg="add mod modCrop">
          <ac:chgData name="FATEEN NASHUHA" userId="1ae45e4fd59eaf90" providerId="LiveId" clId="{116EA479-B36D-4251-BB03-5515860E6136}" dt="2023-01-16T04:22:48.934" v="646" actId="18131"/>
          <ac:picMkLst>
            <pc:docMk/>
            <pc:sldMk cId="3641705308" sldId="265"/>
            <ac:picMk id="20" creationId="{DE5D402A-EEB8-E32F-D424-F8BE5C2E3F6C}"/>
          </ac:picMkLst>
        </pc:picChg>
        <pc:picChg chg="del">
          <ac:chgData name="FATEEN NASHUHA" userId="1ae45e4fd59eaf90" providerId="LiveId" clId="{116EA479-B36D-4251-BB03-5515860E6136}" dt="2023-01-16T04:14:35.349" v="565" actId="478"/>
          <ac:picMkLst>
            <pc:docMk/>
            <pc:sldMk cId="3641705308" sldId="265"/>
            <ac:picMk id="22" creationId="{36E718A2-7695-00A5-B8FC-693057D7A8F0}"/>
          </ac:picMkLst>
        </pc:picChg>
        <pc:picChg chg="del">
          <ac:chgData name="FATEEN NASHUHA" userId="1ae45e4fd59eaf90" providerId="LiveId" clId="{116EA479-B36D-4251-BB03-5515860E6136}" dt="2023-01-16T04:14:37.247" v="566" actId="478"/>
          <ac:picMkLst>
            <pc:docMk/>
            <pc:sldMk cId="3641705308" sldId="265"/>
            <ac:picMk id="24" creationId="{70769A58-0BCF-D087-21C0-802D9776160B}"/>
          </ac:picMkLst>
        </pc:picChg>
        <pc:picChg chg="del">
          <ac:chgData name="FATEEN NASHUHA" userId="1ae45e4fd59eaf90" providerId="LiveId" clId="{116EA479-B36D-4251-BB03-5515860E6136}" dt="2023-01-16T04:14:39.232" v="567" actId="478"/>
          <ac:picMkLst>
            <pc:docMk/>
            <pc:sldMk cId="3641705308" sldId="265"/>
            <ac:picMk id="26" creationId="{54D93CBA-5FA0-233D-17E7-297555869968}"/>
          </ac:picMkLst>
        </pc:picChg>
        <pc:inkChg chg="add del">
          <ac:chgData name="FATEEN NASHUHA" userId="1ae45e4fd59eaf90" providerId="LiveId" clId="{116EA479-B36D-4251-BB03-5515860E6136}" dt="2023-01-16T04:18:48.209" v="618"/>
          <ac:inkMkLst>
            <pc:docMk/>
            <pc:sldMk cId="3641705308" sldId="265"/>
            <ac:inkMk id="21" creationId="{1180AE47-4163-C87F-B2A2-CF7C7FF4C598}"/>
          </ac:inkMkLst>
        </pc:inkChg>
        <pc:inkChg chg="add del">
          <ac:chgData name="FATEEN NASHUHA" userId="1ae45e4fd59eaf90" providerId="LiveId" clId="{116EA479-B36D-4251-BB03-5515860E6136}" dt="2023-01-16T04:18:48.209" v="619"/>
          <ac:inkMkLst>
            <pc:docMk/>
            <pc:sldMk cId="3641705308" sldId="265"/>
            <ac:inkMk id="23" creationId="{B3B958B7-5B25-8435-7DAF-90A9FD5C556D}"/>
          </ac:inkMkLst>
        </pc:inkChg>
        <pc:inkChg chg="add del">
          <ac:chgData name="FATEEN NASHUHA" userId="1ae45e4fd59eaf90" providerId="LiveId" clId="{116EA479-B36D-4251-BB03-5515860E6136}" dt="2023-01-16T04:18:48.897" v="620"/>
          <ac:inkMkLst>
            <pc:docMk/>
            <pc:sldMk cId="3641705308" sldId="265"/>
            <ac:inkMk id="25" creationId="{9E345B60-BCA5-C2BE-E309-4B70713E5E44}"/>
          </ac:inkMkLst>
        </pc:inkChg>
        <pc:inkChg chg="add del">
          <ac:chgData name="FATEEN NASHUHA" userId="1ae45e4fd59eaf90" providerId="LiveId" clId="{116EA479-B36D-4251-BB03-5515860E6136}" dt="2023-01-16T04:18:48.897" v="621"/>
          <ac:inkMkLst>
            <pc:docMk/>
            <pc:sldMk cId="3641705308" sldId="265"/>
            <ac:inkMk id="27" creationId="{E9DA4851-C1FB-D832-00D6-D33A2656444E}"/>
          </ac:inkMkLst>
        </pc:inkChg>
        <pc:inkChg chg="add del">
          <ac:chgData name="FATEEN NASHUHA" userId="1ae45e4fd59eaf90" providerId="LiveId" clId="{116EA479-B36D-4251-BB03-5515860E6136}" dt="2023-01-16T04:19:06.317" v="623"/>
          <ac:inkMkLst>
            <pc:docMk/>
            <pc:sldMk cId="3641705308" sldId="265"/>
            <ac:inkMk id="28" creationId="{98B0E52B-F4A8-E3DB-137E-E0551440750F}"/>
          </ac:inkMkLst>
        </pc:inkChg>
        <pc:inkChg chg="add del">
          <ac:chgData name="FATEEN NASHUHA" userId="1ae45e4fd59eaf90" providerId="LiveId" clId="{116EA479-B36D-4251-BB03-5515860E6136}" dt="2023-01-16T04:19:37.434" v="626"/>
          <ac:inkMkLst>
            <pc:docMk/>
            <pc:sldMk cId="3641705308" sldId="265"/>
            <ac:inkMk id="29" creationId="{C44AED46-CE3E-3F5C-0794-573A39B0EE4E}"/>
          </ac:inkMkLst>
        </pc:inkChg>
        <pc:inkChg chg="add mod">
          <ac:chgData name="FATEEN NASHUHA" userId="1ae45e4fd59eaf90" providerId="LiveId" clId="{116EA479-B36D-4251-BB03-5515860E6136}" dt="2023-01-16T04:22:22.092" v="643" actId="1076"/>
          <ac:inkMkLst>
            <pc:docMk/>
            <pc:sldMk cId="3641705308" sldId="265"/>
            <ac:inkMk id="30" creationId="{B630936D-3702-4EC8-8710-B734DE6A29A0}"/>
          </ac:inkMkLst>
        </pc:inkChg>
      </pc:sldChg>
      <pc:sldChg chg="del">
        <pc:chgData name="FATEEN NASHUHA" userId="1ae45e4fd59eaf90" providerId="LiveId" clId="{116EA479-B36D-4251-BB03-5515860E6136}" dt="2023-01-17T07:22:51.710" v="3502" actId="47"/>
        <pc:sldMkLst>
          <pc:docMk/>
          <pc:sldMk cId="3529057022" sldId="266"/>
        </pc:sldMkLst>
      </pc:sldChg>
      <pc:sldChg chg="addSp delSp modSp del mod ord">
        <pc:chgData name="FATEEN NASHUHA" userId="1ae45e4fd59eaf90" providerId="LiveId" clId="{116EA479-B36D-4251-BB03-5515860E6136}" dt="2023-01-17T07:07:35.044" v="3397" actId="2696"/>
        <pc:sldMkLst>
          <pc:docMk/>
          <pc:sldMk cId="1043292222" sldId="270"/>
        </pc:sldMkLst>
        <pc:spChg chg="del mod">
          <ac:chgData name="FATEEN NASHUHA" userId="1ae45e4fd59eaf90" providerId="LiveId" clId="{116EA479-B36D-4251-BB03-5515860E6136}" dt="2023-01-17T04:11:53.621" v="2377" actId="478"/>
          <ac:spMkLst>
            <pc:docMk/>
            <pc:sldMk cId="1043292222" sldId="270"/>
            <ac:spMk id="40" creationId="{019D28D0-B53B-7CC4-E3EA-033ABC7A0A0E}"/>
          </ac:spMkLst>
        </pc:spChg>
        <pc:spChg chg="del mod">
          <ac:chgData name="FATEEN NASHUHA" userId="1ae45e4fd59eaf90" providerId="LiveId" clId="{116EA479-B36D-4251-BB03-5515860E6136}" dt="2023-01-17T04:11:49.490" v="2375" actId="478"/>
          <ac:spMkLst>
            <pc:docMk/>
            <pc:sldMk cId="1043292222" sldId="270"/>
            <ac:spMk id="41" creationId="{A45A8C40-D49D-77B8-E339-D7931ECF679F}"/>
          </ac:spMkLst>
        </pc:spChg>
        <pc:spChg chg="del mod">
          <ac:chgData name="FATEEN NASHUHA" userId="1ae45e4fd59eaf90" providerId="LiveId" clId="{116EA479-B36D-4251-BB03-5515860E6136}" dt="2023-01-17T03:49:09.526" v="2282" actId="478"/>
          <ac:spMkLst>
            <pc:docMk/>
            <pc:sldMk cId="1043292222" sldId="270"/>
            <ac:spMk id="42" creationId="{F401E2BD-2FA6-0484-A91E-A353724C625C}"/>
          </ac:spMkLst>
        </pc:spChg>
        <pc:spChg chg="del mod">
          <ac:chgData name="FATEEN NASHUHA" userId="1ae45e4fd59eaf90" providerId="LiveId" clId="{116EA479-B36D-4251-BB03-5515860E6136}" dt="2023-01-17T04:11:37.761" v="2373" actId="478"/>
          <ac:spMkLst>
            <pc:docMk/>
            <pc:sldMk cId="1043292222" sldId="270"/>
            <ac:spMk id="58" creationId="{7FBD38EA-15F5-CC9A-BAAA-F1080F6F0098}"/>
          </ac:spMkLst>
        </pc:spChg>
        <pc:spChg chg="del mod">
          <ac:chgData name="FATEEN NASHUHA" userId="1ae45e4fd59eaf90" providerId="LiveId" clId="{116EA479-B36D-4251-BB03-5515860E6136}" dt="2023-01-17T04:11:32.474" v="2371" actId="478"/>
          <ac:spMkLst>
            <pc:docMk/>
            <pc:sldMk cId="1043292222" sldId="270"/>
            <ac:spMk id="59" creationId="{A992F10D-FD95-5298-037F-CE30CF813988}"/>
          </ac:spMkLst>
        </pc:spChg>
        <pc:spChg chg="del mod">
          <ac:chgData name="FATEEN NASHUHA" userId="1ae45e4fd59eaf90" providerId="LiveId" clId="{116EA479-B36D-4251-BB03-5515860E6136}" dt="2023-01-17T03:49:14.634" v="2284" actId="478"/>
          <ac:spMkLst>
            <pc:docMk/>
            <pc:sldMk cId="1043292222" sldId="270"/>
            <ac:spMk id="60" creationId="{DD73D734-1A1E-9E43-56C8-519D604C8E02}"/>
          </ac:spMkLst>
        </pc:spChg>
        <pc:spChg chg="mod">
          <ac:chgData name="FATEEN NASHUHA" userId="1ae45e4fd59eaf90" providerId="LiveId" clId="{116EA479-B36D-4251-BB03-5515860E6136}" dt="2023-01-17T04:30:23.345" v="2622" actId="1076"/>
          <ac:spMkLst>
            <pc:docMk/>
            <pc:sldMk cId="1043292222" sldId="270"/>
            <ac:spMk id="66" creationId="{0E846A70-5B38-62CC-17C3-FFC250D51D4C}"/>
          </ac:spMkLst>
        </pc:spChg>
        <pc:spChg chg="mod">
          <ac:chgData name="FATEEN NASHUHA" userId="1ae45e4fd59eaf90" providerId="LiveId" clId="{116EA479-B36D-4251-BB03-5515860E6136}" dt="2023-01-17T04:35:15.089" v="2650" actId="1076"/>
          <ac:spMkLst>
            <pc:docMk/>
            <pc:sldMk cId="1043292222" sldId="270"/>
            <ac:spMk id="72" creationId="{A2EDBF08-BE53-DFFC-24B4-AE0F5846C026}"/>
          </ac:spMkLst>
        </pc:spChg>
        <pc:spChg chg="mod">
          <ac:chgData name="FATEEN NASHUHA" userId="1ae45e4fd59eaf90" providerId="LiveId" clId="{116EA479-B36D-4251-BB03-5515860E6136}" dt="2023-01-17T04:35:44.037" v="2653" actId="404"/>
          <ac:spMkLst>
            <pc:docMk/>
            <pc:sldMk cId="1043292222" sldId="270"/>
            <ac:spMk id="73" creationId="{A36468EF-CD4E-CC11-CE47-FBAAA8250690}"/>
          </ac:spMkLst>
        </pc:spChg>
        <pc:spChg chg="mod">
          <ac:chgData name="FATEEN NASHUHA" userId="1ae45e4fd59eaf90" providerId="LiveId" clId="{116EA479-B36D-4251-BB03-5515860E6136}" dt="2023-01-17T04:37:26.428" v="2674" actId="1076"/>
          <ac:spMkLst>
            <pc:docMk/>
            <pc:sldMk cId="1043292222" sldId="270"/>
            <ac:spMk id="75" creationId="{0EBAAAD0-2A4D-FDCF-B3EB-F28063F17A19}"/>
          </ac:spMkLst>
        </pc:spChg>
        <pc:spChg chg="mod">
          <ac:chgData name="FATEEN NASHUHA" userId="1ae45e4fd59eaf90" providerId="LiveId" clId="{116EA479-B36D-4251-BB03-5515860E6136}" dt="2023-01-17T04:37:58.491" v="2680" actId="14100"/>
          <ac:spMkLst>
            <pc:docMk/>
            <pc:sldMk cId="1043292222" sldId="270"/>
            <ac:spMk id="76" creationId="{0A57624F-D308-6AC3-9A0F-A377118B726B}"/>
          </ac:spMkLst>
        </pc:spChg>
        <pc:spChg chg="mod">
          <ac:chgData name="FATEEN NASHUHA" userId="1ae45e4fd59eaf90" providerId="LiveId" clId="{116EA479-B36D-4251-BB03-5515860E6136}" dt="2023-01-17T06:32:28.332" v="2927" actId="1076"/>
          <ac:spMkLst>
            <pc:docMk/>
            <pc:sldMk cId="1043292222" sldId="270"/>
            <ac:spMk id="78" creationId="{A1528D47-C3D4-CE9E-A102-A085878E4C68}"/>
          </ac:spMkLst>
        </pc:spChg>
        <pc:spChg chg="mod">
          <ac:chgData name="FATEEN NASHUHA" userId="1ae45e4fd59eaf90" providerId="LiveId" clId="{116EA479-B36D-4251-BB03-5515860E6136}" dt="2023-01-17T06:32:32.672" v="2928" actId="1076"/>
          <ac:spMkLst>
            <pc:docMk/>
            <pc:sldMk cId="1043292222" sldId="270"/>
            <ac:spMk id="79" creationId="{192A9BFE-430F-264E-4DEE-52B35B4DECB0}"/>
          </ac:spMkLst>
        </pc:spChg>
        <pc:spChg chg="mod">
          <ac:chgData name="FATEEN NASHUHA" userId="1ae45e4fd59eaf90" providerId="LiveId" clId="{116EA479-B36D-4251-BB03-5515860E6136}" dt="2023-01-17T04:36:55.132" v="2670" actId="1076"/>
          <ac:spMkLst>
            <pc:docMk/>
            <pc:sldMk cId="1043292222" sldId="270"/>
            <ac:spMk id="81" creationId="{C90D99B0-A8B2-8050-838A-F84A799E41BB}"/>
          </ac:spMkLst>
        </pc:spChg>
        <pc:spChg chg="mod">
          <ac:chgData name="FATEEN NASHUHA" userId="1ae45e4fd59eaf90" providerId="LiveId" clId="{116EA479-B36D-4251-BB03-5515860E6136}" dt="2023-01-17T04:37:00.797" v="2671" actId="1076"/>
          <ac:spMkLst>
            <pc:docMk/>
            <pc:sldMk cId="1043292222" sldId="270"/>
            <ac:spMk id="82" creationId="{9648B072-1627-8A96-38F0-34B3D5967BBD}"/>
          </ac:spMkLst>
        </pc:spChg>
        <pc:spChg chg="mod">
          <ac:chgData name="FATEEN NASHUHA" userId="1ae45e4fd59eaf90" providerId="LiveId" clId="{116EA479-B36D-4251-BB03-5515860E6136}" dt="2023-01-17T03:49:20.290" v="2285" actId="20577"/>
          <ac:spMkLst>
            <pc:docMk/>
            <pc:sldMk cId="1043292222" sldId="270"/>
            <ac:spMk id="85" creationId="{08EAA09B-4963-65A1-3D89-01D9EF40F18B}"/>
          </ac:spMkLst>
        </pc:spChg>
        <pc:spChg chg="mod">
          <ac:chgData name="FATEEN NASHUHA" userId="1ae45e4fd59eaf90" providerId="LiveId" clId="{116EA479-B36D-4251-BB03-5515860E6136}" dt="2023-01-17T03:41:09.885" v="2062" actId="1076"/>
          <ac:spMkLst>
            <pc:docMk/>
            <pc:sldMk cId="1043292222" sldId="270"/>
            <ac:spMk id="86" creationId="{EF3EEF86-EE8D-735D-61E5-E01958EDCDE2}"/>
          </ac:spMkLst>
        </pc:spChg>
        <pc:spChg chg="mod">
          <ac:chgData name="FATEEN NASHUHA" userId="1ae45e4fd59eaf90" providerId="LiveId" clId="{116EA479-B36D-4251-BB03-5515860E6136}" dt="2023-01-17T03:41:23.205" v="2069" actId="20577"/>
          <ac:spMkLst>
            <pc:docMk/>
            <pc:sldMk cId="1043292222" sldId="270"/>
            <ac:spMk id="87" creationId="{DE929EDB-4BD7-55F8-2101-42E3B3A25BF9}"/>
          </ac:spMkLst>
        </pc:spChg>
        <pc:spChg chg="del">
          <ac:chgData name="FATEEN NASHUHA" userId="1ae45e4fd59eaf90" providerId="LiveId" clId="{116EA479-B36D-4251-BB03-5515860E6136}" dt="2023-01-17T03:48:50.346" v="2276" actId="478"/>
          <ac:spMkLst>
            <pc:docMk/>
            <pc:sldMk cId="1043292222" sldId="270"/>
            <ac:spMk id="89" creationId="{F49259D1-BEBB-EB9D-8810-2952A7F21BB2}"/>
          </ac:spMkLst>
        </pc:spChg>
        <pc:spChg chg="del">
          <ac:chgData name="FATEEN NASHUHA" userId="1ae45e4fd59eaf90" providerId="LiveId" clId="{116EA479-B36D-4251-BB03-5515860E6136}" dt="2023-01-17T03:49:01.598" v="2279" actId="478"/>
          <ac:spMkLst>
            <pc:docMk/>
            <pc:sldMk cId="1043292222" sldId="270"/>
            <ac:spMk id="92" creationId="{2426ACA2-69DA-E194-FEA0-E89561D96F3F}"/>
          </ac:spMkLst>
        </pc:spChg>
        <pc:spChg chg="del">
          <ac:chgData name="FATEEN NASHUHA" userId="1ae45e4fd59eaf90" providerId="LiveId" clId="{116EA479-B36D-4251-BB03-5515860E6136}" dt="2023-01-17T03:48:45.049" v="2275" actId="478"/>
          <ac:spMkLst>
            <pc:docMk/>
            <pc:sldMk cId="1043292222" sldId="270"/>
            <ac:spMk id="98" creationId="{6E26FB02-0C42-4E3F-7F3D-D31C5577ECCE}"/>
          </ac:spMkLst>
        </pc:spChg>
        <pc:spChg chg="del">
          <ac:chgData name="FATEEN NASHUHA" userId="1ae45e4fd59eaf90" providerId="LiveId" clId="{116EA479-B36D-4251-BB03-5515860E6136}" dt="2023-01-17T03:49:03.637" v="2280" actId="478"/>
          <ac:spMkLst>
            <pc:docMk/>
            <pc:sldMk cId="1043292222" sldId="270"/>
            <ac:spMk id="101" creationId="{0A5D6904-E731-60BE-8C1D-631FABD32AC3}"/>
          </ac:spMkLst>
        </pc:spChg>
        <pc:grpChg chg="add del">
          <ac:chgData name="FATEEN NASHUHA" userId="1ae45e4fd59eaf90" providerId="LiveId" clId="{116EA479-B36D-4251-BB03-5515860E6136}" dt="2023-01-17T03:48:55.298" v="2278" actId="478"/>
          <ac:grpSpMkLst>
            <pc:docMk/>
            <pc:sldMk cId="1043292222" sldId="270"/>
            <ac:grpSpMk id="32" creationId="{2D26168F-5A66-4AEB-CDBE-848BCACC4FCA}"/>
          </ac:grpSpMkLst>
        </pc:grpChg>
        <pc:grpChg chg="del">
          <ac:chgData name="FATEEN NASHUHA" userId="1ae45e4fd59eaf90" providerId="LiveId" clId="{116EA479-B36D-4251-BB03-5515860E6136}" dt="2023-01-17T04:11:49.490" v="2375" actId="478"/>
          <ac:grpSpMkLst>
            <pc:docMk/>
            <pc:sldMk cId="1043292222" sldId="270"/>
            <ac:grpSpMk id="39" creationId="{64A928D5-82E2-0FEB-D071-E98D9C3348C7}"/>
          </ac:grpSpMkLst>
        </pc:grpChg>
        <pc:grpChg chg="del">
          <ac:chgData name="FATEEN NASHUHA" userId="1ae45e4fd59eaf90" providerId="LiveId" clId="{116EA479-B36D-4251-BB03-5515860E6136}" dt="2023-01-17T04:11:32.474" v="2371" actId="478"/>
          <ac:grpSpMkLst>
            <pc:docMk/>
            <pc:sldMk cId="1043292222" sldId="270"/>
            <ac:grpSpMk id="57" creationId="{247F82AC-718E-106E-8010-09A833EC0D36}"/>
          </ac:grpSpMkLst>
        </pc:grpChg>
        <pc:grpChg chg="mod">
          <ac:chgData name="FATEEN NASHUHA" userId="1ae45e4fd59eaf90" providerId="LiveId" clId="{116EA479-B36D-4251-BB03-5515860E6136}" dt="2023-01-17T04:28:55.793" v="2522" actId="20578"/>
          <ac:grpSpMkLst>
            <pc:docMk/>
            <pc:sldMk cId="1043292222" sldId="270"/>
            <ac:grpSpMk id="74" creationId="{B2CC0549-881C-EEFE-03D1-1E0D82056461}"/>
          </ac:grpSpMkLst>
        </pc:grpChg>
        <pc:grpChg chg="del">
          <ac:chgData name="FATEEN NASHUHA" userId="1ae45e4fd59eaf90" providerId="LiveId" clId="{116EA479-B36D-4251-BB03-5515860E6136}" dt="2023-01-17T03:49:21.761" v="2286" actId="478"/>
          <ac:grpSpMkLst>
            <pc:docMk/>
            <pc:sldMk cId="1043292222" sldId="270"/>
            <ac:grpSpMk id="83" creationId="{64D7270F-0E24-D7E0-641D-C3439D0BCB73}"/>
          </ac:grpSpMkLst>
        </pc:grpChg>
        <pc:grpChg chg="del">
          <ac:chgData name="FATEEN NASHUHA" userId="1ae45e4fd59eaf90" providerId="LiveId" clId="{116EA479-B36D-4251-BB03-5515860E6136}" dt="2023-01-17T03:48:50.346" v="2276" actId="478"/>
          <ac:grpSpMkLst>
            <pc:docMk/>
            <pc:sldMk cId="1043292222" sldId="270"/>
            <ac:grpSpMk id="94" creationId="{19B21A02-61C6-8FBB-C1CB-FA498A0ED34B}"/>
          </ac:grpSpMkLst>
        </pc:grpChg>
      </pc:sldChg>
      <pc:sldChg chg="modSp mod ord modAnim">
        <pc:chgData name="FATEEN NASHUHA" userId="1ae45e4fd59eaf90" providerId="LiveId" clId="{116EA479-B36D-4251-BB03-5515860E6136}" dt="2023-01-18T04:44:44.861" v="4142"/>
        <pc:sldMkLst>
          <pc:docMk/>
          <pc:sldMk cId="813459236" sldId="271"/>
        </pc:sldMkLst>
        <pc:spChg chg="mod">
          <ac:chgData name="FATEEN NASHUHA" userId="1ae45e4fd59eaf90" providerId="LiveId" clId="{116EA479-B36D-4251-BB03-5515860E6136}" dt="2023-01-17T07:27:58.988" v="3614" actId="207"/>
          <ac:spMkLst>
            <pc:docMk/>
            <pc:sldMk cId="813459236" sldId="271"/>
            <ac:spMk id="13" creationId="{4910E25B-B2C5-68B3-167D-1D8585711E38}"/>
          </ac:spMkLst>
        </pc:spChg>
        <pc:spChg chg="mod">
          <ac:chgData name="FATEEN NASHUHA" userId="1ae45e4fd59eaf90" providerId="LiveId" clId="{116EA479-B36D-4251-BB03-5515860E6136}" dt="2023-01-17T07:28:11.745" v="3615" actId="404"/>
          <ac:spMkLst>
            <pc:docMk/>
            <pc:sldMk cId="813459236" sldId="271"/>
            <ac:spMk id="23" creationId="{0BD00390-AD6E-CE66-0A31-7D9304B49BC8}"/>
          </ac:spMkLst>
        </pc:spChg>
      </pc:sldChg>
      <pc:sldChg chg="del">
        <pc:chgData name="FATEEN NASHUHA" userId="1ae45e4fd59eaf90" providerId="LiveId" clId="{116EA479-B36D-4251-BB03-5515860E6136}" dt="2023-01-17T07:22:24.875" v="3489" actId="47"/>
        <pc:sldMkLst>
          <pc:docMk/>
          <pc:sldMk cId="3345187106" sldId="272"/>
        </pc:sldMkLst>
      </pc:sldChg>
      <pc:sldChg chg="del">
        <pc:chgData name="FATEEN NASHUHA" userId="1ae45e4fd59eaf90" providerId="LiveId" clId="{116EA479-B36D-4251-BB03-5515860E6136}" dt="2023-01-17T07:22:52.950" v="3504" actId="47"/>
        <pc:sldMkLst>
          <pc:docMk/>
          <pc:sldMk cId="1871959527" sldId="273"/>
        </pc:sldMkLst>
      </pc:sldChg>
      <pc:sldChg chg="addSp delSp modSp del mod ord delAnim modAnim">
        <pc:chgData name="FATEEN NASHUHA" userId="1ae45e4fd59eaf90" providerId="LiveId" clId="{116EA479-B36D-4251-BB03-5515860E6136}" dt="2023-01-17T07:07:41.746" v="3398" actId="2696"/>
        <pc:sldMkLst>
          <pc:docMk/>
          <pc:sldMk cId="1067222919" sldId="274"/>
        </pc:sldMkLst>
        <pc:spChg chg="mod">
          <ac:chgData name="FATEEN NASHUHA" userId="1ae45e4fd59eaf90" providerId="LiveId" clId="{116EA479-B36D-4251-BB03-5515860E6136}" dt="2023-01-17T06:35:47.582" v="3033" actId="1076"/>
          <ac:spMkLst>
            <pc:docMk/>
            <pc:sldMk cId="1067222919" sldId="274"/>
            <ac:spMk id="3" creationId="{2CE015EB-9E5D-166B-74C8-5D5926343150}"/>
          </ac:spMkLst>
        </pc:spChg>
        <pc:spChg chg="del">
          <ac:chgData name="FATEEN NASHUHA" userId="1ae45e4fd59eaf90" providerId="LiveId" clId="{116EA479-B36D-4251-BB03-5515860E6136}" dt="2023-01-17T06:30:30.161" v="2847" actId="478"/>
          <ac:spMkLst>
            <pc:docMk/>
            <pc:sldMk cId="1067222919" sldId="274"/>
            <ac:spMk id="5" creationId="{283F929E-BBE6-A175-4165-25275353F0E0}"/>
          </ac:spMkLst>
        </pc:spChg>
        <pc:spChg chg="add del mod">
          <ac:chgData name="FATEEN NASHUHA" userId="1ae45e4fd59eaf90" providerId="LiveId" clId="{116EA479-B36D-4251-BB03-5515860E6136}" dt="2023-01-17T06:26:19.949" v="2845" actId="931"/>
          <ac:spMkLst>
            <pc:docMk/>
            <pc:sldMk cId="1067222919" sldId="274"/>
            <ac:spMk id="6" creationId="{4CFFC5B1-AC28-536A-CF2B-5E30C540CED4}"/>
          </ac:spMkLst>
        </pc:spChg>
        <pc:spChg chg="del">
          <ac:chgData name="FATEEN NASHUHA" userId="1ae45e4fd59eaf90" providerId="LiveId" clId="{116EA479-B36D-4251-BB03-5515860E6136}" dt="2023-01-17T06:30:27.261" v="2846" actId="478"/>
          <ac:spMkLst>
            <pc:docMk/>
            <pc:sldMk cId="1067222919" sldId="274"/>
            <ac:spMk id="19" creationId="{92F80E7C-8766-A0E8-CFC9-C6FD25238E67}"/>
          </ac:spMkLst>
        </pc:spChg>
        <pc:spChg chg="mod">
          <ac:chgData name="FATEEN NASHUHA" userId="1ae45e4fd59eaf90" providerId="LiveId" clId="{116EA479-B36D-4251-BB03-5515860E6136}" dt="2023-01-17T06:33:33.792" v="3020" actId="14100"/>
          <ac:spMkLst>
            <pc:docMk/>
            <pc:sldMk cId="1067222919" sldId="274"/>
            <ac:spMk id="29" creationId="{03C4D4EB-3D23-ECE2-D1F3-2C3FECB3B9B8}"/>
          </ac:spMkLst>
        </pc:spChg>
        <pc:spChg chg="mod">
          <ac:chgData name="FATEEN NASHUHA" userId="1ae45e4fd59eaf90" providerId="LiveId" clId="{116EA479-B36D-4251-BB03-5515860E6136}" dt="2023-01-17T06:34:07.314" v="3026" actId="14100"/>
          <ac:spMkLst>
            <pc:docMk/>
            <pc:sldMk cId="1067222919" sldId="274"/>
            <ac:spMk id="30" creationId="{D0773C8C-3495-472B-D266-0E789E76C73F}"/>
          </ac:spMkLst>
        </pc:spChg>
        <pc:spChg chg="mod">
          <ac:chgData name="FATEEN NASHUHA" userId="1ae45e4fd59eaf90" providerId="LiveId" clId="{116EA479-B36D-4251-BB03-5515860E6136}" dt="2023-01-17T06:34:03.419" v="3025" actId="14100"/>
          <ac:spMkLst>
            <pc:docMk/>
            <pc:sldMk cId="1067222919" sldId="274"/>
            <ac:spMk id="37" creationId="{850D448D-F96C-05EA-B76D-79A04ACF1647}"/>
          </ac:spMkLst>
        </pc:spChg>
        <pc:grpChg chg="mod">
          <ac:chgData name="FATEEN NASHUHA" userId="1ae45e4fd59eaf90" providerId="LiveId" clId="{116EA479-B36D-4251-BB03-5515860E6136}" dt="2023-01-17T06:30:41.598" v="2848" actId="1076"/>
          <ac:grpSpMkLst>
            <pc:docMk/>
            <pc:sldMk cId="1067222919" sldId="274"/>
            <ac:grpSpMk id="17" creationId="{ABF62E86-1990-79B5-FAA2-3E5E1986F43E}"/>
          </ac:grpSpMkLst>
        </pc:grpChg>
        <pc:grpChg chg="mod">
          <ac:chgData name="FATEEN NASHUHA" userId="1ae45e4fd59eaf90" providerId="LiveId" clId="{116EA479-B36D-4251-BB03-5515860E6136}" dt="2023-01-17T06:30:41.598" v="2848" actId="1076"/>
          <ac:grpSpMkLst>
            <pc:docMk/>
            <pc:sldMk cId="1067222919" sldId="274"/>
            <ac:grpSpMk id="21" creationId="{66DA630F-DFEB-7A52-6D16-B9767F0DF0F0}"/>
          </ac:grpSpMkLst>
        </pc:grpChg>
        <pc:grpChg chg="mod">
          <ac:chgData name="FATEEN NASHUHA" userId="1ae45e4fd59eaf90" providerId="LiveId" clId="{116EA479-B36D-4251-BB03-5515860E6136}" dt="2023-01-17T06:30:41.598" v="2848" actId="1076"/>
          <ac:grpSpMkLst>
            <pc:docMk/>
            <pc:sldMk cId="1067222919" sldId="274"/>
            <ac:grpSpMk id="34" creationId="{542D1A1A-AB1C-9377-7588-F02C04289340}"/>
          </ac:grpSpMkLst>
        </pc:grpChg>
        <pc:picChg chg="add mod">
          <ac:chgData name="FATEEN NASHUHA" userId="1ae45e4fd59eaf90" providerId="LiveId" clId="{116EA479-B36D-4251-BB03-5515860E6136}" dt="2023-01-17T06:26:19.949" v="2845" actId="931"/>
          <ac:picMkLst>
            <pc:docMk/>
            <pc:sldMk cId="1067222919" sldId="274"/>
            <ac:picMk id="8" creationId="{4AFFF7E0-9D15-D5AA-C97D-4D5F4974DA81}"/>
          </ac:picMkLst>
        </pc:picChg>
        <pc:picChg chg="del">
          <ac:chgData name="FATEEN NASHUHA" userId="1ae45e4fd59eaf90" providerId="LiveId" clId="{116EA479-B36D-4251-BB03-5515860E6136}" dt="2023-01-17T06:26:11.165" v="2844" actId="478"/>
          <ac:picMkLst>
            <pc:docMk/>
            <pc:sldMk cId="1067222919" sldId="274"/>
            <ac:picMk id="9" creationId="{DB3B1E65-0C6B-8A29-3734-54430FA8F651}"/>
          </ac:picMkLst>
        </pc:picChg>
      </pc:sldChg>
      <pc:sldChg chg="del">
        <pc:chgData name="FATEEN NASHUHA" userId="1ae45e4fd59eaf90" providerId="LiveId" clId="{116EA479-B36D-4251-BB03-5515860E6136}" dt="2023-01-17T07:22:45.682" v="3493" actId="47"/>
        <pc:sldMkLst>
          <pc:docMk/>
          <pc:sldMk cId="3046005762" sldId="277"/>
        </pc:sldMkLst>
      </pc:sldChg>
      <pc:sldChg chg="del">
        <pc:chgData name="FATEEN NASHUHA" userId="1ae45e4fd59eaf90" providerId="LiveId" clId="{116EA479-B36D-4251-BB03-5515860E6136}" dt="2023-01-17T07:22:17.840" v="3483" actId="47"/>
        <pc:sldMkLst>
          <pc:docMk/>
          <pc:sldMk cId="1960858778" sldId="278"/>
        </pc:sldMkLst>
      </pc:sldChg>
      <pc:sldChg chg="del">
        <pc:chgData name="FATEEN NASHUHA" userId="1ae45e4fd59eaf90" providerId="LiveId" clId="{116EA479-B36D-4251-BB03-5515860E6136}" dt="2023-01-17T07:22:33.222" v="3491" actId="47"/>
        <pc:sldMkLst>
          <pc:docMk/>
          <pc:sldMk cId="840042513" sldId="279"/>
        </pc:sldMkLst>
      </pc:sldChg>
      <pc:sldChg chg="modSp del mod">
        <pc:chgData name="FATEEN NASHUHA" userId="1ae45e4fd59eaf90" providerId="LiveId" clId="{116EA479-B36D-4251-BB03-5515860E6136}" dt="2023-01-17T07:22:16.042" v="3481" actId="47"/>
        <pc:sldMkLst>
          <pc:docMk/>
          <pc:sldMk cId="747977454" sldId="280"/>
        </pc:sldMkLst>
        <pc:spChg chg="mod">
          <ac:chgData name="FATEEN NASHUHA" userId="1ae45e4fd59eaf90" providerId="LiveId" clId="{116EA479-B36D-4251-BB03-5515860E6136}" dt="2023-01-17T06:40:08.397" v="3093" actId="20577"/>
          <ac:spMkLst>
            <pc:docMk/>
            <pc:sldMk cId="747977454" sldId="280"/>
            <ac:spMk id="14" creationId="{ACD3C0A2-1EB4-4CDC-95A3-EB2D998117EA}"/>
          </ac:spMkLst>
        </pc:spChg>
        <pc:spChg chg="mod">
          <ac:chgData name="FATEEN NASHUHA" userId="1ae45e4fd59eaf90" providerId="LiveId" clId="{116EA479-B36D-4251-BB03-5515860E6136}" dt="2023-01-17T06:40:10" v="3095" actId="20577"/>
          <ac:spMkLst>
            <pc:docMk/>
            <pc:sldMk cId="747977454" sldId="280"/>
            <ac:spMk id="44" creationId="{266C63E6-3ADB-448A-967A-D1E7FF9B6EA3}"/>
          </ac:spMkLst>
        </pc:spChg>
      </pc:sldChg>
      <pc:sldChg chg="del">
        <pc:chgData name="FATEEN NASHUHA" userId="1ae45e4fd59eaf90" providerId="LiveId" clId="{116EA479-B36D-4251-BB03-5515860E6136}" dt="2023-01-17T07:22:46.573" v="3494" actId="47"/>
        <pc:sldMkLst>
          <pc:docMk/>
          <pc:sldMk cId="1506975325" sldId="283"/>
        </pc:sldMkLst>
      </pc:sldChg>
      <pc:sldChg chg="del">
        <pc:chgData name="FATEEN NASHUHA" userId="1ae45e4fd59eaf90" providerId="LiveId" clId="{116EA479-B36D-4251-BB03-5515860E6136}" dt="2023-01-17T07:22:44.259" v="3492" actId="47"/>
        <pc:sldMkLst>
          <pc:docMk/>
          <pc:sldMk cId="1256162297" sldId="285"/>
        </pc:sldMkLst>
      </pc:sldChg>
      <pc:sldChg chg="del">
        <pc:chgData name="FATEEN NASHUHA" userId="1ae45e4fd59eaf90" providerId="LiveId" clId="{116EA479-B36D-4251-BB03-5515860E6136}" dt="2023-01-17T07:22:52.340" v="3503" actId="47"/>
        <pc:sldMkLst>
          <pc:docMk/>
          <pc:sldMk cId="1274402271" sldId="286"/>
        </pc:sldMkLst>
      </pc:sldChg>
      <pc:sldChg chg="del">
        <pc:chgData name="FATEEN NASHUHA" userId="1ae45e4fd59eaf90" providerId="LiveId" clId="{116EA479-B36D-4251-BB03-5515860E6136}" dt="2023-01-17T07:22:51.250" v="3501" actId="47"/>
        <pc:sldMkLst>
          <pc:docMk/>
          <pc:sldMk cId="3865180020" sldId="287"/>
        </pc:sldMkLst>
      </pc:sldChg>
      <pc:sldChg chg="addSp delSp modSp mod ord modClrScheme modAnim chgLayout">
        <pc:chgData name="FATEEN NASHUHA" userId="1ae45e4fd59eaf90" providerId="LiveId" clId="{116EA479-B36D-4251-BB03-5515860E6136}" dt="2023-02-05T01:41:33.202" v="6014" actId="1076"/>
        <pc:sldMkLst>
          <pc:docMk/>
          <pc:sldMk cId="1057218622" sldId="292"/>
        </pc:sldMkLst>
        <pc:spChg chg="mod ord">
          <ac:chgData name="FATEEN NASHUHA" userId="1ae45e4fd59eaf90" providerId="LiveId" clId="{116EA479-B36D-4251-BB03-5515860E6136}" dt="2023-01-17T07:07:17.835" v="3395" actId="1076"/>
          <ac:spMkLst>
            <pc:docMk/>
            <pc:sldMk cId="1057218622" sldId="292"/>
            <ac:spMk id="3" creationId="{25748E4F-5461-9B2F-DB49-0771CB3C7026}"/>
          </ac:spMkLst>
        </pc:spChg>
        <pc:spChg chg="add del mod ord">
          <ac:chgData name="FATEEN NASHUHA" userId="1ae45e4fd59eaf90" providerId="LiveId" clId="{116EA479-B36D-4251-BB03-5515860E6136}" dt="2023-01-17T06:58:14.389" v="3292" actId="478"/>
          <ac:spMkLst>
            <pc:docMk/>
            <pc:sldMk cId="1057218622" sldId="292"/>
            <ac:spMk id="4" creationId="{AB68216A-F3BC-A838-40E2-3D228282C433}"/>
          </ac:spMkLst>
        </pc:spChg>
        <pc:spChg chg="mod">
          <ac:chgData name="FATEEN NASHUHA" userId="1ae45e4fd59eaf90" providerId="LiveId" clId="{116EA479-B36D-4251-BB03-5515860E6136}" dt="2023-02-05T01:23:12.204" v="5949" actId="207"/>
          <ac:spMkLst>
            <pc:docMk/>
            <pc:sldMk cId="1057218622" sldId="292"/>
            <ac:spMk id="24" creationId="{482F4F2D-7262-E27E-1BCE-47555ECA63AA}"/>
          </ac:spMkLst>
        </pc:spChg>
        <pc:spChg chg="mod">
          <ac:chgData name="FATEEN NASHUHA" userId="1ae45e4fd59eaf90" providerId="LiveId" clId="{116EA479-B36D-4251-BB03-5515860E6136}" dt="2023-02-05T01:23:23.865" v="5950" actId="207"/>
          <ac:spMkLst>
            <pc:docMk/>
            <pc:sldMk cId="1057218622" sldId="292"/>
            <ac:spMk id="25" creationId="{A257EC53-0565-ACEA-D814-13DDC79292BA}"/>
          </ac:spMkLst>
        </pc:spChg>
        <pc:spChg chg="mod">
          <ac:chgData name="FATEEN NASHUHA" userId="1ae45e4fd59eaf90" providerId="LiveId" clId="{116EA479-B36D-4251-BB03-5515860E6136}" dt="2023-02-05T01:41:33.202" v="6014" actId="1076"/>
          <ac:spMkLst>
            <pc:docMk/>
            <pc:sldMk cId="1057218622" sldId="292"/>
            <ac:spMk id="26" creationId="{97A6FD3F-1C4A-3310-2AEF-DE968531AC17}"/>
          </ac:spMkLst>
        </pc:spChg>
        <pc:spChg chg="mod">
          <ac:chgData name="FATEEN NASHUHA" userId="1ae45e4fd59eaf90" providerId="LiveId" clId="{116EA479-B36D-4251-BB03-5515860E6136}" dt="2023-02-05T01:24:14.315" v="5962" actId="20577"/>
          <ac:spMkLst>
            <pc:docMk/>
            <pc:sldMk cId="1057218622" sldId="292"/>
            <ac:spMk id="27" creationId="{EB08621A-C802-072E-D847-B9AFA5DDFFE1}"/>
          </ac:spMkLst>
        </pc:spChg>
        <pc:spChg chg="mod">
          <ac:chgData name="FATEEN NASHUHA" userId="1ae45e4fd59eaf90" providerId="LiveId" clId="{116EA479-B36D-4251-BB03-5515860E6136}" dt="2023-01-17T07:36:25.699" v="3649" actId="1076"/>
          <ac:spMkLst>
            <pc:docMk/>
            <pc:sldMk cId="1057218622" sldId="292"/>
            <ac:spMk id="29" creationId="{3695C96A-F633-AD95-F5BB-1C4D8B953228}"/>
          </ac:spMkLst>
        </pc:spChg>
        <pc:spChg chg="del">
          <ac:chgData name="FATEEN NASHUHA" userId="1ae45e4fd59eaf90" providerId="LiveId" clId="{116EA479-B36D-4251-BB03-5515860E6136}" dt="2023-01-17T06:57:33.633" v="3275" actId="478"/>
          <ac:spMkLst>
            <pc:docMk/>
            <pc:sldMk cId="1057218622" sldId="292"/>
            <ac:spMk id="30" creationId="{084FB15D-274C-33A8-4C3B-92E37B351C5B}"/>
          </ac:spMkLst>
        </pc:spChg>
        <pc:spChg chg="mod">
          <ac:chgData name="FATEEN NASHUHA" userId="1ae45e4fd59eaf90" providerId="LiveId" clId="{116EA479-B36D-4251-BB03-5515860E6136}" dt="2023-01-17T07:01:14.841" v="3342" actId="20577"/>
          <ac:spMkLst>
            <pc:docMk/>
            <pc:sldMk cId="1057218622" sldId="292"/>
            <ac:spMk id="110" creationId="{835C7A80-6F79-4620-944E-20C7E509C958}"/>
          </ac:spMkLst>
        </pc:spChg>
        <pc:grpChg chg="mod">
          <ac:chgData name="FATEEN NASHUHA" userId="1ae45e4fd59eaf90" providerId="LiveId" clId="{116EA479-B36D-4251-BB03-5515860E6136}" dt="2023-01-17T07:07:11.814" v="3394" actId="1076"/>
          <ac:grpSpMkLst>
            <pc:docMk/>
            <pc:sldMk cId="1057218622" sldId="292"/>
            <ac:grpSpMk id="2" creationId="{1D3A9401-F98A-69D2-C1E7-EA5606E69FE0}"/>
          </ac:grpSpMkLst>
        </pc:grpChg>
      </pc:sldChg>
      <pc:sldChg chg="del">
        <pc:chgData name="FATEEN NASHUHA" userId="1ae45e4fd59eaf90" providerId="LiveId" clId="{116EA479-B36D-4251-BB03-5515860E6136}" dt="2023-01-17T07:22:23.262" v="3487" actId="47"/>
        <pc:sldMkLst>
          <pc:docMk/>
          <pc:sldMk cId="1790050654" sldId="295"/>
        </pc:sldMkLst>
      </pc:sldChg>
      <pc:sldChg chg="modSp mod ord">
        <pc:chgData name="FATEEN NASHUHA" userId="1ae45e4fd59eaf90" providerId="LiveId" clId="{116EA479-B36D-4251-BB03-5515860E6136}" dt="2023-01-17T07:22:07.094" v="3478"/>
        <pc:sldMkLst>
          <pc:docMk/>
          <pc:sldMk cId="3415920316" sldId="296"/>
        </pc:sldMkLst>
        <pc:spChg chg="mod">
          <ac:chgData name="FATEEN NASHUHA" userId="1ae45e4fd59eaf90" providerId="LiveId" clId="{116EA479-B36D-4251-BB03-5515860E6136}" dt="2023-01-17T03:20:09.065" v="1968" actId="1076"/>
          <ac:spMkLst>
            <pc:docMk/>
            <pc:sldMk cId="3415920316" sldId="296"/>
            <ac:spMk id="480" creationId="{B7D968BA-4103-1BCD-6386-A76782597E96}"/>
          </ac:spMkLst>
        </pc:spChg>
        <pc:spChg chg="mod">
          <ac:chgData name="FATEEN NASHUHA" userId="1ae45e4fd59eaf90" providerId="LiveId" clId="{116EA479-B36D-4251-BB03-5515860E6136}" dt="2023-01-17T04:33:04.507" v="2631" actId="14100"/>
          <ac:spMkLst>
            <pc:docMk/>
            <pc:sldMk cId="3415920316" sldId="296"/>
            <ac:spMk id="482" creationId="{1F462448-E5F0-27AB-B6BE-C8B665B65150}"/>
          </ac:spMkLst>
        </pc:spChg>
        <pc:spChg chg="mod">
          <ac:chgData name="FATEEN NASHUHA" userId="1ae45e4fd59eaf90" providerId="LiveId" clId="{116EA479-B36D-4251-BB03-5515860E6136}" dt="2023-01-17T03:05:47.052" v="1823" actId="20577"/>
          <ac:spMkLst>
            <pc:docMk/>
            <pc:sldMk cId="3415920316" sldId="296"/>
            <ac:spMk id="507" creationId="{350437EC-0AA0-339B-A27F-71F6DECCF075}"/>
          </ac:spMkLst>
        </pc:spChg>
        <pc:spChg chg="mod">
          <ac:chgData name="FATEEN NASHUHA" userId="1ae45e4fd59eaf90" providerId="LiveId" clId="{116EA479-B36D-4251-BB03-5515860E6136}" dt="2023-01-17T03:06:11.358" v="1895" actId="20577"/>
          <ac:spMkLst>
            <pc:docMk/>
            <pc:sldMk cId="3415920316" sldId="296"/>
            <ac:spMk id="510" creationId="{108DD3A6-E602-E546-3837-0FC14CB6C20A}"/>
          </ac:spMkLst>
        </pc:spChg>
        <pc:spChg chg="mod">
          <ac:chgData name="FATEEN NASHUHA" userId="1ae45e4fd59eaf90" providerId="LiveId" clId="{116EA479-B36D-4251-BB03-5515860E6136}" dt="2023-01-16T03:56:16.688" v="465" actId="20577"/>
          <ac:spMkLst>
            <pc:docMk/>
            <pc:sldMk cId="3415920316" sldId="296"/>
            <ac:spMk id="597" creationId="{7006C76D-E0ED-187E-982F-26E01A9D998A}"/>
          </ac:spMkLst>
        </pc:spChg>
        <pc:grpChg chg="mod">
          <ac:chgData name="FATEEN NASHUHA" userId="1ae45e4fd59eaf90" providerId="LiveId" clId="{116EA479-B36D-4251-BB03-5515860E6136}" dt="2023-01-17T03:15:03.770" v="1925" actId="1076"/>
          <ac:grpSpMkLst>
            <pc:docMk/>
            <pc:sldMk cId="3415920316" sldId="296"/>
            <ac:grpSpMk id="535" creationId="{8893FB27-F8B5-F0E4-E6FC-85F331B21E8C}"/>
          </ac:grpSpMkLst>
        </pc:grpChg>
        <pc:cxnChg chg="mod">
          <ac:chgData name="FATEEN NASHUHA" userId="1ae45e4fd59eaf90" providerId="LiveId" clId="{116EA479-B36D-4251-BB03-5515860E6136}" dt="2023-01-17T04:32:54.762" v="2628" actId="1076"/>
          <ac:cxnSpMkLst>
            <pc:docMk/>
            <pc:sldMk cId="3415920316" sldId="296"/>
            <ac:cxnSpMk id="121" creationId="{FBBD02FF-B4C8-1DE1-1B4D-B51898D34241}"/>
          </ac:cxnSpMkLst>
        </pc:cxnChg>
      </pc:sldChg>
      <pc:sldChg chg="modSp mod modAnim">
        <pc:chgData name="FATEEN NASHUHA" userId="1ae45e4fd59eaf90" providerId="LiveId" clId="{116EA479-B36D-4251-BB03-5515860E6136}" dt="2023-02-05T00:58:08.069" v="5771" actId="1076"/>
        <pc:sldMkLst>
          <pc:docMk/>
          <pc:sldMk cId="2612194120" sldId="297"/>
        </pc:sldMkLst>
        <pc:spChg chg="mod">
          <ac:chgData name="FATEEN NASHUHA" userId="1ae45e4fd59eaf90" providerId="LiveId" clId="{116EA479-B36D-4251-BB03-5515860E6136}" dt="2023-02-05T00:58:08.069" v="5771" actId="1076"/>
          <ac:spMkLst>
            <pc:docMk/>
            <pc:sldMk cId="2612194120" sldId="297"/>
            <ac:spMk id="2" creationId="{ECF91112-E67B-52E0-5CE0-84E598D5ACC2}"/>
          </ac:spMkLst>
        </pc:spChg>
        <pc:spChg chg="mod">
          <ac:chgData name="FATEEN NASHUHA" userId="1ae45e4fd59eaf90" providerId="LiveId" clId="{116EA479-B36D-4251-BB03-5515860E6136}" dt="2023-02-05T00:58:08.069" v="5771" actId="1076"/>
          <ac:spMkLst>
            <pc:docMk/>
            <pc:sldMk cId="2612194120" sldId="297"/>
            <ac:spMk id="3" creationId="{0BC73770-F834-B3F6-8C54-7A5C1249A7AA}"/>
          </ac:spMkLst>
        </pc:spChg>
        <pc:spChg chg="mod">
          <ac:chgData name="FATEEN NASHUHA" userId="1ae45e4fd59eaf90" providerId="LiveId" clId="{116EA479-B36D-4251-BB03-5515860E6136}" dt="2023-02-05T00:58:08.069" v="5771" actId="1076"/>
          <ac:spMkLst>
            <pc:docMk/>
            <pc:sldMk cId="2612194120" sldId="297"/>
            <ac:spMk id="4" creationId="{BAF8E65B-A985-5225-3DBE-AE4CF54409A9}"/>
          </ac:spMkLst>
        </pc:spChg>
        <pc:spChg chg="mod">
          <ac:chgData name="FATEEN NASHUHA" userId="1ae45e4fd59eaf90" providerId="LiveId" clId="{116EA479-B36D-4251-BB03-5515860E6136}" dt="2023-02-05T00:58:08.069" v="5771" actId="1076"/>
          <ac:spMkLst>
            <pc:docMk/>
            <pc:sldMk cId="2612194120" sldId="297"/>
            <ac:spMk id="5" creationId="{2CC5E324-0B66-191D-3D8C-DB2715D13BC1}"/>
          </ac:spMkLst>
        </pc:spChg>
        <pc:spChg chg="mod">
          <ac:chgData name="FATEEN NASHUHA" userId="1ae45e4fd59eaf90" providerId="LiveId" clId="{116EA479-B36D-4251-BB03-5515860E6136}" dt="2023-02-05T00:58:08.069" v="5771" actId="1076"/>
          <ac:spMkLst>
            <pc:docMk/>
            <pc:sldMk cId="2612194120" sldId="297"/>
            <ac:spMk id="6" creationId="{2A3CD455-E96D-A90F-3D91-16AFB50725EE}"/>
          </ac:spMkLst>
        </pc:spChg>
        <pc:spChg chg="mod">
          <ac:chgData name="FATEEN NASHUHA" userId="1ae45e4fd59eaf90" providerId="LiveId" clId="{116EA479-B36D-4251-BB03-5515860E6136}" dt="2023-02-05T00:58:08.069" v="5771" actId="1076"/>
          <ac:spMkLst>
            <pc:docMk/>
            <pc:sldMk cId="2612194120" sldId="297"/>
            <ac:spMk id="7" creationId="{1132CD0F-2BEE-DDC0-9023-496C32D9D6CC}"/>
          </ac:spMkLst>
        </pc:spChg>
        <pc:spChg chg="mod">
          <ac:chgData name="FATEEN NASHUHA" userId="1ae45e4fd59eaf90" providerId="LiveId" clId="{116EA479-B36D-4251-BB03-5515860E6136}" dt="2023-02-05T00:58:08.069" v="5771" actId="1076"/>
          <ac:spMkLst>
            <pc:docMk/>
            <pc:sldMk cId="2612194120" sldId="297"/>
            <ac:spMk id="8" creationId="{6AAFCF66-1370-A03D-6E15-ECAEFD6353CD}"/>
          </ac:spMkLst>
        </pc:spChg>
        <pc:spChg chg="mod">
          <ac:chgData name="FATEEN NASHUHA" userId="1ae45e4fd59eaf90" providerId="LiveId" clId="{116EA479-B36D-4251-BB03-5515860E6136}" dt="2023-02-05T00:58:08.069" v="5771" actId="1076"/>
          <ac:spMkLst>
            <pc:docMk/>
            <pc:sldMk cId="2612194120" sldId="297"/>
            <ac:spMk id="9" creationId="{195CAB19-F005-8BCE-F7BD-C2C136A646D8}"/>
          </ac:spMkLst>
        </pc:spChg>
        <pc:spChg chg="mod">
          <ac:chgData name="FATEEN NASHUHA" userId="1ae45e4fd59eaf90" providerId="LiveId" clId="{116EA479-B36D-4251-BB03-5515860E6136}" dt="2023-02-05T00:58:08.069" v="5771" actId="1076"/>
          <ac:spMkLst>
            <pc:docMk/>
            <pc:sldMk cId="2612194120" sldId="297"/>
            <ac:spMk id="10" creationId="{B00000E0-21FA-0956-A5E1-2F9EBFE0EFD6}"/>
          </ac:spMkLst>
        </pc:spChg>
        <pc:spChg chg="mod">
          <ac:chgData name="FATEEN NASHUHA" userId="1ae45e4fd59eaf90" providerId="LiveId" clId="{116EA479-B36D-4251-BB03-5515860E6136}" dt="2023-02-05T00:58:08.069" v="5771" actId="1076"/>
          <ac:spMkLst>
            <pc:docMk/>
            <pc:sldMk cId="2612194120" sldId="297"/>
            <ac:spMk id="11" creationId="{AEC38AED-71F6-2461-3B06-9C14C85835BB}"/>
          </ac:spMkLst>
        </pc:spChg>
        <pc:grpChg chg="mod">
          <ac:chgData name="FATEEN NASHUHA" userId="1ae45e4fd59eaf90" providerId="LiveId" clId="{116EA479-B36D-4251-BB03-5515860E6136}" dt="2023-02-05T00:58:08.069" v="5771" actId="1076"/>
          <ac:grpSpMkLst>
            <pc:docMk/>
            <pc:sldMk cId="2612194120" sldId="297"/>
            <ac:grpSpMk id="15" creationId="{642742E1-5B1B-4D80-A347-8936FCD2CA4B}"/>
          </ac:grpSpMkLst>
        </pc:grpChg>
      </pc:sldChg>
      <pc:sldChg chg="addSp delSp modSp del mod ord">
        <pc:chgData name="FATEEN NASHUHA" userId="1ae45e4fd59eaf90" providerId="LiveId" clId="{116EA479-B36D-4251-BB03-5515860E6136}" dt="2023-01-17T07:20:09.640" v="3471" actId="47"/>
        <pc:sldMkLst>
          <pc:docMk/>
          <pc:sldMk cId="4184729779" sldId="298"/>
        </pc:sldMkLst>
        <pc:spChg chg="add mod ord">
          <ac:chgData name="FATEEN NASHUHA" userId="1ae45e4fd59eaf90" providerId="LiveId" clId="{116EA479-B36D-4251-BB03-5515860E6136}" dt="2023-01-16T08:19:52.282" v="1048" actId="1076"/>
          <ac:spMkLst>
            <pc:docMk/>
            <pc:sldMk cId="4184729779" sldId="298"/>
            <ac:spMk id="4" creationId="{0030F0FE-87FC-BC53-F679-62F8A79AE9F3}"/>
          </ac:spMkLst>
        </pc:spChg>
        <pc:spChg chg="mod">
          <ac:chgData name="FATEEN NASHUHA" userId="1ae45e4fd59eaf90" providerId="LiveId" clId="{116EA479-B36D-4251-BB03-5515860E6136}" dt="2023-01-17T01:37:21.195" v="1307" actId="1076"/>
          <ac:spMkLst>
            <pc:docMk/>
            <pc:sldMk cId="4184729779" sldId="298"/>
            <ac:spMk id="83" creationId="{72F7FAC4-1192-876D-06F4-845BECC075FA}"/>
          </ac:spMkLst>
        </pc:spChg>
        <pc:spChg chg="mod">
          <ac:chgData name="FATEEN NASHUHA" userId="1ae45e4fd59eaf90" providerId="LiveId" clId="{116EA479-B36D-4251-BB03-5515860E6136}" dt="2023-01-16T03:55:13.392" v="439" actId="20577"/>
          <ac:spMkLst>
            <pc:docMk/>
            <pc:sldMk cId="4184729779" sldId="298"/>
            <ac:spMk id="85" creationId="{D3A33C78-1FA9-2940-81CE-85EAF5DCE491}"/>
          </ac:spMkLst>
        </pc:spChg>
        <pc:spChg chg="mod">
          <ac:chgData name="FATEEN NASHUHA" userId="1ae45e4fd59eaf90" providerId="LiveId" clId="{116EA479-B36D-4251-BB03-5515860E6136}" dt="2023-01-16T03:52:53.897" v="405" actId="1076"/>
          <ac:spMkLst>
            <pc:docMk/>
            <pc:sldMk cId="4184729779" sldId="298"/>
            <ac:spMk id="141" creationId="{116BEF23-CB19-2E48-B098-946D8CA0E424}"/>
          </ac:spMkLst>
        </pc:spChg>
        <pc:spChg chg="mod">
          <ac:chgData name="FATEEN NASHUHA" userId="1ae45e4fd59eaf90" providerId="LiveId" clId="{116EA479-B36D-4251-BB03-5515860E6136}" dt="2023-01-16T03:53:08.260" v="407" actId="1076"/>
          <ac:spMkLst>
            <pc:docMk/>
            <pc:sldMk cId="4184729779" sldId="298"/>
            <ac:spMk id="142" creationId="{7EFBE73B-F720-0247-BC2C-9D4874018470}"/>
          </ac:spMkLst>
        </pc:spChg>
        <pc:spChg chg="mod">
          <ac:chgData name="FATEEN NASHUHA" userId="1ae45e4fd59eaf90" providerId="LiveId" clId="{116EA479-B36D-4251-BB03-5515860E6136}" dt="2023-01-16T03:54:02.108" v="417" actId="1076"/>
          <ac:spMkLst>
            <pc:docMk/>
            <pc:sldMk cId="4184729779" sldId="298"/>
            <ac:spMk id="143" creationId="{C5B061EE-3AD8-4B44-B401-1E5E1C256EDF}"/>
          </ac:spMkLst>
        </pc:spChg>
        <pc:spChg chg="mod">
          <ac:chgData name="FATEEN NASHUHA" userId="1ae45e4fd59eaf90" providerId="LiveId" clId="{116EA479-B36D-4251-BB03-5515860E6136}" dt="2023-01-16T03:53:57.455" v="416" actId="1076"/>
          <ac:spMkLst>
            <pc:docMk/>
            <pc:sldMk cId="4184729779" sldId="298"/>
            <ac:spMk id="144" creationId="{DF5050D4-CBC3-9B46-9A0F-EA15DD7226F4}"/>
          </ac:spMkLst>
        </pc:spChg>
        <pc:spChg chg="mod">
          <ac:chgData name="FATEEN NASHUHA" userId="1ae45e4fd59eaf90" providerId="LiveId" clId="{116EA479-B36D-4251-BB03-5515860E6136}" dt="2023-01-16T03:54:47.550" v="423" actId="1076"/>
          <ac:spMkLst>
            <pc:docMk/>
            <pc:sldMk cId="4184729779" sldId="298"/>
            <ac:spMk id="145" creationId="{F74018E6-7B42-DC41-AA5D-BB68B19D915E}"/>
          </ac:spMkLst>
        </pc:spChg>
        <pc:spChg chg="mod">
          <ac:chgData name="FATEEN NASHUHA" userId="1ae45e4fd59eaf90" providerId="LiveId" clId="{116EA479-B36D-4251-BB03-5515860E6136}" dt="2023-01-16T03:54:28.993" v="422" actId="1076"/>
          <ac:spMkLst>
            <pc:docMk/>
            <pc:sldMk cId="4184729779" sldId="298"/>
            <ac:spMk id="146" creationId="{02F1279B-2EE5-3648-8DED-E9E0DFB9B9CE}"/>
          </ac:spMkLst>
        </pc:spChg>
        <pc:spChg chg="del">
          <ac:chgData name="FATEEN NASHUHA" userId="1ae45e4fd59eaf90" providerId="LiveId" clId="{116EA479-B36D-4251-BB03-5515860E6136}" dt="2023-01-16T03:40:54.437" v="313" actId="478"/>
          <ac:spMkLst>
            <pc:docMk/>
            <pc:sldMk cId="4184729779" sldId="298"/>
            <ac:spMk id="153" creationId="{5E6BC43D-2A2E-3717-49BA-8E4D0E7E95C4}"/>
          </ac:spMkLst>
        </pc:spChg>
        <pc:spChg chg="mod">
          <ac:chgData name="FATEEN NASHUHA" userId="1ae45e4fd59eaf90" providerId="LiveId" clId="{116EA479-B36D-4251-BB03-5515860E6136}" dt="2023-01-16T08:36:03.533" v="1281" actId="1076"/>
          <ac:spMkLst>
            <pc:docMk/>
            <pc:sldMk cId="4184729779" sldId="298"/>
            <ac:spMk id="154" creationId="{1C4E30B0-6F63-167A-F722-8821AB733449}"/>
          </ac:spMkLst>
        </pc:spChg>
        <pc:spChg chg="mod">
          <ac:chgData name="FATEEN NASHUHA" userId="1ae45e4fd59eaf90" providerId="LiveId" clId="{116EA479-B36D-4251-BB03-5515860E6136}" dt="2023-01-16T08:35:55.831" v="1280" actId="1076"/>
          <ac:spMkLst>
            <pc:docMk/>
            <pc:sldMk cId="4184729779" sldId="298"/>
            <ac:spMk id="155" creationId="{4019C275-4C58-0A53-CAFD-82B50756A4B9}"/>
          </ac:spMkLst>
        </pc:spChg>
        <pc:spChg chg="mod">
          <ac:chgData name="FATEEN NASHUHA" userId="1ae45e4fd59eaf90" providerId="LiveId" clId="{116EA479-B36D-4251-BB03-5515860E6136}" dt="2023-01-16T08:35:50.819" v="1279" actId="1076"/>
          <ac:spMkLst>
            <pc:docMk/>
            <pc:sldMk cId="4184729779" sldId="298"/>
            <ac:spMk id="156" creationId="{C3059934-EE59-5DE1-870B-91AD54969415}"/>
          </ac:spMkLst>
        </pc:spChg>
        <pc:spChg chg="mod">
          <ac:chgData name="FATEEN NASHUHA" userId="1ae45e4fd59eaf90" providerId="LiveId" clId="{116EA479-B36D-4251-BB03-5515860E6136}" dt="2023-01-16T08:35:44.637" v="1278" actId="1076"/>
          <ac:spMkLst>
            <pc:docMk/>
            <pc:sldMk cId="4184729779" sldId="298"/>
            <ac:spMk id="157" creationId="{63A8B992-6CB8-2EFB-EECC-FE74AE630215}"/>
          </ac:spMkLst>
        </pc:spChg>
        <pc:spChg chg="mod">
          <ac:chgData name="FATEEN NASHUHA" userId="1ae45e4fd59eaf90" providerId="LiveId" clId="{116EA479-B36D-4251-BB03-5515860E6136}" dt="2023-01-17T02:17:09.438" v="1654" actId="20577"/>
          <ac:spMkLst>
            <pc:docMk/>
            <pc:sldMk cId="4184729779" sldId="298"/>
            <ac:spMk id="158" creationId="{61E6E647-789D-1D24-07E2-ABB8E1C47EE6}"/>
          </ac:spMkLst>
        </pc:spChg>
        <pc:spChg chg="mod">
          <ac:chgData name="FATEEN NASHUHA" userId="1ae45e4fd59eaf90" providerId="LiveId" clId="{116EA479-B36D-4251-BB03-5515860E6136}" dt="2023-01-16T08:35:32.521" v="1276" actId="1076"/>
          <ac:spMkLst>
            <pc:docMk/>
            <pc:sldMk cId="4184729779" sldId="298"/>
            <ac:spMk id="159" creationId="{203E8C15-694F-5DA4-14BE-C9630B294471}"/>
          </ac:spMkLst>
        </pc:spChg>
        <pc:grpChg chg="mod">
          <ac:chgData name="FATEEN NASHUHA" userId="1ae45e4fd59eaf90" providerId="LiveId" clId="{116EA479-B36D-4251-BB03-5515860E6136}" dt="2023-01-16T03:53:48.632" v="415" actId="1076"/>
          <ac:grpSpMkLst>
            <pc:docMk/>
            <pc:sldMk cId="4184729779" sldId="298"/>
            <ac:grpSpMk id="51" creationId="{A973E1B1-DF63-F449-9A51-8C5C2C77A04A}"/>
          </ac:grpSpMkLst>
        </pc:grpChg>
      </pc:sldChg>
      <pc:sldChg chg="del">
        <pc:chgData name="FATEEN NASHUHA" userId="1ae45e4fd59eaf90" providerId="LiveId" clId="{116EA479-B36D-4251-BB03-5515860E6136}" dt="2023-01-17T07:22:55.021" v="3505" actId="47"/>
        <pc:sldMkLst>
          <pc:docMk/>
          <pc:sldMk cId="4082184556" sldId="301"/>
        </pc:sldMkLst>
      </pc:sldChg>
      <pc:sldChg chg="addSp delSp modSp mod ord modAnim">
        <pc:chgData name="FATEEN NASHUHA" userId="1ae45e4fd59eaf90" providerId="LiveId" clId="{116EA479-B36D-4251-BB03-5515860E6136}" dt="2023-02-05T01:29:13.562" v="5993" actId="1076"/>
        <pc:sldMkLst>
          <pc:docMk/>
          <pc:sldMk cId="924599465" sldId="303"/>
        </pc:sldMkLst>
        <pc:spChg chg="add mod">
          <ac:chgData name="FATEEN NASHUHA" userId="1ae45e4fd59eaf90" providerId="LiveId" clId="{116EA479-B36D-4251-BB03-5515860E6136}" dt="2023-02-05T01:28:06.942" v="5983" actId="2710"/>
          <ac:spMkLst>
            <pc:docMk/>
            <pc:sldMk cId="924599465" sldId="303"/>
            <ac:spMk id="2" creationId="{DE545CB3-3623-FE67-6BBA-DECA384116ED}"/>
          </ac:spMkLst>
        </pc:spChg>
        <pc:spChg chg="add mod">
          <ac:chgData name="FATEEN NASHUHA" userId="1ae45e4fd59eaf90" providerId="LiveId" clId="{116EA479-B36D-4251-BB03-5515860E6136}" dt="2023-02-05T01:28:23.284" v="5987" actId="1076"/>
          <ac:spMkLst>
            <pc:docMk/>
            <pc:sldMk cId="924599465" sldId="303"/>
            <ac:spMk id="4" creationId="{A0499279-5328-BDC9-F94F-F50D66E40133}"/>
          </ac:spMkLst>
        </pc:spChg>
        <pc:spChg chg="mod">
          <ac:chgData name="FATEEN NASHUHA" userId="1ae45e4fd59eaf90" providerId="LiveId" clId="{116EA479-B36D-4251-BB03-5515860E6136}" dt="2023-01-16T04:37:08.533" v="726" actId="207"/>
          <ac:spMkLst>
            <pc:docMk/>
            <pc:sldMk cId="924599465" sldId="303"/>
            <ac:spMk id="5" creationId="{1CD50C7B-374C-D538-428C-618F5A4C6EEE}"/>
          </ac:spMkLst>
        </pc:spChg>
        <pc:spChg chg="add mod">
          <ac:chgData name="FATEEN NASHUHA" userId="1ae45e4fd59eaf90" providerId="LiveId" clId="{116EA479-B36D-4251-BB03-5515860E6136}" dt="2023-01-16T04:25:09.929" v="659"/>
          <ac:spMkLst>
            <pc:docMk/>
            <pc:sldMk cId="924599465" sldId="303"/>
            <ac:spMk id="6" creationId="{D676BF08-3FF9-2CF8-15B8-D0AC08ECE730}"/>
          </ac:spMkLst>
        </pc:spChg>
        <pc:spChg chg="add mod">
          <ac:chgData name="FATEEN NASHUHA" userId="1ae45e4fd59eaf90" providerId="LiveId" clId="{116EA479-B36D-4251-BB03-5515860E6136}" dt="2023-02-05T01:29:13.562" v="5993" actId="1076"/>
          <ac:spMkLst>
            <pc:docMk/>
            <pc:sldMk cId="924599465" sldId="303"/>
            <ac:spMk id="86" creationId="{F2E4FB27-EE3B-3D49-37BF-38C6E553701E}"/>
          </ac:spMkLst>
        </pc:spChg>
        <pc:spChg chg="add mod">
          <ac:chgData name="FATEEN NASHUHA" userId="1ae45e4fd59eaf90" providerId="LiveId" clId="{116EA479-B36D-4251-BB03-5515860E6136}" dt="2023-02-05T01:28:33.872" v="5988" actId="207"/>
          <ac:spMkLst>
            <pc:docMk/>
            <pc:sldMk cId="924599465" sldId="303"/>
            <ac:spMk id="87" creationId="{D310F8F5-C478-E092-C502-1962376F56B8}"/>
          </ac:spMkLst>
        </pc:spChg>
        <pc:spChg chg="add mod">
          <ac:chgData name="FATEEN NASHUHA" userId="1ae45e4fd59eaf90" providerId="LiveId" clId="{116EA479-B36D-4251-BB03-5515860E6136}" dt="2023-02-05T01:04:06.623" v="5840" actId="1076"/>
          <ac:spMkLst>
            <pc:docMk/>
            <pc:sldMk cId="924599465" sldId="303"/>
            <ac:spMk id="88" creationId="{51865332-05D1-FC5C-1590-385CF094FC37}"/>
          </ac:spMkLst>
        </pc:spChg>
        <pc:spChg chg="add mod">
          <ac:chgData name="FATEEN NASHUHA" userId="1ae45e4fd59eaf90" providerId="LiveId" clId="{116EA479-B36D-4251-BB03-5515860E6136}" dt="2023-02-05T01:10:54.794" v="5851" actId="1076"/>
          <ac:spMkLst>
            <pc:docMk/>
            <pc:sldMk cId="924599465" sldId="303"/>
            <ac:spMk id="89" creationId="{01DE0C63-44CA-7674-B52F-4B6886340356}"/>
          </ac:spMkLst>
        </pc:spChg>
        <pc:spChg chg="add mod">
          <ac:chgData name="FATEEN NASHUHA" userId="1ae45e4fd59eaf90" providerId="LiveId" clId="{116EA479-B36D-4251-BB03-5515860E6136}" dt="2023-02-05T01:04:06.623" v="5840" actId="1076"/>
          <ac:spMkLst>
            <pc:docMk/>
            <pc:sldMk cId="924599465" sldId="303"/>
            <ac:spMk id="90" creationId="{0A6B1D5E-F4B4-DEE9-096B-11891442505D}"/>
          </ac:spMkLst>
        </pc:spChg>
        <pc:spChg chg="add del mod">
          <ac:chgData name="FATEEN NASHUHA" userId="1ae45e4fd59eaf90" providerId="LiveId" clId="{116EA479-B36D-4251-BB03-5515860E6136}" dt="2023-02-05T01:29:11.834" v="5992" actId="478"/>
          <ac:spMkLst>
            <pc:docMk/>
            <pc:sldMk cId="924599465" sldId="303"/>
            <ac:spMk id="93" creationId="{0B0C80EB-EB8D-8A08-64DB-F8F89950A9CD}"/>
          </ac:spMkLst>
        </pc:spChg>
        <pc:spChg chg="del">
          <ac:chgData name="FATEEN NASHUHA" userId="1ae45e4fd59eaf90" providerId="LiveId" clId="{116EA479-B36D-4251-BB03-5515860E6136}" dt="2023-01-16T04:24:49.869" v="656" actId="478"/>
          <ac:spMkLst>
            <pc:docMk/>
            <pc:sldMk cId="924599465" sldId="303"/>
            <ac:spMk id="106" creationId="{128E55B5-DCBB-7B58-26B6-0FE3D69AA22C}"/>
          </ac:spMkLst>
        </pc:spChg>
        <pc:grpChg chg="del">
          <ac:chgData name="FATEEN NASHUHA" userId="1ae45e4fd59eaf90" providerId="LiveId" clId="{116EA479-B36D-4251-BB03-5515860E6136}" dt="2023-01-16T04:24:47.290" v="655" actId="478"/>
          <ac:grpSpMkLst>
            <pc:docMk/>
            <pc:sldMk cId="924599465" sldId="303"/>
            <ac:grpSpMk id="2" creationId="{79E17761-6B0F-DB1E-9DDC-DC79120D1C78}"/>
          </ac:grpSpMkLst>
        </pc:grpChg>
        <pc:grpChg chg="del">
          <ac:chgData name="FATEEN NASHUHA" userId="1ae45e4fd59eaf90" providerId="LiveId" clId="{116EA479-B36D-4251-BB03-5515860E6136}" dt="2023-01-16T04:25:00.539" v="658" actId="478"/>
          <ac:grpSpMkLst>
            <pc:docMk/>
            <pc:sldMk cId="924599465" sldId="303"/>
            <ac:grpSpMk id="123" creationId="{5587F32A-A7A7-6B92-020F-B358953AB6D6}"/>
          </ac:grpSpMkLst>
        </pc:grpChg>
        <pc:grpChg chg="del">
          <ac:chgData name="FATEEN NASHUHA" userId="1ae45e4fd59eaf90" providerId="LiveId" clId="{116EA479-B36D-4251-BB03-5515860E6136}" dt="2023-01-16T04:25:00.539" v="658" actId="478"/>
          <ac:grpSpMkLst>
            <pc:docMk/>
            <pc:sldMk cId="924599465" sldId="303"/>
            <ac:grpSpMk id="126" creationId="{48E77B19-06BC-2BC8-662C-7F70B44D7637}"/>
          </ac:grpSpMkLst>
        </pc:grpChg>
        <pc:grpChg chg="del">
          <ac:chgData name="FATEEN NASHUHA" userId="1ae45e4fd59eaf90" providerId="LiveId" clId="{116EA479-B36D-4251-BB03-5515860E6136}" dt="2023-01-16T04:24:57.287" v="657" actId="478"/>
          <ac:grpSpMkLst>
            <pc:docMk/>
            <pc:sldMk cId="924599465" sldId="303"/>
            <ac:grpSpMk id="129" creationId="{2663B7FB-34C2-4BA2-D2B4-63B22CADFEA3}"/>
          </ac:grpSpMkLst>
        </pc:grpChg>
        <pc:grpChg chg="del">
          <ac:chgData name="FATEEN NASHUHA" userId="1ae45e4fd59eaf90" providerId="LiveId" clId="{116EA479-B36D-4251-BB03-5515860E6136}" dt="2023-01-16T04:24:57.287" v="657" actId="478"/>
          <ac:grpSpMkLst>
            <pc:docMk/>
            <pc:sldMk cId="924599465" sldId="303"/>
            <ac:grpSpMk id="132" creationId="{1EE1E662-4CDD-9E2E-C53D-66BBDCE225AD}"/>
          </ac:grpSpMkLst>
        </pc:grpChg>
        <pc:grpChg chg="del">
          <ac:chgData name="FATEEN NASHUHA" userId="1ae45e4fd59eaf90" providerId="LiveId" clId="{116EA479-B36D-4251-BB03-5515860E6136}" dt="2023-01-16T04:24:57.287" v="657" actId="478"/>
          <ac:grpSpMkLst>
            <pc:docMk/>
            <pc:sldMk cId="924599465" sldId="303"/>
            <ac:grpSpMk id="135" creationId="{31900B6A-14A1-D808-C50C-5CF3B1ACDA02}"/>
          </ac:grpSpMkLst>
        </pc:grpChg>
        <pc:grpChg chg="del">
          <ac:chgData name="FATEEN NASHUHA" userId="1ae45e4fd59eaf90" providerId="LiveId" clId="{116EA479-B36D-4251-BB03-5515860E6136}" dt="2023-01-16T04:25:00.539" v="658" actId="478"/>
          <ac:grpSpMkLst>
            <pc:docMk/>
            <pc:sldMk cId="924599465" sldId="303"/>
            <ac:grpSpMk id="138" creationId="{EA2EB999-8B17-12E9-D978-95D3EED0F8A8}"/>
          </ac:grpSpMkLst>
        </pc:grpChg>
        <pc:picChg chg="add mod">
          <ac:chgData name="FATEEN NASHUHA" userId="1ae45e4fd59eaf90" providerId="LiveId" clId="{116EA479-B36D-4251-BB03-5515860E6136}" dt="2023-02-05T01:28:47.432" v="5989" actId="1076"/>
          <ac:picMkLst>
            <pc:docMk/>
            <pc:sldMk cId="924599465" sldId="303"/>
            <ac:picMk id="91" creationId="{B44329B2-07DF-86DF-1A33-58FA7AB52F3C}"/>
          </ac:picMkLst>
        </pc:picChg>
        <pc:picChg chg="add mod">
          <ac:chgData name="FATEEN NASHUHA" userId="1ae45e4fd59eaf90" providerId="LiveId" clId="{116EA479-B36D-4251-BB03-5515860E6136}" dt="2023-02-05T01:28:53.753" v="5990" actId="1076"/>
          <ac:picMkLst>
            <pc:docMk/>
            <pc:sldMk cId="924599465" sldId="303"/>
            <ac:picMk id="92" creationId="{7AD25C1A-5434-9713-693C-27538ABE5CB9}"/>
          </ac:picMkLst>
        </pc:picChg>
        <pc:inkChg chg="add del">
          <ac:chgData name="FATEEN NASHUHA" userId="1ae45e4fd59eaf90" providerId="LiveId" clId="{116EA479-B36D-4251-BB03-5515860E6136}" dt="2023-01-26T01:33:26.304" v="4187"/>
          <ac:inkMkLst>
            <pc:docMk/>
            <pc:sldMk cId="924599465" sldId="303"/>
            <ac:inkMk id="2" creationId="{5001A159-864B-F6F4-97B7-E3A791A0B41B}"/>
          </ac:inkMkLst>
        </pc:inkChg>
        <pc:inkChg chg="add mod">
          <ac:chgData name="FATEEN NASHUHA" userId="1ae45e4fd59eaf90" providerId="LiveId" clId="{116EA479-B36D-4251-BB03-5515860E6136}" dt="2023-02-05T01:04:06.623" v="5840" actId="1076"/>
          <ac:inkMkLst>
            <pc:docMk/>
            <pc:sldMk cId="924599465" sldId="303"/>
            <ac:inkMk id="3" creationId="{25F9AE73-E429-2A52-BEB2-1A71C99A6357}"/>
          </ac:inkMkLst>
        </pc:inkChg>
        <pc:inkChg chg="add del">
          <ac:chgData name="FATEEN NASHUHA" userId="1ae45e4fd59eaf90" providerId="LiveId" clId="{116EA479-B36D-4251-BB03-5515860E6136}" dt="2023-01-26T01:33:38.154" v="4190"/>
          <ac:inkMkLst>
            <pc:docMk/>
            <pc:sldMk cId="924599465" sldId="303"/>
            <ac:inkMk id="4" creationId="{1DD48BBC-79EA-8CAF-DFEB-FFB885F7E646}"/>
          </ac:inkMkLst>
        </pc:inkChg>
        <pc:inkChg chg="add del mod">
          <ac:chgData name="FATEEN NASHUHA" userId="1ae45e4fd59eaf90" providerId="LiveId" clId="{116EA479-B36D-4251-BB03-5515860E6136}" dt="2023-01-16T07:41:24.910" v="746" actId="478"/>
          <ac:inkMkLst>
            <pc:docMk/>
            <pc:sldMk cId="924599465" sldId="303"/>
            <ac:inkMk id="94" creationId="{A59BB93A-DDF5-E346-AE4E-5137FC66D7DE}"/>
          </ac:inkMkLst>
        </pc:inkChg>
        <pc:inkChg chg="add del">
          <ac:chgData name="FATEEN NASHUHA" userId="1ae45e4fd59eaf90" providerId="LiveId" clId="{116EA479-B36D-4251-BB03-5515860E6136}" dt="2023-01-16T07:41:40.597" v="748"/>
          <ac:inkMkLst>
            <pc:docMk/>
            <pc:sldMk cId="924599465" sldId="303"/>
            <ac:inkMk id="95" creationId="{65C09C8F-3061-B82D-332C-EBCC94C31F1E}"/>
          </ac:inkMkLst>
        </pc:inkChg>
        <pc:inkChg chg="add del">
          <ac:chgData name="FATEEN NASHUHA" userId="1ae45e4fd59eaf90" providerId="LiveId" clId="{116EA479-B36D-4251-BB03-5515860E6136}" dt="2023-01-16T07:41:49.736" v="750"/>
          <ac:inkMkLst>
            <pc:docMk/>
            <pc:sldMk cId="924599465" sldId="303"/>
            <ac:inkMk id="96" creationId="{C536A2A9-AA42-DD19-3CA2-C30C0EA0F0D9}"/>
          </ac:inkMkLst>
        </pc:inkChg>
        <pc:inkChg chg="add del">
          <ac:chgData name="FATEEN NASHUHA" userId="1ae45e4fd59eaf90" providerId="LiveId" clId="{116EA479-B36D-4251-BB03-5515860E6136}" dt="2023-01-16T07:42:03.981" v="754"/>
          <ac:inkMkLst>
            <pc:docMk/>
            <pc:sldMk cId="924599465" sldId="303"/>
            <ac:inkMk id="97" creationId="{5E3072A8-62FF-1669-361C-3A1FDF7DFBBF}"/>
          </ac:inkMkLst>
        </pc:inkChg>
        <pc:inkChg chg="add del">
          <ac:chgData name="FATEEN NASHUHA" userId="1ae45e4fd59eaf90" providerId="LiveId" clId="{116EA479-B36D-4251-BB03-5515860E6136}" dt="2023-01-16T07:42:03.564" v="753"/>
          <ac:inkMkLst>
            <pc:docMk/>
            <pc:sldMk cId="924599465" sldId="303"/>
            <ac:inkMk id="98" creationId="{48D3DADA-63FF-3B16-7067-F945A3F602E3}"/>
          </ac:inkMkLst>
        </pc:inkChg>
        <pc:inkChg chg="add del">
          <ac:chgData name="FATEEN NASHUHA" userId="1ae45e4fd59eaf90" providerId="LiveId" clId="{116EA479-B36D-4251-BB03-5515860E6136}" dt="2023-01-26T01:32:43.426" v="4185" actId="478"/>
          <ac:inkMkLst>
            <pc:docMk/>
            <pc:sldMk cId="924599465" sldId="303"/>
            <ac:inkMk id="99" creationId="{589141A5-3C82-FDC6-4D54-8B1898198EA7}"/>
          </ac:inkMkLst>
        </pc:inkChg>
        <pc:inkChg chg="add del">
          <ac:chgData name="FATEEN NASHUHA" userId="1ae45e4fd59eaf90" providerId="LiveId" clId="{116EA479-B36D-4251-BB03-5515860E6136}" dt="2023-01-16T07:42:19.118" v="757"/>
          <ac:inkMkLst>
            <pc:docMk/>
            <pc:sldMk cId="924599465" sldId="303"/>
            <ac:inkMk id="100" creationId="{7D76D600-4680-664E-899E-92962EE32BDD}"/>
          </ac:inkMkLst>
        </pc:inkChg>
      </pc:sldChg>
      <pc:sldChg chg="addSp delSp modSp del mod ord">
        <pc:chgData name="FATEEN NASHUHA" userId="1ae45e4fd59eaf90" providerId="LiveId" clId="{116EA479-B36D-4251-BB03-5515860E6136}" dt="2023-01-17T08:02:56.772" v="3853" actId="2696"/>
        <pc:sldMkLst>
          <pc:docMk/>
          <pc:sldMk cId="3798250662" sldId="304"/>
        </pc:sldMkLst>
        <pc:spChg chg="mod">
          <ac:chgData name="FATEEN NASHUHA" userId="1ae45e4fd59eaf90" providerId="LiveId" clId="{116EA479-B36D-4251-BB03-5515860E6136}" dt="2023-01-17T06:24:03.422" v="2842" actId="207"/>
          <ac:spMkLst>
            <pc:docMk/>
            <pc:sldMk cId="3798250662" sldId="304"/>
            <ac:spMk id="7" creationId="{3C6D6E1D-0FFB-9704-A859-DBD815EED622}"/>
          </ac:spMkLst>
        </pc:spChg>
        <pc:spChg chg="mod">
          <ac:chgData name="FATEEN NASHUHA" userId="1ae45e4fd59eaf90" providerId="LiveId" clId="{116EA479-B36D-4251-BB03-5515860E6136}" dt="2023-01-17T06:24:14.407" v="2843" actId="207"/>
          <ac:spMkLst>
            <pc:docMk/>
            <pc:sldMk cId="3798250662" sldId="304"/>
            <ac:spMk id="8" creationId="{FADCE71F-FE36-ECB5-577B-3D2CA847EB87}"/>
          </ac:spMkLst>
        </pc:spChg>
        <pc:spChg chg="mod">
          <ac:chgData name="FATEEN NASHUHA" userId="1ae45e4fd59eaf90" providerId="LiveId" clId="{116EA479-B36D-4251-BB03-5515860E6136}" dt="2023-01-17T04:39:22.650" v="2689" actId="1076"/>
          <ac:spMkLst>
            <pc:docMk/>
            <pc:sldMk cId="3798250662" sldId="304"/>
            <ac:spMk id="15" creationId="{4F764654-4E32-7FED-AE26-51CC4E6CA749}"/>
          </ac:spMkLst>
        </pc:spChg>
        <pc:spChg chg="del">
          <ac:chgData name="FATEEN NASHUHA" userId="1ae45e4fd59eaf90" providerId="LiveId" clId="{116EA479-B36D-4251-BB03-5515860E6136}" dt="2023-01-17T04:38:50.231" v="2685" actId="478"/>
          <ac:spMkLst>
            <pc:docMk/>
            <pc:sldMk cId="3798250662" sldId="304"/>
            <ac:spMk id="16" creationId="{D26B6951-AF6A-F84D-B850-EE9636165BF5}"/>
          </ac:spMkLst>
        </pc:spChg>
        <pc:spChg chg="mod">
          <ac:chgData name="FATEEN NASHUHA" userId="1ae45e4fd59eaf90" providerId="LiveId" clId="{116EA479-B36D-4251-BB03-5515860E6136}" dt="2023-01-17T04:40:03.716" v="2711" actId="1076"/>
          <ac:spMkLst>
            <pc:docMk/>
            <pc:sldMk cId="3798250662" sldId="304"/>
            <ac:spMk id="17" creationId="{24A08DA3-2D0B-8CC2-07AA-39F09C934465}"/>
          </ac:spMkLst>
        </pc:spChg>
        <pc:spChg chg="del">
          <ac:chgData name="FATEEN NASHUHA" userId="1ae45e4fd59eaf90" providerId="LiveId" clId="{116EA479-B36D-4251-BB03-5515860E6136}" dt="2023-01-17T04:38:50.231" v="2685" actId="478"/>
          <ac:spMkLst>
            <pc:docMk/>
            <pc:sldMk cId="3798250662" sldId="304"/>
            <ac:spMk id="18" creationId="{CAEC5893-02C4-1552-9533-8EE284F93844}"/>
          </ac:spMkLst>
        </pc:spChg>
        <pc:spChg chg="add del mod">
          <ac:chgData name="FATEEN NASHUHA" userId="1ae45e4fd59eaf90" providerId="LiveId" clId="{116EA479-B36D-4251-BB03-5515860E6136}" dt="2023-01-17T04:52:25.839" v="2761" actId="478"/>
          <ac:spMkLst>
            <pc:docMk/>
            <pc:sldMk cId="3798250662" sldId="304"/>
            <ac:spMk id="21" creationId="{BE5AE702-EF63-B076-72AE-589CFC26F63D}"/>
          </ac:spMkLst>
        </pc:spChg>
        <pc:spChg chg="add del mod ord">
          <ac:chgData name="FATEEN NASHUHA" userId="1ae45e4fd59eaf90" providerId="LiveId" clId="{116EA479-B36D-4251-BB03-5515860E6136}" dt="2023-01-17T08:00:41.338" v="3840" actId="478"/>
          <ac:spMkLst>
            <pc:docMk/>
            <pc:sldMk cId="3798250662" sldId="304"/>
            <ac:spMk id="24" creationId="{ECC80E09-DF2D-E34B-372F-DC032B8272B1}"/>
          </ac:spMkLst>
        </pc:spChg>
        <pc:spChg chg="add del">
          <ac:chgData name="FATEEN NASHUHA" userId="1ae45e4fd59eaf90" providerId="LiveId" clId="{116EA479-B36D-4251-BB03-5515860E6136}" dt="2023-01-17T04:56:38.742" v="2811" actId="478"/>
          <ac:spMkLst>
            <pc:docMk/>
            <pc:sldMk cId="3798250662" sldId="304"/>
            <ac:spMk id="25" creationId="{B7A1C04B-AC98-64B6-FBAB-158AC6E0205D}"/>
          </ac:spMkLst>
        </pc:spChg>
        <pc:spChg chg="add del mod ord">
          <ac:chgData name="FATEEN NASHUHA" userId="1ae45e4fd59eaf90" providerId="LiveId" clId="{116EA479-B36D-4251-BB03-5515860E6136}" dt="2023-01-17T08:00:40.926" v="3838" actId="478"/>
          <ac:spMkLst>
            <pc:docMk/>
            <pc:sldMk cId="3798250662" sldId="304"/>
            <ac:spMk id="26" creationId="{E7C64305-8B53-D1C9-5DDC-608B6BA15AC2}"/>
          </ac:spMkLst>
        </pc:spChg>
        <pc:spChg chg="add del mod ord">
          <ac:chgData name="FATEEN NASHUHA" userId="1ae45e4fd59eaf90" providerId="LiveId" clId="{116EA479-B36D-4251-BB03-5515860E6136}" dt="2023-01-17T08:00:41.148" v="3839" actId="478"/>
          <ac:spMkLst>
            <pc:docMk/>
            <pc:sldMk cId="3798250662" sldId="304"/>
            <ac:spMk id="27" creationId="{4A397C92-C9B2-84B0-7A1A-BC95109C3253}"/>
          </ac:spMkLst>
        </pc:spChg>
        <pc:spChg chg="mod">
          <ac:chgData name="FATEEN NASHUHA" userId="1ae45e4fd59eaf90" providerId="LiveId" clId="{116EA479-B36D-4251-BB03-5515860E6136}" dt="2023-01-17T07:56:39.852" v="3791" actId="1076"/>
          <ac:spMkLst>
            <pc:docMk/>
            <pc:sldMk cId="3798250662" sldId="304"/>
            <ac:spMk id="33" creationId="{520AA3AD-6052-5620-7C7E-8E9C301007C2}"/>
          </ac:spMkLst>
        </pc:spChg>
        <pc:spChg chg="mod">
          <ac:chgData name="FATEEN NASHUHA" userId="1ae45e4fd59eaf90" providerId="LiveId" clId="{116EA479-B36D-4251-BB03-5515860E6136}" dt="2023-01-17T07:57:02.995" v="3794" actId="1076"/>
          <ac:spMkLst>
            <pc:docMk/>
            <pc:sldMk cId="3798250662" sldId="304"/>
            <ac:spMk id="34" creationId="{0D384461-665F-437B-F03E-4E6C0A0ECEBB}"/>
          </ac:spMkLst>
        </pc:spChg>
        <pc:spChg chg="mod">
          <ac:chgData name="FATEEN NASHUHA" userId="1ae45e4fd59eaf90" providerId="LiveId" clId="{116EA479-B36D-4251-BB03-5515860E6136}" dt="2023-01-17T04:39:22.650" v="2689" actId="1076"/>
          <ac:spMkLst>
            <pc:docMk/>
            <pc:sldMk cId="3798250662" sldId="304"/>
            <ac:spMk id="43" creationId="{CB745321-5E74-D8AB-CCBA-726CF8691583}"/>
          </ac:spMkLst>
        </pc:spChg>
        <pc:spChg chg="del">
          <ac:chgData name="FATEEN NASHUHA" userId="1ae45e4fd59eaf90" providerId="LiveId" clId="{116EA479-B36D-4251-BB03-5515860E6136}" dt="2023-01-17T04:38:50.231" v="2685" actId="478"/>
          <ac:spMkLst>
            <pc:docMk/>
            <pc:sldMk cId="3798250662" sldId="304"/>
            <ac:spMk id="44" creationId="{734453F7-2C0B-F0BD-1DF8-46E181CBD858}"/>
          </ac:spMkLst>
        </pc:spChg>
        <pc:spChg chg="mod">
          <ac:chgData name="FATEEN NASHUHA" userId="1ae45e4fd59eaf90" providerId="LiveId" clId="{116EA479-B36D-4251-BB03-5515860E6136}" dt="2023-01-17T04:40:03.716" v="2711" actId="1076"/>
          <ac:spMkLst>
            <pc:docMk/>
            <pc:sldMk cId="3798250662" sldId="304"/>
            <ac:spMk id="45" creationId="{DEF53AE9-D3FB-323C-1A73-36F677941254}"/>
          </ac:spMkLst>
        </pc:spChg>
        <pc:spChg chg="mod">
          <ac:chgData name="FATEEN NASHUHA" userId="1ae45e4fd59eaf90" providerId="LiveId" clId="{116EA479-B36D-4251-BB03-5515860E6136}" dt="2023-01-17T04:40:23.899" v="2714" actId="14100"/>
          <ac:spMkLst>
            <pc:docMk/>
            <pc:sldMk cId="3798250662" sldId="304"/>
            <ac:spMk id="49" creationId="{7B6DB7C2-3E50-034B-49DF-1FB9F792738F}"/>
          </ac:spMkLst>
        </pc:spChg>
        <pc:spChg chg="del">
          <ac:chgData name="FATEEN NASHUHA" userId="1ae45e4fd59eaf90" providerId="LiveId" clId="{116EA479-B36D-4251-BB03-5515860E6136}" dt="2023-01-17T04:38:42.069" v="2683" actId="478"/>
          <ac:spMkLst>
            <pc:docMk/>
            <pc:sldMk cId="3798250662" sldId="304"/>
            <ac:spMk id="50" creationId="{8EEB815C-830E-AEC7-65D3-625327A8CAB2}"/>
          </ac:spMkLst>
        </pc:spChg>
        <pc:spChg chg="del">
          <ac:chgData name="FATEEN NASHUHA" userId="1ae45e4fd59eaf90" providerId="LiveId" clId="{116EA479-B36D-4251-BB03-5515860E6136}" dt="2023-01-17T04:38:44.234" v="2684" actId="478"/>
          <ac:spMkLst>
            <pc:docMk/>
            <pc:sldMk cId="3798250662" sldId="304"/>
            <ac:spMk id="51" creationId="{82AF2316-7F07-3F88-0646-97DBD7D1CA33}"/>
          </ac:spMkLst>
        </pc:spChg>
        <pc:spChg chg="mod">
          <ac:chgData name="FATEEN NASHUHA" userId="1ae45e4fd59eaf90" providerId="LiveId" clId="{116EA479-B36D-4251-BB03-5515860E6136}" dt="2023-01-17T07:58:33.929" v="3827" actId="20577"/>
          <ac:spMkLst>
            <pc:docMk/>
            <pc:sldMk cId="3798250662" sldId="304"/>
            <ac:spMk id="58" creationId="{3F8261BC-739B-3CD7-2538-43C8E99E6BA5}"/>
          </ac:spMkLst>
        </pc:spChg>
        <pc:spChg chg="mod">
          <ac:chgData name="FATEEN NASHUHA" userId="1ae45e4fd59eaf90" providerId="LiveId" clId="{116EA479-B36D-4251-BB03-5515860E6136}" dt="2023-01-17T07:58:58.248" v="3832" actId="403"/>
          <ac:spMkLst>
            <pc:docMk/>
            <pc:sldMk cId="3798250662" sldId="304"/>
            <ac:spMk id="59" creationId="{B303B5F8-BCC5-416B-927D-EDE3AC6E72C0}"/>
          </ac:spMkLst>
        </pc:spChg>
        <pc:spChg chg="mod">
          <ac:chgData name="FATEEN NASHUHA" userId="1ae45e4fd59eaf90" providerId="LiveId" clId="{116EA479-B36D-4251-BB03-5515860E6136}" dt="2023-01-17T04:53:06.432" v="2768" actId="1076"/>
          <ac:spMkLst>
            <pc:docMk/>
            <pc:sldMk cId="3798250662" sldId="304"/>
            <ac:spMk id="62" creationId="{7FAE2334-19B9-3360-9AEE-C9F073D209BB}"/>
          </ac:spMkLst>
        </pc:spChg>
        <pc:grpChg chg="mod">
          <ac:chgData name="FATEEN NASHUHA" userId="1ae45e4fd59eaf90" providerId="LiveId" clId="{116EA479-B36D-4251-BB03-5515860E6136}" dt="2023-01-17T07:59:00.315" v="3833" actId="1076"/>
          <ac:grpSpMkLst>
            <pc:docMk/>
            <pc:sldMk cId="3798250662" sldId="304"/>
            <ac:grpSpMk id="3" creationId="{BF98EC83-9870-01B6-78E3-C5D1EFD6583C}"/>
          </ac:grpSpMkLst>
        </pc:grpChg>
        <pc:grpChg chg="mod ord">
          <ac:chgData name="FATEEN NASHUHA" userId="1ae45e4fd59eaf90" providerId="LiveId" clId="{116EA479-B36D-4251-BB03-5515860E6136}" dt="2023-01-17T06:24:03.422" v="2842" actId="207"/>
          <ac:grpSpMkLst>
            <pc:docMk/>
            <pc:sldMk cId="3798250662" sldId="304"/>
            <ac:grpSpMk id="6" creationId="{7E2C3A9A-FFBA-8DE0-93EC-1F2D677FA4F6}"/>
          </ac:grpSpMkLst>
        </pc:grpChg>
        <pc:grpChg chg="del">
          <ac:chgData name="FATEEN NASHUHA" userId="1ae45e4fd59eaf90" providerId="LiveId" clId="{116EA479-B36D-4251-BB03-5515860E6136}" dt="2023-01-17T04:38:51.384" v="2686" actId="478"/>
          <ac:grpSpMkLst>
            <pc:docMk/>
            <pc:sldMk cId="3798250662" sldId="304"/>
            <ac:grpSpMk id="9" creationId="{B33DD214-FF23-80DC-13BD-A9CB0EA1E0FF}"/>
          </ac:grpSpMkLst>
        </pc:grpChg>
        <pc:grpChg chg="del">
          <ac:chgData name="FATEEN NASHUHA" userId="1ae45e4fd59eaf90" providerId="LiveId" clId="{116EA479-B36D-4251-BB03-5515860E6136}" dt="2023-01-17T04:38:52.719" v="2687" actId="478"/>
          <ac:grpSpMkLst>
            <pc:docMk/>
            <pc:sldMk cId="3798250662" sldId="304"/>
            <ac:grpSpMk id="12" creationId="{7CD0BAC8-DE83-DD75-5BCD-44194D177A26}"/>
          </ac:grpSpMkLst>
        </pc:grpChg>
        <pc:grpChg chg="mod">
          <ac:chgData name="FATEEN NASHUHA" userId="1ae45e4fd59eaf90" providerId="LiveId" clId="{116EA479-B36D-4251-BB03-5515860E6136}" dt="2023-01-17T04:40:03.716" v="2711" actId="1076"/>
          <ac:grpSpMkLst>
            <pc:docMk/>
            <pc:sldMk cId="3798250662" sldId="304"/>
            <ac:grpSpMk id="28" creationId="{9CA36F29-D585-2648-4F88-8DF3CF2CC63B}"/>
          </ac:grpSpMkLst>
        </pc:grpChg>
        <pc:grpChg chg="del">
          <ac:chgData name="FATEEN NASHUHA" userId="1ae45e4fd59eaf90" providerId="LiveId" clId="{116EA479-B36D-4251-BB03-5515860E6136}" dt="2023-01-17T04:38:50.231" v="2685" actId="478"/>
          <ac:grpSpMkLst>
            <pc:docMk/>
            <pc:sldMk cId="3798250662" sldId="304"/>
            <ac:grpSpMk id="36" creationId="{2BDDE760-606F-3B6C-F487-1B0529EDDC16}"/>
          </ac:grpSpMkLst>
        </pc:grpChg>
        <pc:grpChg chg="del">
          <ac:chgData name="FATEEN NASHUHA" userId="1ae45e4fd59eaf90" providerId="LiveId" clId="{116EA479-B36D-4251-BB03-5515860E6136}" dt="2023-01-17T04:38:50.231" v="2685" actId="478"/>
          <ac:grpSpMkLst>
            <pc:docMk/>
            <pc:sldMk cId="3798250662" sldId="304"/>
            <ac:grpSpMk id="40" creationId="{F3C6D1CA-EDAE-2EE1-3788-7CFFF4523D73}"/>
          </ac:grpSpMkLst>
        </pc:grpChg>
        <pc:grpChg chg="del">
          <ac:chgData name="FATEEN NASHUHA" userId="1ae45e4fd59eaf90" providerId="LiveId" clId="{116EA479-B36D-4251-BB03-5515860E6136}" dt="2023-01-17T04:38:50.231" v="2685" actId="478"/>
          <ac:grpSpMkLst>
            <pc:docMk/>
            <pc:sldMk cId="3798250662" sldId="304"/>
            <ac:grpSpMk id="46" creationId="{D74A3668-E5BB-EAB7-EBCF-48619ED5F126}"/>
          </ac:grpSpMkLst>
        </pc:grpChg>
        <pc:grpChg chg="mod">
          <ac:chgData name="FATEEN NASHUHA" userId="1ae45e4fd59eaf90" providerId="LiveId" clId="{116EA479-B36D-4251-BB03-5515860E6136}" dt="2023-01-17T04:45:21.785" v="2715" actId="1076"/>
          <ac:grpSpMkLst>
            <pc:docMk/>
            <pc:sldMk cId="3798250662" sldId="304"/>
            <ac:grpSpMk id="53" creationId="{2DEF80E1-BC86-E6A5-1E9A-5DBA1F728A48}"/>
          </ac:grpSpMkLst>
        </pc:grpChg>
        <pc:picChg chg="add del mod">
          <ac:chgData name="FATEEN NASHUHA" userId="1ae45e4fd59eaf90" providerId="LiveId" clId="{116EA479-B36D-4251-BB03-5515860E6136}" dt="2023-01-17T04:52:25.839" v="2761" actId="478"/>
          <ac:picMkLst>
            <pc:docMk/>
            <pc:sldMk cId="3798250662" sldId="304"/>
            <ac:picMk id="20" creationId="{FB981AA0-7F63-E060-FA70-750655274D68}"/>
          </ac:picMkLst>
        </pc:picChg>
        <pc:picChg chg="add del mod ord">
          <ac:chgData name="FATEEN NASHUHA" userId="1ae45e4fd59eaf90" providerId="LiveId" clId="{116EA479-B36D-4251-BB03-5515860E6136}" dt="2023-01-17T04:55:47.299" v="2805" actId="478"/>
          <ac:picMkLst>
            <pc:docMk/>
            <pc:sldMk cId="3798250662" sldId="304"/>
            <ac:picMk id="23" creationId="{3AE56348-7071-ED4D-76A0-4AED62A2C571}"/>
          </ac:picMkLst>
        </pc:picChg>
      </pc:sldChg>
      <pc:sldChg chg="del">
        <pc:chgData name="FATEEN NASHUHA" userId="1ae45e4fd59eaf90" providerId="LiveId" clId="{116EA479-B36D-4251-BB03-5515860E6136}" dt="2023-01-17T07:22:55.400" v="3506" actId="47"/>
        <pc:sldMkLst>
          <pc:docMk/>
          <pc:sldMk cId="529901690" sldId="306"/>
        </pc:sldMkLst>
      </pc:sldChg>
      <pc:sldChg chg="del">
        <pc:chgData name="FATEEN NASHUHA" userId="1ae45e4fd59eaf90" providerId="LiveId" clId="{116EA479-B36D-4251-BB03-5515860E6136}" dt="2023-01-17T07:22:56.022" v="3507" actId="47"/>
        <pc:sldMkLst>
          <pc:docMk/>
          <pc:sldMk cId="1140670855" sldId="307"/>
        </pc:sldMkLst>
      </pc:sldChg>
      <pc:sldChg chg="del">
        <pc:chgData name="FATEEN NASHUHA" userId="1ae45e4fd59eaf90" providerId="LiveId" clId="{116EA479-B36D-4251-BB03-5515860E6136}" dt="2023-01-17T07:22:56.481" v="3508" actId="47"/>
        <pc:sldMkLst>
          <pc:docMk/>
          <pc:sldMk cId="1543343476" sldId="308"/>
        </pc:sldMkLst>
      </pc:sldChg>
      <pc:sldChg chg="del">
        <pc:chgData name="FATEEN NASHUHA" userId="1ae45e4fd59eaf90" providerId="LiveId" clId="{116EA479-B36D-4251-BB03-5515860E6136}" dt="2023-01-17T07:22:56.910" v="3509" actId="47"/>
        <pc:sldMkLst>
          <pc:docMk/>
          <pc:sldMk cId="1990081519" sldId="309"/>
        </pc:sldMkLst>
      </pc:sldChg>
      <pc:sldChg chg="del">
        <pc:chgData name="FATEEN NASHUHA" userId="1ae45e4fd59eaf90" providerId="LiveId" clId="{116EA479-B36D-4251-BB03-5515860E6136}" dt="2023-01-17T07:22:48.740" v="3497" actId="47"/>
        <pc:sldMkLst>
          <pc:docMk/>
          <pc:sldMk cId="3263908256" sldId="310"/>
        </pc:sldMkLst>
      </pc:sldChg>
      <pc:sldChg chg="del">
        <pc:chgData name="FATEEN NASHUHA" userId="1ae45e4fd59eaf90" providerId="LiveId" clId="{116EA479-B36D-4251-BB03-5515860E6136}" dt="2023-01-17T07:22:57.952" v="3510" actId="47"/>
        <pc:sldMkLst>
          <pc:docMk/>
          <pc:sldMk cId="1467738379" sldId="312"/>
        </pc:sldMkLst>
      </pc:sldChg>
      <pc:sldChg chg="del">
        <pc:chgData name="FATEEN NASHUHA" userId="1ae45e4fd59eaf90" providerId="LiveId" clId="{116EA479-B36D-4251-BB03-5515860E6136}" dt="2023-01-17T07:22:59.091" v="3511" actId="47"/>
        <pc:sldMkLst>
          <pc:docMk/>
          <pc:sldMk cId="1502775014" sldId="313"/>
        </pc:sldMkLst>
      </pc:sldChg>
      <pc:sldChg chg="del">
        <pc:chgData name="FATEEN NASHUHA" userId="1ae45e4fd59eaf90" providerId="LiveId" clId="{116EA479-B36D-4251-BB03-5515860E6136}" dt="2023-01-17T07:22:49.229" v="3498" actId="47"/>
        <pc:sldMkLst>
          <pc:docMk/>
          <pc:sldMk cId="1138673033" sldId="314"/>
        </pc:sldMkLst>
      </pc:sldChg>
      <pc:sldChg chg="del">
        <pc:chgData name="FATEEN NASHUHA" userId="1ae45e4fd59eaf90" providerId="LiveId" clId="{116EA479-B36D-4251-BB03-5515860E6136}" dt="2023-01-17T07:22:49.880" v="3499" actId="47"/>
        <pc:sldMkLst>
          <pc:docMk/>
          <pc:sldMk cId="3537219587" sldId="315"/>
        </pc:sldMkLst>
      </pc:sldChg>
      <pc:sldChg chg="del">
        <pc:chgData name="FATEEN NASHUHA" userId="1ae45e4fd59eaf90" providerId="LiveId" clId="{116EA479-B36D-4251-BB03-5515860E6136}" dt="2023-01-17T07:22:48.182" v="3496" actId="47"/>
        <pc:sldMkLst>
          <pc:docMk/>
          <pc:sldMk cId="2389257856" sldId="318"/>
        </pc:sldMkLst>
      </pc:sldChg>
      <pc:sldChg chg="del">
        <pc:chgData name="FATEEN NASHUHA" userId="1ae45e4fd59eaf90" providerId="LiveId" clId="{116EA479-B36D-4251-BB03-5515860E6136}" dt="2023-01-17T07:22:19.974" v="3484" actId="47"/>
        <pc:sldMkLst>
          <pc:docMk/>
          <pc:sldMk cId="2247884157" sldId="319"/>
        </pc:sldMkLst>
      </pc:sldChg>
      <pc:sldChg chg="del">
        <pc:chgData name="FATEEN NASHUHA" userId="1ae45e4fd59eaf90" providerId="LiveId" clId="{116EA479-B36D-4251-BB03-5515860E6136}" dt="2023-01-17T07:22:21.080" v="3485" actId="47"/>
        <pc:sldMkLst>
          <pc:docMk/>
          <pc:sldMk cId="1072266985" sldId="320"/>
        </pc:sldMkLst>
      </pc:sldChg>
      <pc:sldChg chg="del">
        <pc:chgData name="FATEEN NASHUHA" userId="1ae45e4fd59eaf90" providerId="LiveId" clId="{116EA479-B36D-4251-BB03-5515860E6136}" dt="2023-01-17T07:22:15.081" v="3480" actId="47"/>
        <pc:sldMkLst>
          <pc:docMk/>
          <pc:sldMk cId="960437674" sldId="322"/>
        </pc:sldMkLst>
      </pc:sldChg>
      <pc:sldChg chg="del">
        <pc:chgData name="FATEEN NASHUHA" userId="1ae45e4fd59eaf90" providerId="LiveId" clId="{116EA479-B36D-4251-BB03-5515860E6136}" dt="2023-01-16T03:57:02.620" v="470" actId="47"/>
        <pc:sldMkLst>
          <pc:docMk/>
          <pc:sldMk cId="753659596" sldId="325"/>
        </pc:sldMkLst>
      </pc:sldChg>
      <pc:sldChg chg="del">
        <pc:chgData name="FATEEN NASHUHA" userId="1ae45e4fd59eaf90" providerId="LiveId" clId="{116EA479-B36D-4251-BB03-5515860E6136}" dt="2023-01-16T03:57:05.564" v="471" actId="47"/>
        <pc:sldMkLst>
          <pc:docMk/>
          <pc:sldMk cId="3587775886" sldId="326"/>
        </pc:sldMkLst>
      </pc:sldChg>
      <pc:sldChg chg="addSp delSp modSp mod ord modAnim">
        <pc:chgData name="FATEEN NASHUHA" userId="1ae45e4fd59eaf90" providerId="LiveId" clId="{116EA479-B36D-4251-BB03-5515860E6136}" dt="2023-02-05T01:27:12.028" v="5973" actId="1076"/>
        <pc:sldMkLst>
          <pc:docMk/>
          <pc:sldMk cId="4193468249" sldId="327"/>
        </pc:sldMkLst>
        <pc:spChg chg="mod">
          <ac:chgData name="FATEEN NASHUHA" userId="1ae45e4fd59eaf90" providerId="LiveId" clId="{116EA479-B36D-4251-BB03-5515860E6136}" dt="2023-02-05T01:27:06.100" v="5972" actId="1076"/>
          <ac:spMkLst>
            <pc:docMk/>
            <pc:sldMk cId="4193468249" sldId="327"/>
            <ac:spMk id="3" creationId="{5FED4DCB-5022-6CCC-9A89-7B117517164F}"/>
          </ac:spMkLst>
        </pc:spChg>
        <pc:spChg chg="mod">
          <ac:chgData name="FATEEN NASHUHA" userId="1ae45e4fd59eaf90" providerId="LiveId" clId="{116EA479-B36D-4251-BB03-5515860E6136}" dt="2023-02-05T01:27:06.100" v="5972" actId="1076"/>
          <ac:spMkLst>
            <pc:docMk/>
            <pc:sldMk cId="4193468249" sldId="327"/>
            <ac:spMk id="4" creationId="{0C309F15-D58E-1258-C9D1-121F9D4C18D4}"/>
          </ac:spMkLst>
        </pc:spChg>
        <pc:spChg chg="mod">
          <ac:chgData name="FATEEN NASHUHA" userId="1ae45e4fd59eaf90" providerId="LiveId" clId="{116EA479-B36D-4251-BB03-5515860E6136}" dt="2023-02-05T01:27:06.100" v="5972" actId="1076"/>
          <ac:spMkLst>
            <pc:docMk/>
            <pc:sldMk cId="4193468249" sldId="327"/>
            <ac:spMk id="5" creationId="{803B436C-F8EF-F365-ACD8-49007F0D06CD}"/>
          </ac:spMkLst>
        </pc:spChg>
        <pc:spChg chg="mod">
          <ac:chgData name="FATEEN NASHUHA" userId="1ae45e4fd59eaf90" providerId="LiveId" clId="{116EA479-B36D-4251-BB03-5515860E6136}" dt="2023-02-05T01:27:06.100" v="5972" actId="1076"/>
          <ac:spMkLst>
            <pc:docMk/>
            <pc:sldMk cId="4193468249" sldId="327"/>
            <ac:spMk id="6" creationId="{722EA05A-3A45-C435-4240-952BFACB0C74}"/>
          </ac:spMkLst>
        </pc:spChg>
        <pc:spChg chg="mod">
          <ac:chgData name="FATEEN NASHUHA" userId="1ae45e4fd59eaf90" providerId="LiveId" clId="{116EA479-B36D-4251-BB03-5515860E6136}" dt="2023-02-05T01:27:06.100" v="5972" actId="1076"/>
          <ac:spMkLst>
            <pc:docMk/>
            <pc:sldMk cId="4193468249" sldId="327"/>
            <ac:spMk id="8" creationId="{C6DA71EA-42C5-EEA0-1640-4FE89A0D9DD1}"/>
          </ac:spMkLst>
        </pc:spChg>
        <pc:spChg chg="mod">
          <ac:chgData name="FATEEN NASHUHA" userId="1ae45e4fd59eaf90" providerId="LiveId" clId="{116EA479-B36D-4251-BB03-5515860E6136}" dt="2023-02-05T01:27:06.100" v="5972" actId="1076"/>
          <ac:spMkLst>
            <pc:docMk/>
            <pc:sldMk cId="4193468249" sldId="327"/>
            <ac:spMk id="9" creationId="{90897CD0-6A1E-0992-D8D7-7C61AEF3F05D}"/>
          </ac:spMkLst>
        </pc:spChg>
        <pc:spChg chg="mod">
          <ac:chgData name="FATEEN NASHUHA" userId="1ae45e4fd59eaf90" providerId="LiveId" clId="{116EA479-B36D-4251-BB03-5515860E6136}" dt="2023-02-05T01:27:06.100" v="5972" actId="1076"/>
          <ac:spMkLst>
            <pc:docMk/>
            <pc:sldMk cId="4193468249" sldId="327"/>
            <ac:spMk id="10" creationId="{9790DF4A-E7F4-D5D8-D65D-28EA792AE67B}"/>
          </ac:spMkLst>
        </pc:spChg>
        <pc:spChg chg="mod">
          <ac:chgData name="FATEEN NASHUHA" userId="1ae45e4fd59eaf90" providerId="LiveId" clId="{116EA479-B36D-4251-BB03-5515860E6136}" dt="2023-02-05T01:27:06.100" v="5972" actId="1076"/>
          <ac:spMkLst>
            <pc:docMk/>
            <pc:sldMk cId="4193468249" sldId="327"/>
            <ac:spMk id="11" creationId="{07D7B311-CF2D-C900-2EED-F5926C854053}"/>
          </ac:spMkLst>
        </pc:spChg>
        <pc:spChg chg="mod">
          <ac:chgData name="FATEEN NASHUHA" userId="1ae45e4fd59eaf90" providerId="LiveId" clId="{116EA479-B36D-4251-BB03-5515860E6136}" dt="2023-02-05T01:27:06.100" v="5972" actId="1076"/>
          <ac:spMkLst>
            <pc:docMk/>
            <pc:sldMk cId="4193468249" sldId="327"/>
            <ac:spMk id="12" creationId="{A13426CF-DF03-9979-79DB-82912E162A3B}"/>
          </ac:spMkLst>
        </pc:spChg>
        <pc:spChg chg="mod">
          <ac:chgData name="FATEEN NASHUHA" userId="1ae45e4fd59eaf90" providerId="LiveId" clId="{116EA479-B36D-4251-BB03-5515860E6136}" dt="2023-02-05T01:27:06.100" v="5972" actId="1076"/>
          <ac:spMkLst>
            <pc:docMk/>
            <pc:sldMk cId="4193468249" sldId="327"/>
            <ac:spMk id="14" creationId="{EC4C1624-064C-E9D4-4688-29401847FBD2}"/>
          </ac:spMkLst>
        </pc:spChg>
        <pc:spChg chg="mod">
          <ac:chgData name="FATEEN NASHUHA" userId="1ae45e4fd59eaf90" providerId="LiveId" clId="{116EA479-B36D-4251-BB03-5515860E6136}" dt="2023-02-05T01:27:06.100" v="5972" actId="1076"/>
          <ac:spMkLst>
            <pc:docMk/>
            <pc:sldMk cId="4193468249" sldId="327"/>
            <ac:spMk id="15" creationId="{3A3BCBFC-67F0-1E25-88A3-2DC68B1F09CF}"/>
          </ac:spMkLst>
        </pc:spChg>
        <pc:spChg chg="mod">
          <ac:chgData name="FATEEN NASHUHA" userId="1ae45e4fd59eaf90" providerId="LiveId" clId="{116EA479-B36D-4251-BB03-5515860E6136}" dt="2023-01-16T03:23:37.728" v="253" actId="1076"/>
          <ac:spMkLst>
            <pc:docMk/>
            <pc:sldMk cId="4193468249" sldId="327"/>
            <ac:spMk id="16" creationId="{4EA0BDB8-6816-033A-A663-D9C2BC763CD6}"/>
          </ac:spMkLst>
        </pc:spChg>
        <pc:spChg chg="mod">
          <ac:chgData name="FATEEN NASHUHA" userId="1ae45e4fd59eaf90" providerId="LiveId" clId="{116EA479-B36D-4251-BB03-5515860E6136}" dt="2023-02-05T01:27:06.100" v="5972" actId="1076"/>
          <ac:spMkLst>
            <pc:docMk/>
            <pc:sldMk cId="4193468249" sldId="327"/>
            <ac:spMk id="17" creationId="{A6FE8B85-A8B4-0D82-7C0D-8EEF3AC436BE}"/>
          </ac:spMkLst>
        </pc:spChg>
        <pc:spChg chg="mod">
          <ac:chgData name="FATEEN NASHUHA" userId="1ae45e4fd59eaf90" providerId="LiveId" clId="{116EA479-B36D-4251-BB03-5515860E6136}" dt="2023-02-05T01:27:06.100" v="5972" actId="1076"/>
          <ac:spMkLst>
            <pc:docMk/>
            <pc:sldMk cId="4193468249" sldId="327"/>
            <ac:spMk id="18" creationId="{97125F2F-5C40-2324-F6EC-22DA49496883}"/>
          </ac:spMkLst>
        </pc:spChg>
        <pc:spChg chg="mod">
          <ac:chgData name="FATEEN NASHUHA" userId="1ae45e4fd59eaf90" providerId="LiveId" clId="{116EA479-B36D-4251-BB03-5515860E6136}" dt="2023-02-05T01:27:06.100" v="5972" actId="1076"/>
          <ac:spMkLst>
            <pc:docMk/>
            <pc:sldMk cId="4193468249" sldId="327"/>
            <ac:spMk id="19" creationId="{699F96E6-91D3-BB26-EE70-91902CE13727}"/>
          </ac:spMkLst>
        </pc:spChg>
        <pc:spChg chg="mod">
          <ac:chgData name="FATEEN NASHUHA" userId="1ae45e4fd59eaf90" providerId="LiveId" clId="{116EA479-B36D-4251-BB03-5515860E6136}" dt="2023-02-05T01:27:12.028" v="5973" actId="1076"/>
          <ac:spMkLst>
            <pc:docMk/>
            <pc:sldMk cId="4193468249" sldId="327"/>
            <ac:spMk id="20" creationId="{0B00E39D-051C-7F1A-EA67-A3CCCCF51456}"/>
          </ac:spMkLst>
        </pc:spChg>
        <pc:spChg chg="mod">
          <ac:chgData name="FATEEN NASHUHA" userId="1ae45e4fd59eaf90" providerId="LiveId" clId="{116EA479-B36D-4251-BB03-5515860E6136}" dt="2023-02-05T01:27:06.100" v="5972" actId="1076"/>
          <ac:spMkLst>
            <pc:docMk/>
            <pc:sldMk cId="4193468249" sldId="327"/>
            <ac:spMk id="21" creationId="{63074A6E-BABF-AD36-7774-B8C5DA07132B}"/>
          </ac:spMkLst>
        </pc:spChg>
        <pc:spChg chg="mod">
          <ac:chgData name="FATEEN NASHUHA" userId="1ae45e4fd59eaf90" providerId="LiveId" clId="{116EA479-B36D-4251-BB03-5515860E6136}" dt="2023-02-05T01:27:06.100" v="5972" actId="1076"/>
          <ac:spMkLst>
            <pc:docMk/>
            <pc:sldMk cId="4193468249" sldId="327"/>
            <ac:spMk id="22" creationId="{1670897C-10DC-F74A-6ADC-8DE19BE06068}"/>
          </ac:spMkLst>
        </pc:spChg>
        <pc:spChg chg="mod">
          <ac:chgData name="FATEEN NASHUHA" userId="1ae45e4fd59eaf90" providerId="LiveId" clId="{116EA479-B36D-4251-BB03-5515860E6136}" dt="2023-02-05T01:27:06.100" v="5972" actId="1076"/>
          <ac:spMkLst>
            <pc:docMk/>
            <pc:sldMk cId="4193468249" sldId="327"/>
            <ac:spMk id="23" creationId="{1EE20289-2C07-8C24-A858-0024D6BAD451}"/>
          </ac:spMkLst>
        </pc:spChg>
        <pc:spChg chg="mod">
          <ac:chgData name="FATEEN NASHUHA" userId="1ae45e4fd59eaf90" providerId="LiveId" clId="{116EA479-B36D-4251-BB03-5515860E6136}" dt="2023-02-05T01:27:06.100" v="5972" actId="1076"/>
          <ac:spMkLst>
            <pc:docMk/>
            <pc:sldMk cId="4193468249" sldId="327"/>
            <ac:spMk id="24" creationId="{A8706229-6166-BE1A-CEC6-E1699491A0D1}"/>
          </ac:spMkLst>
        </pc:spChg>
        <pc:spChg chg="mod">
          <ac:chgData name="FATEEN NASHUHA" userId="1ae45e4fd59eaf90" providerId="LiveId" clId="{116EA479-B36D-4251-BB03-5515860E6136}" dt="2023-02-05T01:27:06.100" v="5972" actId="1076"/>
          <ac:spMkLst>
            <pc:docMk/>
            <pc:sldMk cId="4193468249" sldId="327"/>
            <ac:spMk id="25" creationId="{D627CAF5-48B2-D15F-98CC-C0D2A5109A1F}"/>
          </ac:spMkLst>
        </pc:spChg>
        <pc:spChg chg="mod">
          <ac:chgData name="FATEEN NASHUHA" userId="1ae45e4fd59eaf90" providerId="LiveId" clId="{116EA479-B36D-4251-BB03-5515860E6136}" dt="2023-02-05T01:27:06.100" v="5972" actId="1076"/>
          <ac:spMkLst>
            <pc:docMk/>
            <pc:sldMk cId="4193468249" sldId="327"/>
            <ac:spMk id="26" creationId="{6FF1A1FB-AD23-F28A-1ACB-649897F8881F}"/>
          </ac:spMkLst>
        </pc:spChg>
        <pc:spChg chg="mod">
          <ac:chgData name="FATEEN NASHUHA" userId="1ae45e4fd59eaf90" providerId="LiveId" clId="{116EA479-B36D-4251-BB03-5515860E6136}" dt="2023-02-05T01:27:06.100" v="5972" actId="1076"/>
          <ac:spMkLst>
            <pc:docMk/>
            <pc:sldMk cId="4193468249" sldId="327"/>
            <ac:spMk id="27" creationId="{8D1AB309-8EFC-E307-0141-40E5B7DD9DA2}"/>
          </ac:spMkLst>
        </pc:spChg>
        <pc:spChg chg="add del mod">
          <ac:chgData name="FATEEN NASHUHA" userId="1ae45e4fd59eaf90" providerId="LiveId" clId="{116EA479-B36D-4251-BB03-5515860E6136}" dt="2023-02-05T01:02:13.112" v="5818" actId="20577"/>
          <ac:spMkLst>
            <pc:docMk/>
            <pc:sldMk cId="4193468249" sldId="327"/>
            <ac:spMk id="28" creationId="{CEB5B0F4-B737-C62F-4DFA-8269FE503ABE}"/>
          </ac:spMkLst>
        </pc:spChg>
        <pc:spChg chg="add del mod">
          <ac:chgData name="FATEEN NASHUHA" userId="1ae45e4fd59eaf90" providerId="LiveId" clId="{116EA479-B36D-4251-BB03-5515860E6136}" dt="2023-01-16T04:27:35.215" v="663"/>
          <ac:spMkLst>
            <pc:docMk/>
            <pc:sldMk cId="4193468249" sldId="327"/>
            <ac:spMk id="30" creationId="{40154067-FBCD-52C8-EAF8-FB2A3ECFAAE5}"/>
          </ac:spMkLst>
        </pc:spChg>
        <pc:spChg chg="add del mod">
          <ac:chgData name="FATEEN NASHUHA" userId="1ae45e4fd59eaf90" providerId="LiveId" clId="{116EA479-B36D-4251-BB03-5515860E6136}" dt="2023-01-16T04:27:35.215" v="663"/>
          <ac:spMkLst>
            <pc:docMk/>
            <pc:sldMk cId="4193468249" sldId="327"/>
            <ac:spMk id="31" creationId="{227BE102-E747-BC86-3CDA-79058AE41A73}"/>
          </ac:spMkLst>
        </pc:spChg>
        <pc:spChg chg="add del mod">
          <ac:chgData name="FATEEN NASHUHA" userId="1ae45e4fd59eaf90" providerId="LiveId" clId="{116EA479-B36D-4251-BB03-5515860E6136}" dt="2023-01-16T04:27:35.215" v="663"/>
          <ac:spMkLst>
            <pc:docMk/>
            <pc:sldMk cId="4193468249" sldId="327"/>
            <ac:spMk id="32" creationId="{EE6D8046-530A-A613-ABBB-72CC50495797}"/>
          </ac:spMkLst>
        </pc:spChg>
        <pc:spChg chg="add del mod">
          <ac:chgData name="FATEEN NASHUHA" userId="1ae45e4fd59eaf90" providerId="LiveId" clId="{116EA479-B36D-4251-BB03-5515860E6136}" dt="2023-01-16T04:27:35.215" v="663"/>
          <ac:spMkLst>
            <pc:docMk/>
            <pc:sldMk cId="4193468249" sldId="327"/>
            <ac:spMk id="33" creationId="{DCA75921-4EC1-A020-04B7-E9489E23FBA9}"/>
          </ac:spMkLst>
        </pc:spChg>
        <pc:spChg chg="add del mod">
          <ac:chgData name="FATEEN NASHUHA" userId="1ae45e4fd59eaf90" providerId="LiveId" clId="{116EA479-B36D-4251-BB03-5515860E6136}" dt="2023-01-16T04:27:35.215" v="663"/>
          <ac:spMkLst>
            <pc:docMk/>
            <pc:sldMk cId="4193468249" sldId="327"/>
            <ac:spMk id="34" creationId="{D905E3F6-2F95-0AAD-5EEE-7105DB4AEDF2}"/>
          </ac:spMkLst>
        </pc:spChg>
        <pc:spChg chg="add del mod">
          <ac:chgData name="FATEEN NASHUHA" userId="1ae45e4fd59eaf90" providerId="LiveId" clId="{116EA479-B36D-4251-BB03-5515860E6136}" dt="2023-01-16T04:27:35.215" v="663"/>
          <ac:spMkLst>
            <pc:docMk/>
            <pc:sldMk cId="4193468249" sldId="327"/>
            <ac:spMk id="35" creationId="{F9E44AD5-4B77-0C85-8E1A-F8FBE73B5539}"/>
          </ac:spMkLst>
        </pc:spChg>
        <pc:spChg chg="add del mod">
          <ac:chgData name="FATEEN NASHUHA" userId="1ae45e4fd59eaf90" providerId="LiveId" clId="{116EA479-B36D-4251-BB03-5515860E6136}" dt="2023-01-16T04:27:35.215" v="663"/>
          <ac:spMkLst>
            <pc:docMk/>
            <pc:sldMk cId="4193468249" sldId="327"/>
            <ac:spMk id="38" creationId="{1D62CFA5-2A47-7BB6-1CC7-783C0EF0F02A}"/>
          </ac:spMkLst>
        </pc:spChg>
        <pc:spChg chg="add del">
          <ac:chgData name="FATEEN NASHUHA" userId="1ae45e4fd59eaf90" providerId="LiveId" clId="{116EA479-B36D-4251-BB03-5515860E6136}" dt="2023-01-16T04:27:48.975" v="668" actId="22"/>
          <ac:spMkLst>
            <pc:docMk/>
            <pc:sldMk cId="4193468249" sldId="327"/>
            <ac:spMk id="41" creationId="{326F0E74-5723-2D6B-9EFC-B2D07CE1752C}"/>
          </ac:spMkLst>
        </pc:spChg>
        <pc:grpChg chg="mod">
          <ac:chgData name="FATEEN NASHUHA" userId="1ae45e4fd59eaf90" providerId="LiveId" clId="{116EA479-B36D-4251-BB03-5515860E6136}" dt="2023-02-05T01:27:06.100" v="5972" actId="1076"/>
          <ac:grpSpMkLst>
            <pc:docMk/>
            <pc:sldMk cId="4193468249" sldId="327"/>
            <ac:grpSpMk id="7" creationId="{97496A22-8F9F-D8EC-6BF1-2AE56786274E}"/>
          </ac:grpSpMkLst>
        </pc:grpChg>
        <pc:grpChg chg="mod">
          <ac:chgData name="FATEEN NASHUHA" userId="1ae45e4fd59eaf90" providerId="LiveId" clId="{116EA479-B36D-4251-BB03-5515860E6136}" dt="2023-02-05T01:27:06.100" v="5972" actId="1076"/>
          <ac:grpSpMkLst>
            <pc:docMk/>
            <pc:sldMk cId="4193468249" sldId="327"/>
            <ac:grpSpMk id="13" creationId="{5E7F57B8-D3D3-3C12-ADA3-50E63EEA4B0C}"/>
          </ac:grpSpMkLst>
        </pc:grpChg>
        <pc:picChg chg="add del mod">
          <ac:chgData name="FATEEN NASHUHA" userId="1ae45e4fd59eaf90" providerId="LiveId" clId="{116EA479-B36D-4251-BB03-5515860E6136}" dt="2023-01-16T04:27:35.215" v="663"/>
          <ac:picMkLst>
            <pc:docMk/>
            <pc:sldMk cId="4193468249" sldId="327"/>
            <ac:picMk id="36" creationId="{96B575C7-F85D-EB3C-E1EA-527307A4F254}"/>
          </ac:picMkLst>
        </pc:picChg>
        <pc:picChg chg="add del mod">
          <ac:chgData name="FATEEN NASHUHA" userId="1ae45e4fd59eaf90" providerId="LiveId" clId="{116EA479-B36D-4251-BB03-5515860E6136}" dt="2023-01-16T04:27:35.215" v="663"/>
          <ac:picMkLst>
            <pc:docMk/>
            <pc:sldMk cId="4193468249" sldId="327"/>
            <ac:picMk id="37" creationId="{95EF7006-49B3-22D1-B71F-DD54318222F5}"/>
          </ac:picMkLst>
        </pc:picChg>
        <pc:inkChg chg="add del mod">
          <ac:chgData name="FATEEN NASHUHA" userId="1ae45e4fd59eaf90" providerId="LiveId" clId="{116EA479-B36D-4251-BB03-5515860E6136}" dt="2023-01-16T04:27:35.215" v="663"/>
          <ac:inkMkLst>
            <pc:docMk/>
            <pc:sldMk cId="4193468249" sldId="327"/>
            <ac:inkMk id="39" creationId="{CE70AD0F-5FAA-A704-8CD3-595FFE3D700F}"/>
          </ac:inkMkLst>
        </pc:inkChg>
        <pc:cxnChg chg="mod">
          <ac:chgData name="FATEEN NASHUHA" userId="1ae45e4fd59eaf90" providerId="LiveId" clId="{116EA479-B36D-4251-BB03-5515860E6136}" dt="2023-02-05T01:27:06.100" v="5972" actId="1076"/>
          <ac:cxnSpMkLst>
            <pc:docMk/>
            <pc:sldMk cId="4193468249" sldId="327"/>
            <ac:cxnSpMk id="2" creationId="{09837540-E4C2-F0C0-3CDC-9AFEFBA53A73}"/>
          </ac:cxnSpMkLst>
        </pc:cxnChg>
      </pc:sldChg>
      <pc:sldChg chg="del ord">
        <pc:chgData name="FATEEN NASHUHA" userId="1ae45e4fd59eaf90" providerId="LiveId" clId="{116EA479-B36D-4251-BB03-5515860E6136}" dt="2023-01-17T06:39:01.188" v="3061" actId="47"/>
        <pc:sldMkLst>
          <pc:docMk/>
          <pc:sldMk cId="1810083865" sldId="328"/>
        </pc:sldMkLst>
      </pc:sldChg>
      <pc:sldChg chg="del">
        <pc:chgData name="FATEEN NASHUHA" userId="1ae45e4fd59eaf90" providerId="LiveId" clId="{116EA479-B36D-4251-BB03-5515860E6136}" dt="2023-01-17T07:22:47.610" v="3495" actId="47"/>
        <pc:sldMkLst>
          <pc:docMk/>
          <pc:sldMk cId="4232016841" sldId="329"/>
        </pc:sldMkLst>
      </pc:sldChg>
      <pc:sldChg chg="add del">
        <pc:chgData name="FATEEN NASHUHA" userId="1ae45e4fd59eaf90" providerId="LiveId" clId="{116EA479-B36D-4251-BB03-5515860E6136}" dt="2023-01-17T07:24:29.372" v="3523" actId="47"/>
        <pc:sldMkLst>
          <pc:docMk/>
          <pc:sldMk cId="3818035269" sldId="330"/>
        </pc:sldMkLst>
      </pc:sldChg>
      <pc:sldChg chg="del">
        <pc:chgData name="FATEEN NASHUHA" userId="1ae45e4fd59eaf90" providerId="LiveId" clId="{116EA479-B36D-4251-BB03-5515860E6136}" dt="2023-01-17T07:22:50.834" v="3500" actId="47"/>
        <pc:sldMkLst>
          <pc:docMk/>
          <pc:sldMk cId="2385806579" sldId="331"/>
        </pc:sldMkLst>
      </pc:sldChg>
      <pc:sldChg chg="del">
        <pc:chgData name="FATEEN NASHUHA" userId="1ae45e4fd59eaf90" providerId="LiveId" clId="{116EA479-B36D-4251-BB03-5515860E6136}" dt="2023-01-17T07:22:22.389" v="3486" actId="47"/>
        <pc:sldMkLst>
          <pc:docMk/>
          <pc:sldMk cId="1487160913" sldId="332"/>
        </pc:sldMkLst>
      </pc:sldChg>
      <pc:sldChg chg="delSp modSp mod ord modAnim">
        <pc:chgData name="FATEEN NASHUHA" userId="1ae45e4fd59eaf90" providerId="LiveId" clId="{116EA479-B36D-4251-BB03-5515860E6136}" dt="2023-02-05T01:40:47.842" v="6012" actId="1076"/>
        <pc:sldMkLst>
          <pc:docMk/>
          <pc:sldMk cId="1310908802" sldId="333"/>
        </pc:sldMkLst>
        <pc:spChg chg="mod">
          <ac:chgData name="FATEEN NASHUHA" userId="1ae45e4fd59eaf90" providerId="LiveId" clId="{116EA479-B36D-4251-BB03-5515860E6136}" dt="2023-01-26T02:11:02.372" v="4334" actId="1076"/>
          <ac:spMkLst>
            <pc:docMk/>
            <pc:sldMk cId="1310908802" sldId="333"/>
            <ac:spMk id="2" creationId="{6B9F99B2-FD80-9BAD-B314-7809390C97EF}"/>
          </ac:spMkLst>
        </pc:spChg>
        <pc:spChg chg="mod">
          <ac:chgData name="FATEEN NASHUHA" userId="1ae45e4fd59eaf90" providerId="LiveId" clId="{116EA479-B36D-4251-BB03-5515860E6136}" dt="2023-01-26T02:11:37.976" v="4340" actId="1076"/>
          <ac:spMkLst>
            <pc:docMk/>
            <pc:sldMk cId="1310908802" sldId="333"/>
            <ac:spMk id="3" creationId="{8F1EF811-E98D-26EB-F743-2805D8DA7181}"/>
          </ac:spMkLst>
        </pc:spChg>
        <pc:spChg chg="mod">
          <ac:chgData name="FATEEN NASHUHA" userId="1ae45e4fd59eaf90" providerId="LiveId" clId="{116EA479-B36D-4251-BB03-5515860E6136}" dt="2023-01-26T02:12:41.545" v="4346" actId="1076"/>
          <ac:spMkLst>
            <pc:docMk/>
            <pc:sldMk cId="1310908802" sldId="333"/>
            <ac:spMk id="4" creationId="{BA731E1B-BD04-2698-DAF7-ABADA98B8375}"/>
          </ac:spMkLst>
        </pc:spChg>
        <pc:spChg chg="mod">
          <ac:chgData name="FATEEN NASHUHA" userId="1ae45e4fd59eaf90" providerId="LiveId" clId="{116EA479-B36D-4251-BB03-5515860E6136}" dt="2023-01-17T06:50:23.831" v="3204" actId="1076"/>
          <ac:spMkLst>
            <pc:docMk/>
            <pc:sldMk cId="1310908802" sldId="333"/>
            <ac:spMk id="5" creationId="{60D59411-F9D7-45CC-35FC-9FC40CFB6A01}"/>
          </ac:spMkLst>
        </pc:spChg>
        <pc:spChg chg="mod">
          <ac:chgData name="FATEEN NASHUHA" userId="1ae45e4fd59eaf90" providerId="LiveId" clId="{116EA479-B36D-4251-BB03-5515860E6136}" dt="2023-01-17T06:50:23.831" v="3204" actId="1076"/>
          <ac:spMkLst>
            <pc:docMk/>
            <pc:sldMk cId="1310908802" sldId="333"/>
            <ac:spMk id="6" creationId="{4286C445-E29B-59E3-9AAE-EC090F14F6EF}"/>
          </ac:spMkLst>
        </pc:spChg>
        <pc:spChg chg="mod">
          <ac:chgData name="FATEEN NASHUHA" userId="1ae45e4fd59eaf90" providerId="LiveId" clId="{116EA479-B36D-4251-BB03-5515860E6136}" dt="2023-01-17T06:50:23.831" v="3204" actId="1076"/>
          <ac:spMkLst>
            <pc:docMk/>
            <pc:sldMk cId="1310908802" sldId="333"/>
            <ac:spMk id="7" creationId="{A66EB531-9569-0F14-DDEF-4B8BCDA22841}"/>
          </ac:spMkLst>
        </pc:spChg>
        <pc:spChg chg="mod">
          <ac:chgData name="FATEEN NASHUHA" userId="1ae45e4fd59eaf90" providerId="LiveId" clId="{116EA479-B36D-4251-BB03-5515860E6136}" dt="2023-01-26T02:12:16.709" v="4344" actId="1076"/>
          <ac:spMkLst>
            <pc:docMk/>
            <pc:sldMk cId="1310908802" sldId="333"/>
            <ac:spMk id="18" creationId="{46ACCBBC-4433-2B58-4FBF-512B3FA4AE45}"/>
          </ac:spMkLst>
        </pc:spChg>
        <pc:spChg chg="mod">
          <ac:chgData name="FATEEN NASHUHA" userId="1ae45e4fd59eaf90" providerId="LiveId" clId="{116EA479-B36D-4251-BB03-5515860E6136}" dt="2023-02-05T01:40:47.842" v="6012" actId="1076"/>
          <ac:spMkLst>
            <pc:docMk/>
            <pc:sldMk cId="1310908802" sldId="333"/>
            <ac:spMk id="19" creationId="{663AE1A0-D352-35F4-F02E-C348FF12A4B0}"/>
          </ac:spMkLst>
        </pc:spChg>
        <pc:spChg chg="mod">
          <ac:chgData name="FATEEN NASHUHA" userId="1ae45e4fd59eaf90" providerId="LiveId" clId="{116EA479-B36D-4251-BB03-5515860E6136}" dt="2023-01-17T06:50:23.831" v="3204" actId="1076"/>
          <ac:spMkLst>
            <pc:docMk/>
            <pc:sldMk cId="1310908802" sldId="333"/>
            <ac:spMk id="20" creationId="{867745D2-40E6-E07C-8E52-999323255124}"/>
          </ac:spMkLst>
        </pc:spChg>
        <pc:spChg chg="del">
          <ac:chgData name="FATEEN NASHUHA" userId="1ae45e4fd59eaf90" providerId="LiveId" clId="{116EA479-B36D-4251-BB03-5515860E6136}" dt="2023-01-17T06:46:31.709" v="3160" actId="478"/>
          <ac:spMkLst>
            <pc:docMk/>
            <pc:sldMk cId="1310908802" sldId="333"/>
            <ac:spMk id="22" creationId="{7075F1C4-2A7D-87EE-C3F2-B315B064DA01}"/>
          </ac:spMkLst>
        </pc:spChg>
        <pc:spChg chg="mod">
          <ac:chgData name="FATEEN NASHUHA" userId="1ae45e4fd59eaf90" providerId="LiveId" clId="{116EA479-B36D-4251-BB03-5515860E6136}" dt="2023-01-17T06:42:38.822" v="3117" actId="20577"/>
          <ac:spMkLst>
            <pc:docMk/>
            <pc:sldMk cId="1310908802" sldId="333"/>
            <ac:spMk id="23" creationId="{70AE680A-215C-1D3C-8EB1-951CDE08173D}"/>
          </ac:spMkLst>
        </pc:spChg>
        <pc:grpChg chg="mod">
          <ac:chgData name="FATEEN NASHUHA" userId="1ae45e4fd59eaf90" providerId="LiveId" clId="{116EA479-B36D-4251-BB03-5515860E6136}" dt="2023-01-17T06:50:23.831" v="3204" actId="1076"/>
          <ac:grpSpMkLst>
            <pc:docMk/>
            <pc:sldMk cId="1310908802" sldId="333"/>
            <ac:grpSpMk id="8" creationId="{97039176-E076-4DFB-F59B-B3D5640A8751}"/>
          </ac:grpSpMkLst>
        </pc:grpChg>
        <pc:grpChg chg="mod">
          <ac:chgData name="FATEEN NASHUHA" userId="1ae45e4fd59eaf90" providerId="LiveId" clId="{116EA479-B36D-4251-BB03-5515860E6136}" dt="2023-01-17T06:50:23.831" v="3204" actId="1076"/>
          <ac:grpSpMkLst>
            <pc:docMk/>
            <pc:sldMk cId="1310908802" sldId="333"/>
            <ac:grpSpMk id="13" creationId="{8F05EBDF-AE11-3C07-4150-8E8D9E36E9D7}"/>
          </ac:grpSpMkLst>
        </pc:grpChg>
      </pc:sldChg>
      <pc:sldChg chg="del">
        <pc:chgData name="FATEEN NASHUHA" userId="1ae45e4fd59eaf90" providerId="LiveId" clId="{116EA479-B36D-4251-BB03-5515860E6136}" dt="2023-01-17T07:22:12.710" v="3479" actId="47"/>
        <pc:sldMkLst>
          <pc:docMk/>
          <pc:sldMk cId="3767977381" sldId="335"/>
        </pc:sldMkLst>
      </pc:sldChg>
      <pc:sldChg chg="delSp modSp mod ord modAnim">
        <pc:chgData name="FATEEN NASHUHA" userId="1ae45e4fd59eaf90" providerId="LiveId" clId="{116EA479-B36D-4251-BB03-5515860E6136}" dt="2023-02-05T01:12:49.568" v="5861" actId="20577"/>
        <pc:sldMkLst>
          <pc:docMk/>
          <pc:sldMk cId="3189650694" sldId="336"/>
        </pc:sldMkLst>
        <pc:spChg chg="mod">
          <ac:chgData name="FATEEN NASHUHA" userId="1ae45e4fd59eaf90" providerId="LiveId" clId="{116EA479-B36D-4251-BB03-5515860E6136}" dt="2023-02-05T00:22:38.244" v="5619" actId="1076"/>
          <ac:spMkLst>
            <pc:docMk/>
            <pc:sldMk cId="3189650694" sldId="336"/>
            <ac:spMk id="3" creationId="{A9A1A6E6-DBF4-8B47-CE08-ED8DCEB48D26}"/>
          </ac:spMkLst>
        </pc:spChg>
        <pc:spChg chg="mod">
          <ac:chgData name="FATEEN NASHUHA" userId="1ae45e4fd59eaf90" providerId="LiveId" clId="{116EA479-B36D-4251-BB03-5515860E6136}" dt="2023-02-05T00:22:38.244" v="5619" actId="1076"/>
          <ac:spMkLst>
            <pc:docMk/>
            <pc:sldMk cId="3189650694" sldId="336"/>
            <ac:spMk id="4" creationId="{DE6EB754-2E01-00B8-E71C-F39317060DE3}"/>
          </ac:spMkLst>
        </pc:spChg>
        <pc:spChg chg="mod">
          <ac:chgData name="FATEEN NASHUHA" userId="1ae45e4fd59eaf90" providerId="LiveId" clId="{116EA479-B36D-4251-BB03-5515860E6136}" dt="2023-02-05T00:22:38.244" v="5619" actId="1076"/>
          <ac:spMkLst>
            <pc:docMk/>
            <pc:sldMk cId="3189650694" sldId="336"/>
            <ac:spMk id="7" creationId="{3C04258F-0A38-E940-CB23-45950116764F}"/>
          </ac:spMkLst>
        </pc:spChg>
        <pc:spChg chg="mod">
          <ac:chgData name="FATEEN NASHUHA" userId="1ae45e4fd59eaf90" providerId="LiveId" clId="{116EA479-B36D-4251-BB03-5515860E6136}" dt="2023-02-05T00:22:38.244" v="5619" actId="1076"/>
          <ac:spMkLst>
            <pc:docMk/>
            <pc:sldMk cId="3189650694" sldId="336"/>
            <ac:spMk id="8" creationId="{85AA8FA5-8723-D3A9-F01D-EED8EB6E0B5C}"/>
          </ac:spMkLst>
        </pc:spChg>
        <pc:spChg chg="mod">
          <ac:chgData name="FATEEN NASHUHA" userId="1ae45e4fd59eaf90" providerId="LiveId" clId="{116EA479-B36D-4251-BB03-5515860E6136}" dt="2023-02-05T00:22:38.244" v="5619" actId="1076"/>
          <ac:spMkLst>
            <pc:docMk/>
            <pc:sldMk cId="3189650694" sldId="336"/>
            <ac:spMk id="11" creationId="{EE9ECEB6-9BCD-1A65-3D96-12C1E8E292D5}"/>
          </ac:spMkLst>
        </pc:spChg>
        <pc:spChg chg="mod">
          <ac:chgData name="FATEEN NASHUHA" userId="1ae45e4fd59eaf90" providerId="LiveId" clId="{116EA479-B36D-4251-BB03-5515860E6136}" dt="2023-02-05T00:22:38.244" v="5619" actId="1076"/>
          <ac:spMkLst>
            <pc:docMk/>
            <pc:sldMk cId="3189650694" sldId="336"/>
            <ac:spMk id="12" creationId="{DDB4D6E3-260A-D3F1-2986-B83D8A1C84C6}"/>
          </ac:spMkLst>
        </pc:spChg>
        <pc:spChg chg="mod">
          <ac:chgData name="FATEEN NASHUHA" userId="1ae45e4fd59eaf90" providerId="LiveId" clId="{116EA479-B36D-4251-BB03-5515860E6136}" dt="2023-02-05T00:22:38.244" v="5619" actId="1076"/>
          <ac:spMkLst>
            <pc:docMk/>
            <pc:sldMk cId="3189650694" sldId="336"/>
            <ac:spMk id="15" creationId="{B40255B2-95C1-63AB-A490-6DA6EF595B91}"/>
          </ac:spMkLst>
        </pc:spChg>
        <pc:spChg chg="mod">
          <ac:chgData name="FATEEN NASHUHA" userId="1ae45e4fd59eaf90" providerId="LiveId" clId="{116EA479-B36D-4251-BB03-5515860E6136}" dt="2023-02-05T00:22:38.244" v="5619" actId="1076"/>
          <ac:spMkLst>
            <pc:docMk/>
            <pc:sldMk cId="3189650694" sldId="336"/>
            <ac:spMk id="16" creationId="{EAEC1D15-78E4-7C5E-5E23-425BC25AA576}"/>
          </ac:spMkLst>
        </pc:spChg>
        <pc:spChg chg="mod">
          <ac:chgData name="FATEEN NASHUHA" userId="1ae45e4fd59eaf90" providerId="LiveId" clId="{116EA479-B36D-4251-BB03-5515860E6136}" dt="2023-02-05T00:22:38.244" v="5619" actId="1076"/>
          <ac:spMkLst>
            <pc:docMk/>
            <pc:sldMk cId="3189650694" sldId="336"/>
            <ac:spMk id="19" creationId="{70B855F0-CCC9-1EBF-5684-42B350F0BB1B}"/>
          </ac:spMkLst>
        </pc:spChg>
        <pc:spChg chg="del mod">
          <ac:chgData name="FATEEN NASHUHA" userId="1ae45e4fd59eaf90" providerId="LiveId" clId="{116EA479-B36D-4251-BB03-5515860E6136}" dt="2023-01-31T01:53:58.722" v="4465" actId="478"/>
          <ac:spMkLst>
            <pc:docMk/>
            <pc:sldMk cId="3189650694" sldId="336"/>
            <ac:spMk id="20" creationId="{55B52148-5A12-CE4C-D908-9653AD64C38C}"/>
          </ac:spMkLst>
        </pc:spChg>
        <pc:spChg chg="mod">
          <ac:chgData name="FATEEN NASHUHA" userId="1ae45e4fd59eaf90" providerId="LiveId" clId="{116EA479-B36D-4251-BB03-5515860E6136}" dt="2023-02-05T00:22:38.244" v="5619" actId="1076"/>
          <ac:spMkLst>
            <pc:docMk/>
            <pc:sldMk cId="3189650694" sldId="336"/>
            <ac:spMk id="21" creationId="{67A13D82-8758-3748-33AC-150BC5170A7E}"/>
          </ac:spMkLst>
        </pc:spChg>
        <pc:spChg chg="mod">
          <ac:chgData name="FATEEN NASHUHA" userId="1ae45e4fd59eaf90" providerId="LiveId" clId="{116EA479-B36D-4251-BB03-5515860E6136}" dt="2023-02-02T06:12:33.593" v="5403" actId="20577"/>
          <ac:spMkLst>
            <pc:docMk/>
            <pc:sldMk cId="3189650694" sldId="336"/>
            <ac:spMk id="22" creationId="{B22D3A53-8FB6-0AF5-4C37-B0C25D4218F0}"/>
          </ac:spMkLst>
        </pc:spChg>
        <pc:spChg chg="del mod">
          <ac:chgData name="FATEEN NASHUHA" userId="1ae45e4fd59eaf90" providerId="LiveId" clId="{116EA479-B36D-4251-BB03-5515860E6136}" dt="2023-01-31T01:58:19.856" v="4610" actId="478"/>
          <ac:spMkLst>
            <pc:docMk/>
            <pc:sldMk cId="3189650694" sldId="336"/>
            <ac:spMk id="23" creationId="{AA9607FC-8B29-14EB-8224-BC4F56B959B0}"/>
          </ac:spMkLst>
        </pc:spChg>
        <pc:spChg chg="del">
          <ac:chgData name="FATEEN NASHUHA" userId="1ae45e4fd59eaf90" providerId="LiveId" clId="{116EA479-B36D-4251-BB03-5515860E6136}" dt="2023-01-31T01:59:51.230" v="4672" actId="478"/>
          <ac:spMkLst>
            <pc:docMk/>
            <pc:sldMk cId="3189650694" sldId="336"/>
            <ac:spMk id="24" creationId="{F5FB8465-AE2F-AA06-FB4E-E77F3553C96B}"/>
          </ac:spMkLst>
        </pc:spChg>
        <pc:spChg chg="mod">
          <ac:chgData name="FATEEN NASHUHA" userId="1ae45e4fd59eaf90" providerId="LiveId" clId="{116EA479-B36D-4251-BB03-5515860E6136}" dt="2023-02-05T00:26:26.098" v="5637" actId="1076"/>
          <ac:spMkLst>
            <pc:docMk/>
            <pc:sldMk cId="3189650694" sldId="336"/>
            <ac:spMk id="25" creationId="{106DD808-D746-3994-CE93-61C63DC1575F}"/>
          </ac:spMkLst>
        </pc:spChg>
        <pc:spChg chg="mod">
          <ac:chgData name="FATEEN NASHUHA" userId="1ae45e4fd59eaf90" providerId="LiveId" clId="{116EA479-B36D-4251-BB03-5515860E6136}" dt="2023-02-05T01:12:49.568" v="5861" actId="20577"/>
          <ac:spMkLst>
            <pc:docMk/>
            <pc:sldMk cId="3189650694" sldId="336"/>
            <ac:spMk id="26" creationId="{D07C4EF8-3125-0CD9-55A9-ADBF93AAD15A}"/>
          </ac:spMkLst>
        </pc:spChg>
        <pc:spChg chg="del">
          <ac:chgData name="FATEEN NASHUHA" userId="1ae45e4fd59eaf90" providerId="LiveId" clId="{116EA479-B36D-4251-BB03-5515860E6136}" dt="2023-01-31T02:12:51.644" v="4789" actId="478"/>
          <ac:spMkLst>
            <pc:docMk/>
            <pc:sldMk cId="3189650694" sldId="336"/>
            <ac:spMk id="27" creationId="{5421CAD3-A752-9B12-48B9-13BD9A0E2317}"/>
          </ac:spMkLst>
        </pc:spChg>
        <pc:spChg chg="mod">
          <ac:chgData name="FATEEN NASHUHA" userId="1ae45e4fd59eaf90" providerId="LiveId" clId="{116EA479-B36D-4251-BB03-5515860E6136}" dt="2023-01-31T02:29:56.585" v="5231" actId="1076"/>
          <ac:spMkLst>
            <pc:docMk/>
            <pc:sldMk cId="3189650694" sldId="336"/>
            <ac:spMk id="28" creationId="{6B19B9AB-3941-D845-1697-B374C7DB6F3E}"/>
          </ac:spMkLst>
        </pc:spChg>
        <pc:spChg chg="del">
          <ac:chgData name="FATEEN NASHUHA" userId="1ae45e4fd59eaf90" providerId="LiveId" clId="{116EA479-B36D-4251-BB03-5515860E6136}" dt="2023-01-31T02:12:55.124" v="4790" actId="478"/>
          <ac:spMkLst>
            <pc:docMk/>
            <pc:sldMk cId="3189650694" sldId="336"/>
            <ac:spMk id="29" creationId="{605114D9-67FD-1539-E391-FEEA1224E49F}"/>
          </ac:spMkLst>
        </pc:spChg>
        <pc:spChg chg="del">
          <ac:chgData name="FATEEN NASHUHA" userId="1ae45e4fd59eaf90" providerId="LiveId" clId="{116EA479-B36D-4251-BB03-5515860E6136}" dt="2023-01-31T02:17:47.600" v="4921" actId="478"/>
          <ac:spMkLst>
            <pc:docMk/>
            <pc:sldMk cId="3189650694" sldId="336"/>
            <ac:spMk id="30" creationId="{AD250F13-ADD0-33ED-A29C-6B09B5814250}"/>
          </ac:spMkLst>
        </pc:spChg>
        <pc:spChg chg="del mod">
          <ac:chgData name="FATEEN NASHUHA" userId="1ae45e4fd59eaf90" providerId="LiveId" clId="{116EA479-B36D-4251-BB03-5515860E6136}" dt="2023-02-05T00:25:44.247" v="5628" actId="478"/>
          <ac:spMkLst>
            <pc:docMk/>
            <pc:sldMk cId="3189650694" sldId="336"/>
            <ac:spMk id="31" creationId="{AA62FE1B-A296-A584-32A2-EC1989C399B0}"/>
          </ac:spMkLst>
        </pc:spChg>
        <pc:spChg chg="mod">
          <ac:chgData name="FATEEN NASHUHA" userId="1ae45e4fd59eaf90" providerId="LiveId" clId="{116EA479-B36D-4251-BB03-5515860E6136}" dt="2023-02-05T01:01:32.559" v="5811" actId="1076"/>
          <ac:spMkLst>
            <pc:docMk/>
            <pc:sldMk cId="3189650694" sldId="336"/>
            <ac:spMk id="32" creationId="{7FC6E514-A389-61CD-9C5D-DF87A8308069}"/>
          </ac:spMkLst>
        </pc:spChg>
        <pc:spChg chg="del">
          <ac:chgData name="FATEEN NASHUHA" userId="1ae45e4fd59eaf90" providerId="LiveId" clId="{116EA479-B36D-4251-BB03-5515860E6136}" dt="2023-01-31T02:21:25.574" v="4967" actId="478"/>
          <ac:spMkLst>
            <pc:docMk/>
            <pc:sldMk cId="3189650694" sldId="336"/>
            <ac:spMk id="33" creationId="{1D829C64-98DA-D7B8-49A3-C741D82CB8D3}"/>
          </ac:spMkLst>
        </pc:spChg>
        <pc:spChg chg="mod">
          <ac:chgData name="FATEEN NASHUHA" userId="1ae45e4fd59eaf90" providerId="LiveId" clId="{116EA479-B36D-4251-BB03-5515860E6136}" dt="2023-02-02T06:12:26.839" v="5402" actId="20577"/>
          <ac:spMkLst>
            <pc:docMk/>
            <pc:sldMk cId="3189650694" sldId="336"/>
            <ac:spMk id="34" creationId="{F0905C2F-F7E2-9EA1-1DB1-CC461F9FECA1}"/>
          </ac:spMkLst>
        </pc:spChg>
        <pc:spChg chg="del">
          <ac:chgData name="FATEEN NASHUHA" userId="1ae45e4fd59eaf90" providerId="LiveId" clId="{116EA479-B36D-4251-BB03-5515860E6136}" dt="2023-01-31T02:21:00.744" v="4963" actId="478"/>
          <ac:spMkLst>
            <pc:docMk/>
            <pc:sldMk cId="3189650694" sldId="336"/>
            <ac:spMk id="35" creationId="{EDFABC50-DF13-9EBD-9CEF-7196826393D8}"/>
          </ac:spMkLst>
        </pc:spChg>
        <pc:spChg chg="del">
          <ac:chgData name="FATEEN NASHUHA" userId="1ae45e4fd59eaf90" providerId="LiveId" clId="{116EA479-B36D-4251-BB03-5515860E6136}" dt="2023-01-31T02:19:34.625" v="4946" actId="478"/>
          <ac:spMkLst>
            <pc:docMk/>
            <pc:sldMk cId="3189650694" sldId="336"/>
            <ac:spMk id="36" creationId="{B85024AD-3CB5-0BD3-A536-7CE838631743}"/>
          </ac:spMkLst>
        </pc:spChg>
        <pc:spChg chg="mod">
          <ac:chgData name="FATEEN NASHUHA" userId="1ae45e4fd59eaf90" providerId="LiveId" clId="{116EA479-B36D-4251-BB03-5515860E6136}" dt="2023-02-05T00:26:06.215" v="5635" actId="1076"/>
          <ac:spMkLst>
            <pc:docMk/>
            <pc:sldMk cId="3189650694" sldId="336"/>
            <ac:spMk id="37" creationId="{C88E6C28-C7D8-6517-BFE2-9D7DEFB795F6}"/>
          </ac:spMkLst>
        </pc:spChg>
        <pc:spChg chg="mod">
          <ac:chgData name="FATEEN NASHUHA" userId="1ae45e4fd59eaf90" providerId="LiveId" clId="{116EA479-B36D-4251-BB03-5515860E6136}" dt="2023-02-05T01:01:48.888" v="5813" actId="1076"/>
          <ac:spMkLst>
            <pc:docMk/>
            <pc:sldMk cId="3189650694" sldId="336"/>
            <ac:spMk id="38" creationId="{B73B9708-3861-230F-D4E2-402EF9EB3C1F}"/>
          </ac:spMkLst>
        </pc:spChg>
        <pc:spChg chg="del">
          <ac:chgData name="FATEEN NASHUHA" userId="1ae45e4fd59eaf90" providerId="LiveId" clId="{116EA479-B36D-4251-BB03-5515860E6136}" dt="2023-01-31T02:26:07.504" v="5071" actId="478"/>
          <ac:spMkLst>
            <pc:docMk/>
            <pc:sldMk cId="3189650694" sldId="336"/>
            <ac:spMk id="39" creationId="{6C4CA082-96DF-A3BB-D4BC-275F10CD3CB2}"/>
          </ac:spMkLst>
        </pc:spChg>
        <pc:spChg chg="mod">
          <ac:chgData name="FATEEN NASHUHA" userId="1ae45e4fd59eaf90" providerId="LiveId" clId="{116EA479-B36D-4251-BB03-5515860E6136}" dt="2023-01-31T02:29:48.613" v="5230"/>
          <ac:spMkLst>
            <pc:docMk/>
            <pc:sldMk cId="3189650694" sldId="336"/>
            <ac:spMk id="40" creationId="{3AE08E98-586F-2DBA-F6EE-EF56A5C53C8F}"/>
          </ac:spMkLst>
        </pc:spChg>
        <pc:spChg chg="del">
          <ac:chgData name="FATEEN NASHUHA" userId="1ae45e4fd59eaf90" providerId="LiveId" clId="{116EA479-B36D-4251-BB03-5515860E6136}" dt="2023-01-31T02:29:30.566" v="5227" actId="478"/>
          <ac:spMkLst>
            <pc:docMk/>
            <pc:sldMk cId="3189650694" sldId="336"/>
            <ac:spMk id="41" creationId="{03095189-A712-D8A2-6609-AF1B326CDE57}"/>
          </ac:spMkLst>
        </pc:spChg>
        <pc:spChg chg="mod">
          <ac:chgData name="FATEEN NASHUHA" userId="1ae45e4fd59eaf90" providerId="LiveId" clId="{116EA479-B36D-4251-BB03-5515860E6136}" dt="2023-02-05T01:01:52.264" v="5814" actId="1076"/>
          <ac:spMkLst>
            <pc:docMk/>
            <pc:sldMk cId="3189650694" sldId="336"/>
            <ac:spMk id="42" creationId="{B4EF3A3B-D451-CF5A-7053-7A8B7938726D}"/>
          </ac:spMkLst>
        </pc:spChg>
        <pc:spChg chg="del">
          <ac:chgData name="FATEEN NASHUHA" userId="1ae45e4fd59eaf90" providerId="LiveId" clId="{116EA479-B36D-4251-BB03-5515860E6136}" dt="2023-01-31T02:27:14.782" v="5137" actId="478"/>
          <ac:spMkLst>
            <pc:docMk/>
            <pc:sldMk cId="3189650694" sldId="336"/>
            <ac:spMk id="43" creationId="{88798A39-2F4F-77D8-0CE5-1B8AAA1885EB}"/>
          </ac:spMkLst>
        </pc:spChg>
        <pc:spChg chg="mod">
          <ac:chgData name="FATEEN NASHUHA" userId="1ae45e4fd59eaf90" providerId="LiveId" clId="{116EA479-B36D-4251-BB03-5515860E6136}" dt="2023-02-05T00:22:38.244" v="5619" actId="1076"/>
          <ac:spMkLst>
            <pc:docMk/>
            <pc:sldMk cId="3189650694" sldId="336"/>
            <ac:spMk id="44" creationId="{6F254154-4C3B-473C-902D-FD3990DA29CC}"/>
          </ac:spMkLst>
        </pc:spChg>
        <pc:spChg chg="mod">
          <ac:chgData name="FATEEN NASHUHA" userId="1ae45e4fd59eaf90" providerId="LiveId" clId="{116EA479-B36D-4251-BB03-5515860E6136}" dt="2023-02-05T00:22:38.244" v="5619" actId="1076"/>
          <ac:spMkLst>
            <pc:docMk/>
            <pc:sldMk cId="3189650694" sldId="336"/>
            <ac:spMk id="45" creationId="{9F1D2D2F-FD03-B612-2B54-DEBA332F0E26}"/>
          </ac:spMkLst>
        </pc:spChg>
        <pc:spChg chg="mod">
          <ac:chgData name="FATEEN NASHUHA" userId="1ae45e4fd59eaf90" providerId="LiveId" clId="{116EA479-B36D-4251-BB03-5515860E6136}" dt="2023-02-05T00:22:38.244" v="5619" actId="1076"/>
          <ac:spMkLst>
            <pc:docMk/>
            <pc:sldMk cId="3189650694" sldId="336"/>
            <ac:spMk id="46" creationId="{C2E39606-D1C5-4EEC-AE9C-90C8776CC715}"/>
          </ac:spMkLst>
        </pc:spChg>
        <pc:spChg chg="mod">
          <ac:chgData name="FATEEN NASHUHA" userId="1ae45e4fd59eaf90" providerId="LiveId" clId="{116EA479-B36D-4251-BB03-5515860E6136}" dt="2023-02-02T06:48:43.496" v="5406" actId="207"/>
          <ac:spMkLst>
            <pc:docMk/>
            <pc:sldMk cId="3189650694" sldId="336"/>
            <ac:spMk id="47" creationId="{0D85E98B-39E1-4ED1-CE43-4356320DCEB0}"/>
          </ac:spMkLst>
        </pc:spChg>
        <pc:cxnChg chg="del mod">
          <ac:chgData name="FATEEN NASHUHA" userId="1ae45e4fd59eaf90" providerId="LiveId" clId="{116EA479-B36D-4251-BB03-5515860E6136}" dt="2023-02-05T00:25:34.294" v="5623" actId="478"/>
          <ac:cxnSpMkLst>
            <pc:docMk/>
            <pc:sldMk cId="3189650694" sldId="336"/>
            <ac:cxnSpMk id="5" creationId="{B22363BA-FCD2-215D-B5B1-A5E9B8B9BF21}"/>
          </ac:cxnSpMkLst>
        </pc:cxnChg>
        <pc:cxnChg chg="mod">
          <ac:chgData name="FATEEN NASHUHA" userId="1ae45e4fd59eaf90" providerId="LiveId" clId="{116EA479-B36D-4251-BB03-5515860E6136}" dt="2023-01-31T02:01:52.860" v="4687" actId="1076"/>
          <ac:cxnSpMkLst>
            <pc:docMk/>
            <pc:sldMk cId="3189650694" sldId="336"/>
            <ac:cxnSpMk id="6" creationId="{A1DBF0B5-C3FA-930C-E969-B4311DE4CF04}"/>
          </ac:cxnSpMkLst>
        </pc:cxnChg>
        <pc:cxnChg chg="del mod">
          <ac:chgData name="FATEEN NASHUHA" userId="1ae45e4fd59eaf90" providerId="LiveId" clId="{116EA479-B36D-4251-BB03-5515860E6136}" dt="2023-02-05T00:25:35.585" v="5624" actId="478"/>
          <ac:cxnSpMkLst>
            <pc:docMk/>
            <pc:sldMk cId="3189650694" sldId="336"/>
            <ac:cxnSpMk id="9" creationId="{F0C626FB-7E40-4921-A2DC-19756DA5692B}"/>
          </ac:cxnSpMkLst>
        </pc:cxnChg>
        <pc:cxnChg chg="mod">
          <ac:chgData name="FATEEN NASHUHA" userId="1ae45e4fd59eaf90" providerId="LiveId" clId="{116EA479-B36D-4251-BB03-5515860E6136}" dt="2023-01-31T02:15:47.698" v="4843" actId="1076"/>
          <ac:cxnSpMkLst>
            <pc:docMk/>
            <pc:sldMk cId="3189650694" sldId="336"/>
            <ac:cxnSpMk id="10" creationId="{3208EAFE-F085-F439-08B0-B88AA7FDEC54}"/>
          </ac:cxnSpMkLst>
        </pc:cxnChg>
        <pc:cxnChg chg="del mod">
          <ac:chgData name="FATEEN NASHUHA" userId="1ae45e4fd59eaf90" providerId="LiveId" clId="{116EA479-B36D-4251-BB03-5515860E6136}" dt="2023-02-05T00:25:37.062" v="5625" actId="478"/>
          <ac:cxnSpMkLst>
            <pc:docMk/>
            <pc:sldMk cId="3189650694" sldId="336"/>
            <ac:cxnSpMk id="13" creationId="{CDDCA026-47EF-C4FE-D8F4-8D1EEE501D90}"/>
          </ac:cxnSpMkLst>
        </pc:cxnChg>
        <pc:cxnChg chg="mod">
          <ac:chgData name="FATEEN NASHUHA" userId="1ae45e4fd59eaf90" providerId="LiveId" clId="{116EA479-B36D-4251-BB03-5515860E6136}" dt="2023-01-31T02:20:40.677" v="4959" actId="1076"/>
          <ac:cxnSpMkLst>
            <pc:docMk/>
            <pc:sldMk cId="3189650694" sldId="336"/>
            <ac:cxnSpMk id="14" creationId="{617C7211-D29B-5FFC-55F1-007A5E436587}"/>
          </ac:cxnSpMkLst>
        </pc:cxnChg>
        <pc:cxnChg chg="del mod">
          <ac:chgData name="FATEEN NASHUHA" userId="1ae45e4fd59eaf90" providerId="LiveId" clId="{116EA479-B36D-4251-BB03-5515860E6136}" dt="2023-02-05T00:25:37.880" v="5626" actId="478"/>
          <ac:cxnSpMkLst>
            <pc:docMk/>
            <pc:sldMk cId="3189650694" sldId="336"/>
            <ac:cxnSpMk id="17" creationId="{405922EC-A139-9615-4F77-81655D33CD74}"/>
          </ac:cxnSpMkLst>
        </pc:cxnChg>
        <pc:cxnChg chg="mod">
          <ac:chgData name="FATEEN NASHUHA" userId="1ae45e4fd59eaf90" providerId="LiveId" clId="{116EA479-B36D-4251-BB03-5515860E6136}" dt="2023-01-31T02:29:27.622" v="5226" actId="1076"/>
          <ac:cxnSpMkLst>
            <pc:docMk/>
            <pc:sldMk cId="3189650694" sldId="336"/>
            <ac:cxnSpMk id="18" creationId="{E25626DF-1397-A6AB-F2CB-99A23F2DE188}"/>
          </ac:cxnSpMkLst>
        </pc:cxnChg>
      </pc:sldChg>
      <pc:sldChg chg="del">
        <pc:chgData name="FATEEN NASHUHA" userId="1ae45e4fd59eaf90" providerId="LiveId" clId="{116EA479-B36D-4251-BB03-5515860E6136}" dt="2023-01-16T02:42:50.164" v="0" actId="2696"/>
        <pc:sldMkLst>
          <pc:docMk/>
          <pc:sldMk cId="523196411" sldId="339"/>
        </pc:sldMkLst>
      </pc:sldChg>
      <pc:sldChg chg="addSp delSp modSp mod modAnim">
        <pc:chgData name="FATEEN NASHUHA" userId="1ae45e4fd59eaf90" providerId="LiveId" clId="{116EA479-B36D-4251-BB03-5515860E6136}" dt="2023-02-05T00:59:00.756" v="5774"/>
        <pc:sldMkLst>
          <pc:docMk/>
          <pc:sldMk cId="3850743216" sldId="340"/>
        </pc:sldMkLst>
        <pc:spChg chg="add mod">
          <ac:chgData name="FATEEN NASHUHA" userId="1ae45e4fd59eaf90" providerId="LiveId" clId="{116EA479-B36D-4251-BB03-5515860E6136}" dt="2023-02-04T13:20:34.203" v="5434" actId="1582"/>
          <ac:spMkLst>
            <pc:docMk/>
            <pc:sldMk cId="3850743216" sldId="340"/>
            <ac:spMk id="3" creationId="{B6FB5B57-DE8E-9E9B-D4E8-3B71D301573B}"/>
          </ac:spMkLst>
        </pc:spChg>
        <pc:picChg chg="add del mod">
          <ac:chgData name="FATEEN NASHUHA" userId="1ae45e4fd59eaf90" providerId="LiveId" clId="{116EA479-B36D-4251-BB03-5515860E6136}" dt="2023-01-16T03:35:51.181" v="301" actId="478"/>
          <ac:picMkLst>
            <pc:docMk/>
            <pc:sldMk cId="3850743216" sldId="340"/>
            <ac:picMk id="4" creationId="{97DB1D8A-FE6C-2A3D-B6E2-5829820C04B5}"/>
          </ac:picMkLst>
        </pc:picChg>
        <pc:picChg chg="add del mod">
          <ac:chgData name="FATEEN NASHUHA" userId="1ae45e4fd59eaf90" providerId="LiveId" clId="{116EA479-B36D-4251-BB03-5515860E6136}" dt="2023-01-16T03:36:05.400" v="303" actId="478"/>
          <ac:picMkLst>
            <pc:docMk/>
            <pc:sldMk cId="3850743216" sldId="340"/>
            <ac:picMk id="6" creationId="{5A34D01E-E660-B75A-6FE6-6F724FCD5F07}"/>
          </ac:picMkLst>
        </pc:picChg>
        <pc:picChg chg="del">
          <ac:chgData name="FATEEN NASHUHA" userId="1ae45e4fd59eaf90" providerId="LiveId" clId="{116EA479-B36D-4251-BB03-5515860E6136}" dt="2023-01-16T03:34:17.669" v="292" actId="478"/>
          <ac:picMkLst>
            <pc:docMk/>
            <pc:sldMk cId="3850743216" sldId="340"/>
            <ac:picMk id="8" creationId="{CEBC6488-A628-58C7-A786-6D162C2B4C51}"/>
          </ac:picMkLst>
        </pc:picChg>
        <pc:picChg chg="add mod">
          <ac:chgData name="FATEEN NASHUHA" userId="1ae45e4fd59eaf90" providerId="LiveId" clId="{116EA479-B36D-4251-BB03-5515860E6136}" dt="2023-02-04T13:20:40.877" v="5436" actId="1076"/>
          <ac:picMkLst>
            <pc:docMk/>
            <pc:sldMk cId="3850743216" sldId="340"/>
            <ac:picMk id="9" creationId="{5B97F4F2-3D31-212A-C536-F95DB26ACC21}"/>
          </ac:picMkLst>
        </pc:picChg>
      </pc:sldChg>
      <pc:sldChg chg="addSp modSp mod">
        <pc:chgData name="FATEEN NASHUHA" userId="1ae45e4fd59eaf90" providerId="LiveId" clId="{116EA479-B36D-4251-BB03-5515860E6136}" dt="2023-02-05T01:53:10.175" v="6032" actId="1076"/>
        <pc:sldMkLst>
          <pc:docMk/>
          <pc:sldMk cId="2265642443" sldId="343"/>
        </pc:sldMkLst>
        <pc:spChg chg="mod">
          <ac:chgData name="FATEEN NASHUHA" userId="1ae45e4fd59eaf90" providerId="LiveId" clId="{116EA479-B36D-4251-BB03-5515860E6136}" dt="2023-02-05T01:53:10.175" v="6032" actId="1076"/>
          <ac:spMkLst>
            <pc:docMk/>
            <pc:sldMk cId="2265642443" sldId="343"/>
            <ac:spMk id="3" creationId="{9BF6108B-9487-422E-DACD-1118550D0F81}"/>
          </ac:spMkLst>
        </pc:spChg>
        <pc:spChg chg="mod">
          <ac:chgData name="FATEEN NASHUHA" userId="1ae45e4fd59eaf90" providerId="LiveId" clId="{116EA479-B36D-4251-BB03-5515860E6136}" dt="2023-02-05T01:53:05.683" v="6031" actId="1076"/>
          <ac:spMkLst>
            <pc:docMk/>
            <pc:sldMk cId="2265642443" sldId="343"/>
            <ac:spMk id="4" creationId="{5B391802-B8CF-CC89-9CFC-F1C4534C125A}"/>
          </ac:spMkLst>
        </pc:spChg>
        <pc:picChg chg="add mod">
          <ac:chgData name="FATEEN NASHUHA" userId="1ae45e4fd59eaf90" providerId="LiveId" clId="{116EA479-B36D-4251-BB03-5515860E6136}" dt="2023-01-17T07:24:06.722" v="3521"/>
          <ac:picMkLst>
            <pc:docMk/>
            <pc:sldMk cId="2265642443" sldId="343"/>
            <ac:picMk id="6" creationId="{545FF957-FBA1-9C63-3E98-51279CEA206A}"/>
          </ac:picMkLst>
        </pc:picChg>
      </pc:sldChg>
      <pc:sldChg chg="addSp delSp modSp mod modAnim">
        <pc:chgData name="FATEEN NASHUHA" userId="1ae45e4fd59eaf90" providerId="LiveId" clId="{116EA479-B36D-4251-BB03-5515860E6136}" dt="2023-02-04T13:13:39.251" v="5425" actId="1076"/>
        <pc:sldMkLst>
          <pc:docMk/>
          <pc:sldMk cId="1548831612" sldId="344"/>
        </pc:sldMkLst>
        <pc:spChg chg="mod">
          <ac:chgData name="FATEEN NASHUHA" userId="1ae45e4fd59eaf90" providerId="LiveId" clId="{116EA479-B36D-4251-BB03-5515860E6136}" dt="2023-01-16T03:27:01.756" v="271" actId="1076"/>
          <ac:spMkLst>
            <pc:docMk/>
            <pc:sldMk cId="1548831612" sldId="344"/>
            <ac:spMk id="10" creationId="{D70F3474-C330-326A-5BA0-EECE317D4FE4}"/>
          </ac:spMkLst>
        </pc:spChg>
        <pc:spChg chg="mod">
          <ac:chgData name="FATEEN NASHUHA" userId="1ae45e4fd59eaf90" providerId="LiveId" clId="{116EA479-B36D-4251-BB03-5515860E6136}" dt="2023-02-04T13:13:39.251" v="5425" actId="1076"/>
          <ac:spMkLst>
            <pc:docMk/>
            <pc:sldMk cId="1548831612" sldId="344"/>
            <ac:spMk id="12" creationId="{FE61E7EC-50E1-1EE1-152A-D3C5E20FA009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9" creationId="{FD28FC56-6C48-FB0B-413F-A457FB557E98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0" creationId="{9C9C0E71-02F6-3D5C-6617-3D172FA4C0B3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1" creationId="{99A919F5-1FC6-2ACF-8826-E15240EB955C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2" creationId="{836C4970-58AB-1BF6-700C-53445963A8C2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3" creationId="{52DF08B0-1EC0-741A-1E14-BCBD3685DE78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4" creationId="{20E0AD0E-5BED-E86F-77B5-5226261C37D8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5" creationId="{63A32D4B-CA24-B934-439A-983A5AC46FC9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6" creationId="{E251FA63-5493-4D2F-8601-2AFBB11E3C1B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7" creationId="{564BB044-7866-B5F9-CF02-6CA8415DA6BA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8" creationId="{A9BBCE2E-53D1-DC4A-6B93-0A4F24567527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9" creationId="{35582192-AF91-6903-EB04-9BC90A525248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30" creationId="{36AC9569-8E4D-172A-2604-296C97D20E65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31" creationId="{0DA2A9BC-DDA9-97A4-BD29-3BA8F4CD3C35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32" creationId="{753EB75B-A2DF-1186-4610-CA06D905BDB6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33" creationId="{6D05BA4E-14DF-3DBC-9E29-64C04BFE0E79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34" creationId="{DB607DFB-62F4-CA1C-E235-67372A0577F8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35" creationId="{3F83A667-A6BF-BE1F-7549-98325076EECE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36" creationId="{6BC40451-93AB-3CBE-2F44-F1BC66B7FC97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37" creationId="{F028CCD1-3F45-A8E2-F0F9-73A464436A7C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38" creationId="{83BA1A91-2CDC-B66F-34B4-1A88F204D8C2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39" creationId="{1B7609FC-AE64-CC94-7FF5-BCB407CAD5A6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40" creationId="{0692683E-D00A-CDE9-2D1E-23BD4C105A72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41" creationId="{B7EA413E-9835-60F1-151F-CE68FEBF8436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42" creationId="{225E2DB1-0AEB-823F-DC2B-F971E551097F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43" creationId="{825742A3-C9A8-4841-ED0A-53E017BD6BCF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44" creationId="{5A804902-0310-1D55-6D30-4A21A414C38F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45" creationId="{99F758FB-09F4-889E-7521-559F22D92294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46" creationId="{51833B8D-EA99-BE7C-C869-62472BAE6421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47" creationId="{26442BD8-98DC-785B-7BF6-1B4C8397BA8A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48" creationId="{8C218582-1EC6-56FA-9C58-C988881F4D89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49" creationId="{E9B13F4A-18BF-FB91-CEC0-BC1D4D29EFD7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50" creationId="{99076A52-B9BF-4854-82E6-6C2D6368118D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51" creationId="{D7AE1428-FEBD-E7FE-9EAD-E2A81B6E89BC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52" creationId="{34D12897-1813-A27B-863B-F9ED8DAB2B0E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53" creationId="{85989D65-2652-F3F4-59FB-7FAEE37D3CDF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54" creationId="{A3673D9C-9914-CD2B-455E-06207C0EE88E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55" creationId="{71288744-0019-B7F4-0390-447EFD55EF12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56" creationId="{AA851000-8A3A-4837-C8A6-BE568BC6865E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57" creationId="{6814900D-F879-9E91-B4AD-2D26DB7B4686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58" creationId="{05818E56-5FAA-C0B7-08F2-AF3F0BE5331C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59" creationId="{2CE0A3FA-44E7-0DB7-2B79-779A85FDC521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60" creationId="{B4AD5FCB-03EA-C34F-4529-73DB678A3C9B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61" creationId="{5FD85015-56A0-54D3-D30C-07DE9D9DAAD8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62" creationId="{974F8BCA-E73A-8CF9-2E57-62BD9B72DDD7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63" creationId="{EDD87512-72D4-ACEB-CACC-BF9CFC5EC082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64" creationId="{6BF8EC5E-48E3-42D5-096D-B3B23D9AF2DB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65" creationId="{0194ADB8-2E0A-0B93-1633-DB613CEA1AF6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66" creationId="{3B4ADEAC-01BE-BD77-5B90-5C0A888B56C0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67" creationId="{0F7AD543-A578-597C-10B0-DDD13856F3AF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68" creationId="{5AF32124-36BA-239F-CE12-D7AE5020FA5F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69" creationId="{CF301096-BE61-9139-EEBE-8C2A3D10B8CB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70" creationId="{5C5ECFC0-5C81-076E-FDF8-5C31C102DC9D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71" creationId="{43D7F06B-C394-F84B-6D49-84FE4F0F848E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72" creationId="{8FB0F7BE-EFD8-BEA8-FE2C-A77681EC9261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73" creationId="{EFD368D6-8309-A040-432E-1644CB4D836D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74" creationId="{8E1CC146-5DD3-FDD1-890C-5AF33D9CEA61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75" creationId="{60FC01B7-809C-9946-96E0-1448DCC3FC44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76" creationId="{878FE03E-D6A9-F70B-CF32-8435F8C73810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77" creationId="{848DFB83-DE95-760B-7BC2-4A0EAE28DF38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78" creationId="{A7C8FFB8-E7D1-4280-256D-484145F2E2D5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79" creationId="{6A0ACE14-E997-F86A-DB9D-BA33975D5F63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80" creationId="{94972150-13C8-E246-6025-160B00404E31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81" creationId="{E2827295-EEDE-69BB-791F-3ED3D4B22540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82" creationId="{5C1EC212-A1C0-5A69-964D-15410715185F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83" creationId="{ACBBEA18-693F-C8EA-ED11-B5C98FBDDEF4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84" creationId="{ACA482F2-76C2-249E-5D43-67379F5490F8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85" creationId="{E9AC365A-D6DE-E0AF-6382-C11C0392A95D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86" creationId="{F28D3780-D91B-52BC-EBD3-209C689F3A85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87" creationId="{ACF5752E-7F9E-0DEC-BE94-FD8D9A9EC6EC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88" creationId="{2A6E62E3-0464-139D-E465-AFC9BD3EDC31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89" creationId="{BDE846A6-2802-5870-E67B-C9DF4C23E93F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90" creationId="{873FA1C5-FDE3-11FF-552E-530F43B1D2FA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91" creationId="{1674F03D-553A-3BF6-92B8-ED37D5CC3426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92" creationId="{2014B126-5065-7620-C772-85D336252E9F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93" creationId="{4B339CE4-0129-B9AC-CA77-CC4D3E1562C6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94" creationId="{89CDAE26-C103-B8C3-9CC7-662BBAB255F4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95" creationId="{90C74668-B352-1C41-1A61-4CD8752E66F9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96" creationId="{3893AD39-5B52-3EF8-C014-1FAADDA1641F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97" creationId="{8012B8D8-8984-F9D4-FD36-56DACB7B9579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98" creationId="{7F95CCDB-34C8-396D-46B3-CFA3ABD3AD72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99" creationId="{019A99E8-8CA4-CC92-6165-9EB2255C7606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00" creationId="{13AA241C-E62B-21A9-A951-5E395F04CCD2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01" creationId="{BEBB497C-2D76-E942-198F-FFD032BD8786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02" creationId="{541C123B-9656-97EB-9887-16CFF8703B78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03" creationId="{737EDFBB-BC81-5017-9FD5-1B6E896D2DA5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04" creationId="{85D45BE8-AB93-402D-6EDC-2114B659B9C9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05" creationId="{3194922A-C685-C9FC-8CA1-F90486B5226A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06" creationId="{8F4FED5C-6B33-DA06-54B7-437767867378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07" creationId="{F0DD4D70-6660-CEE7-5B97-FA487A18FA0E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08" creationId="{6D2E7917-8949-5EF2-4912-0E17F460FD7B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09" creationId="{18C44165-61A7-F8F1-5332-F609DD32991D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10" creationId="{B60B2D82-60F3-D740-CA2C-D65D860D5CE2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11" creationId="{A4491F1A-BA17-8801-D9C0-1B4E5C61AA2B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12" creationId="{C1105F38-5262-F4A3-98B1-13F6ADF33D26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13" creationId="{91723D8B-69B7-D6EC-5FFC-C44635595AF2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14" creationId="{FB279D61-4D8C-30B9-1697-1DE6B62C957D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15" creationId="{16BB1705-7EB6-6E3D-A767-07283898430C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16" creationId="{37744F57-EC0C-9CD9-C271-E87F4611B04B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17" creationId="{6E99C348-D2CF-69E4-5B18-F11D6DE82864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18" creationId="{A7B295E7-F78A-80C2-2F24-D2FB0B43231A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19" creationId="{A64916CC-EEC0-0FF4-059E-CFB7FC60B0D5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20" creationId="{FF9C5555-90DD-EB1E-D239-1E27CCEF770A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21" creationId="{D1A3A965-25FE-314B-217B-88795F10ACA5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22" creationId="{603D98CF-873D-9100-4E0D-412698BDCDE2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23" creationId="{2A6DC6C9-C8C2-29EA-5C62-FDBF3C1E3F48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24" creationId="{7F0E60F3-21C8-0970-D7A0-DD86D3CD1A52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25" creationId="{08AC50FD-EE0E-BE19-1312-FA9378C9DA36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26" creationId="{ED98761D-24FC-F4CD-522B-BFF3ADCCDA46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27" creationId="{866DA1D3-8E52-061B-CE4A-3F6430314584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28" creationId="{4069F0B0-5DC4-30D9-39AD-F21E1B2C4C2C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29" creationId="{9C31D043-6ECA-47DE-A630-958FC404B98A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30" creationId="{14515055-4742-D529-A2CF-1CBFA411091B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31" creationId="{004B6C5B-0A7B-BDC4-74D9-6EAC482F6642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32" creationId="{FBACD778-FCB7-83AA-0CE2-829A3F488A5E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33" creationId="{86E36038-2123-19DC-76CC-7BC215789DBD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34" creationId="{59FD97B7-4BCF-F8A8-C6A6-3B59B20BEE32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35" creationId="{CF501352-C9D3-C1F2-2A11-4D43E6D581F8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36" creationId="{BAB8D10C-CD0D-9450-BFE0-76468D76FA30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37" creationId="{EECF4F9E-531A-71EE-DD6C-46439FEFCD28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38" creationId="{CEE874B0-55D1-E67D-7266-1ED63E2DB371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39" creationId="{0EF61BD0-0F0C-DFD1-B010-96C7B58A3687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40" creationId="{A939AB33-C02D-B38F-3B64-0C9F77135F4C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41" creationId="{C269ACCB-0E3F-576C-F85D-448E401C2D43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42" creationId="{270AAD2E-7405-7234-B786-53017D1FBDF4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43" creationId="{18ED08BB-109F-027A-711A-5BBEB5F5493C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44" creationId="{61573B44-4516-EF1E-632E-83CF2F85723E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45" creationId="{3366489D-F923-456E-E504-C0C1830442BB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46" creationId="{103F9669-E55C-1ED2-4718-37F54B31091A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47" creationId="{AA9C3FF8-F4F1-B4A2-D05A-BDB73788EA4A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48" creationId="{88977D18-9697-DFD8-1CE7-CC6D47721416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49" creationId="{7052D56A-A2F9-BCE8-3ED8-B049A7EAE6DB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50" creationId="{C782766F-9675-585D-463A-59EBCF3BFC15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51" creationId="{51F6D7AF-F472-108B-6C42-973001D93D21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52" creationId="{AF5C7AB1-C9BA-213E-8579-24BBE52AA0FC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53" creationId="{00E958E5-D267-E3F2-192D-915A9AB76DE9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54" creationId="{1E1CEDB9-C1CD-1D55-F85D-4E482FF4C43C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55" creationId="{B2A3A49E-16B0-297B-E614-A560BCC0D7B0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56" creationId="{45350233-D3D5-12E5-3310-27F9C635EC7C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57" creationId="{430FED1D-3857-D7F7-83B2-564C71B29B12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58" creationId="{FB6D64E0-9952-83E2-472C-1DE70F9F0BEF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59" creationId="{AD248CE0-7178-4DAD-07DE-4E55E85BA6A1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60" creationId="{55F71FFF-9488-E84E-98C0-8E8B8498F10D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61" creationId="{E0D849EB-CB7E-A336-50F8-5EDB30AACEF6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62" creationId="{528CDE97-C22B-AAE2-4515-651E2CB24CAE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63" creationId="{90AC29DC-D698-A107-2C19-0DFDD73C7E3F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64" creationId="{741CBDB6-7F30-88C6-0D86-C0F1BCD77C1F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65" creationId="{94B7FF69-0EF0-936F-38F2-55121A3683E9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66" creationId="{260787C7-2C45-2F55-F1D3-7607C58B8661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67" creationId="{7F540D84-F30F-EA56-8A1F-8FB0C41A46D8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68" creationId="{2B57956B-6615-313C-BA50-71A31A46B567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69" creationId="{6A3BB863-1AE4-9DDB-CBDD-240E9BD6235E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70" creationId="{8B1AF4B6-AD46-68B9-D8F9-D5ACE6A747F4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71" creationId="{598C27FA-CFE6-EAA2-B7E1-D115091674D5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72" creationId="{DA7E9CF6-1B34-7C63-DE0D-1A721CEAC015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73" creationId="{CE33D5FF-F10B-E6EB-29A7-E65259341DE3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74" creationId="{41C4C77A-6743-7A8F-66B8-1DDF207D60D4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75" creationId="{804196D8-A552-A7E9-B450-6614166469CC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76" creationId="{A2C9723F-0E58-40C6-B165-A1C0D8F04D58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77" creationId="{736600AB-BC91-24DD-F548-FF4513B4D27F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78" creationId="{821F61D8-AC0C-3CEA-B81F-5281DE03E0C0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79" creationId="{A6720569-0622-F505-374E-7AA2FF931442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80" creationId="{AE926482-4459-7E50-8854-74776C22625E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81" creationId="{6F8D8F46-13E3-7D54-7180-78E0BD303A66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82" creationId="{91BE8D8B-2984-445F-E086-5977FC812C50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83" creationId="{6ED45AEA-5149-CD5D-14F1-8C2DE0E83ADF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84" creationId="{098FD16A-9B5B-AFBB-4736-854F89194A9F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85" creationId="{0A2369A4-B2E5-7E71-7058-7AF7999621C4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86" creationId="{ECFAB9B2-118E-595B-48AC-CFC913B8CC7D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87" creationId="{C37C7411-26CE-A48D-805D-BE3169CAECE5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88" creationId="{96B31461-EF2B-4C9D-ABFF-A1AC45FB4577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89" creationId="{ABA04783-A991-470D-C1A7-3FF63A25A2D6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90" creationId="{7E04ACEF-7539-240C-6E87-519EC55FE183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91" creationId="{4A2CF140-F617-55E7-0671-7D4C373CB4E9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92" creationId="{0DFB6700-8855-247E-B9A7-F3C416B508E8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93" creationId="{5745B053-A165-0CDB-4DCB-87AF5F5C61C9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94" creationId="{EF9225B2-251A-E127-58B3-1DB8DA63DE96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95" creationId="{44E55159-4218-2859-D801-1734C4F3A2A2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96" creationId="{9ED3C50F-D23D-C432-F22F-5809DFD4E89E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97" creationId="{9CB4D44F-2F17-52E7-F264-9FAD4E18550F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98" creationId="{E3BDEED5-6DEB-BF58-BC26-B4F4234CBDE0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199" creationId="{A35E9527-9988-DD99-78E0-9364F7CB5783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00" creationId="{00748172-D461-FC16-E459-F8A7C3DBAA48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01" creationId="{5F915210-CCA7-92A7-3B24-8284654CE426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02" creationId="{0EE27665-6161-2EC7-8D2F-EBE77FCB6853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03" creationId="{DBB13E83-056A-F038-BF11-1E26F7A697C7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04" creationId="{5CBD5B1B-3126-B3EE-6D8D-5AC352B2798D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05" creationId="{8C81B1C3-E69A-B198-1BA2-70F936BF29F2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06" creationId="{E3ED692A-EB6E-E2BF-1727-4533C1B8B025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07" creationId="{17362F15-9173-C70B-7D24-C2FE6478E2FD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08" creationId="{F1987735-7DE3-550D-9871-6C8B5BBABC6F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09" creationId="{BB864AE2-DEB9-6B42-AE32-018EBD755B54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10" creationId="{D06FB95E-F357-70F5-512A-FACCA0B475D8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11" creationId="{42DB40B3-2ABD-1CA5-E8AA-58A536337B1B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12" creationId="{43B68054-240A-1A38-89D8-AE7D428777D6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13" creationId="{BCEDF8E2-37A8-47FE-B180-347382B23951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14" creationId="{05709FDD-F00D-FE07-AF8D-F7FD6D82710E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15" creationId="{A26C9B1C-7EC9-6340-2E17-541E604D6C53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16" creationId="{813C72FD-8B16-243D-BF6B-CAEA8A9FBFAE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17" creationId="{A1759A1A-DED6-8202-BAFF-7F670F5297EF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18" creationId="{BDA1E669-33B5-ACCD-C02D-7444D8084288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19" creationId="{7651FA63-6CA6-14A4-0F68-0092E3ABEDFF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20" creationId="{DE8B0788-AAEC-51D5-6579-DE525C7290DC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21" creationId="{CB87EDCC-B872-F63D-22CE-944BA9DBF89C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22" creationId="{F8E767BC-DF80-D95F-B3EF-28A11D17368A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23" creationId="{CCE8D6B8-534C-8C04-ECBF-44C6781A6202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24" creationId="{D3D2623F-7CC3-556F-2DB0-A7401C5E4B14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25" creationId="{6FAF2609-3971-F463-1C9A-F5FAFC07360C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26" creationId="{6DE73ABD-6708-8C41-374E-E82421295D25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27" creationId="{242F3CCC-B34C-F7E1-180B-D4D0F0987065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28" creationId="{5BAD59B6-6D1E-2A01-1A5C-5AB67DA48C0B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29" creationId="{3D567CEA-F9D1-EE67-5AE5-F6860ABE5B61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30" creationId="{1430F783-2872-DDB0-309E-B4DE983F7000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31" creationId="{FD87E2E4-894F-81D8-D3C2-02C575EBA280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32" creationId="{852F80F0-E7D8-C6F1-8E9B-7C150155D64D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33" creationId="{6261EED9-8AD7-D624-C5BA-F7EEA2A38213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34" creationId="{35B05D8F-6FA2-AF0E-2BA6-2E03FD6DB181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35" creationId="{82A4740A-95F1-C71E-D44D-883971F2FEBF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36" creationId="{DF30BCEB-5276-BEA3-B449-CF0B299703C7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37" creationId="{BC074220-38B7-4BD8-B45C-E68DEA26341F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38" creationId="{747151A8-301E-A826-0A69-EDE16F6EA269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39" creationId="{C4E3A57D-8EF3-F49B-97D8-F4F05418B77A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40" creationId="{E6CD5D7C-EECB-E18E-D68F-8840B465B144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41" creationId="{E7DAA24F-F589-FBC0-3BA8-11B557C12DDE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42" creationId="{3676A802-A103-8D21-24A7-DB6F779CA33B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43" creationId="{833C7E7A-154F-97F9-91F9-2DBA959916C8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44" creationId="{DCACD728-7191-A4D8-A118-6ECCFC4D8334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45" creationId="{B2DC9490-5E15-0B39-008B-86954869CBCC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46" creationId="{C0E9EAB3-5997-6828-CF5B-2F000E47AA3A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47" creationId="{93D226C8-7EF2-568B-132F-CDC683EE9955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48" creationId="{1AEFC7DE-49FA-DE9C-1AD6-8E0BDAA09305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49" creationId="{6397BA39-5FCE-1642-7E75-3B6A9733B89A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50" creationId="{67A07773-74AC-8B78-423E-780FBEFE89AB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51" creationId="{4FF4C6EE-DEF0-6B90-0A24-6627CAEAF3CB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52" creationId="{C8CCA409-9F24-AE0B-A8AE-DBC19E6F8228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53" creationId="{CC1D3DF4-0AEB-B4BC-C775-FBBDD573369A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54" creationId="{92BF5F75-CDD9-2509-B90E-6D3D0A840583}"/>
          </ac:spMkLst>
        </pc:spChg>
        <pc:spChg chg="mod">
          <ac:chgData name="FATEEN NASHUHA" userId="1ae45e4fd59eaf90" providerId="LiveId" clId="{116EA479-B36D-4251-BB03-5515860E6136}" dt="2023-01-16T03:25:20.686" v="256"/>
          <ac:spMkLst>
            <pc:docMk/>
            <pc:sldMk cId="1548831612" sldId="344"/>
            <ac:spMk id="255" creationId="{F2DECFFD-2C82-2C43-2CD6-D5B3E2FAF166}"/>
          </ac:spMkLst>
        </pc:spChg>
        <pc:grpChg chg="add mod ord">
          <ac:chgData name="FATEEN NASHUHA" userId="1ae45e4fd59eaf90" providerId="LiveId" clId="{116EA479-B36D-4251-BB03-5515860E6136}" dt="2023-01-16T03:26:48.343" v="269" actId="14100"/>
          <ac:grpSpMkLst>
            <pc:docMk/>
            <pc:sldMk cId="1548831612" sldId="344"/>
            <ac:grpSpMk id="8" creationId="{F5F21DFE-24B3-C331-F63D-00821D9D465B}"/>
          </ac:grpSpMkLst>
        </pc:grpChg>
        <pc:grpChg chg="mod">
          <ac:chgData name="FATEEN NASHUHA" userId="1ae45e4fd59eaf90" providerId="LiveId" clId="{116EA479-B36D-4251-BB03-5515860E6136}" dt="2023-01-16T03:25:20.686" v="256"/>
          <ac:grpSpMkLst>
            <pc:docMk/>
            <pc:sldMk cId="1548831612" sldId="344"/>
            <ac:grpSpMk id="9" creationId="{0307F5B5-FB17-D90F-6BFA-76ABDDB3091E}"/>
          </ac:grpSpMkLst>
        </pc:grpChg>
        <pc:grpChg chg="mod">
          <ac:chgData name="FATEEN NASHUHA" userId="1ae45e4fd59eaf90" providerId="LiveId" clId="{116EA479-B36D-4251-BB03-5515860E6136}" dt="2023-01-16T03:25:20.686" v="256"/>
          <ac:grpSpMkLst>
            <pc:docMk/>
            <pc:sldMk cId="1548831612" sldId="344"/>
            <ac:grpSpMk id="14" creationId="{7495EDC3-7F2F-166E-B0A3-D273114A3E6B}"/>
          </ac:grpSpMkLst>
        </pc:grpChg>
        <pc:grpChg chg="mod">
          <ac:chgData name="FATEEN NASHUHA" userId="1ae45e4fd59eaf90" providerId="LiveId" clId="{116EA479-B36D-4251-BB03-5515860E6136}" dt="2023-01-16T03:25:20.686" v="256"/>
          <ac:grpSpMkLst>
            <pc:docMk/>
            <pc:sldMk cId="1548831612" sldId="344"/>
            <ac:grpSpMk id="15" creationId="{A0900F5C-DDE3-5B25-2FF8-1EFC2E5E184E}"/>
          </ac:grpSpMkLst>
        </pc:grpChg>
        <pc:grpChg chg="mod">
          <ac:chgData name="FATEEN NASHUHA" userId="1ae45e4fd59eaf90" providerId="LiveId" clId="{116EA479-B36D-4251-BB03-5515860E6136}" dt="2023-01-16T03:25:20.686" v="256"/>
          <ac:grpSpMkLst>
            <pc:docMk/>
            <pc:sldMk cId="1548831612" sldId="344"/>
            <ac:grpSpMk id="16" creationId="{5B1A5AB6-662E-75EB-0146-05509ACAA0D2}"/>
          </ac:grpSpMkLst>
        </pc:grpChg>
        <pc:grpChg chg="mod">
          <ac:chgData name="FATEEN NASHUHA" userId="1ae45e4fd59eaf90" providerId="LiveId" clId="{116EA479-B36D-4251-BB03-5515860E6136}" dt="2023-01-16T03:25:20.686" v="256"/>
          <ac:grpSpMkLst>
            <pc:docMk/>
            <pc:sldMk cId="1548831612" sldId="344"/>
            <ac:grpSpMk id="17" creationId="{C0151E84-5A99-CD70-4ADF-90CEFC9D0783}"/>
          </ac:grpSpMkLst>
        </pc:grpChg>
        <pc:grpChg chg="mod">
          <ac:chgData name="FATEEN NASHUHA" userId="1ae45e4fd59eaf90" providerId="LiveId" clId="{116EA479-B36D-4251-BB03-5515860E6136}" dt="2023-01-16T03:25:20.686" v="256"/>
          <ac:grpSpMkLst>
            <pc:docMk/>
            <pc:sldMk cId="1548831612" sldId="344"/>
            <ac:grpSpMk id="18" creationId="{69081333-2D45-2A65-AC7C-D8E111F5BB87}"/>
          </ac:grpSpMkLst>
        </pc:grpChg>
        <pc:picChg chg="add del mod">
          <ac:chgData name="FATEEN NASHUHA" userId="1ae45e4fd59eaf90" providerId="LiveId" clId="{116EA479-B36D-4251-BB03-5515860E6136}" dt="2023-01-16T03:11:57.790" v="100" actId="478"/>
          <ac:picMkLst>
            <pc:docMk/>
            <pc:sldMk cId="1548831612" sldId="344"/>
            <ac:picMk id="3" creationId="{1E8CAB75-0DA1-064F-2549-44A8D06C52F8}"/>
          </ac:picMkLst>
        </pc:picChg>
        <pc:picChg chg="add mod">
          <ac:chgData name="FATEEN NASHUHA" userId="1ae45e4fd59eaf90" providerId="LiveId" clId="{116EA479-B36D-4251-BB03-5515860E6136}" dt="2023-01-16T03:13:07.858" v="113" actId="1076"/>
          <ac:picMkLst>
            <pc:docMk/>
            <pc:sldMk cId="1548831612" sldId="344"/>
            <ac:picMk id="5" creationId="{37E8ADDF-D747-F427-1E39-07282208666B}"/>
          </ac:picMkLst>
        </pc:picChg>
        <pc:picChg chg="add mod modCrop">
          <ac:chgData name="FATEEN NASHUHA" userId="1ae45e4fd59eaf90" providerId="LiveId" clId="{116EA479-B36D-4251-BB03-5515860E6136}" dt="2023-01-16T03:14:02.607" v="124" actId="14100"/>
          <ac:picMkLst>
            <pc:docMk/>
            <pc:sldMk cId="1548831612" sldId="344"/>
            <ac:picMk id="7" creationId="{40258B7F-2ADD-1091-3154-075144D347DB}"/>
          </ac:picMkLst>
        </pc:picChg>
        <pc:picChg chg="mod modCrop">
          <ac:chgData name="FATEEN NASHUHA" userId="1ae45e4fd59eaf90" providerId="LiveId" clId="{116EA479-B36D-4251-BB03-5515860E6136}" dt="2023-01-16T03:13:04.041" v="112" actId="1076"/>
          <ac:picMkLst>
            <pc:docMk/>
            <pc:sldMk cId="1548831612" sldId="344"/>
            <ac:picMk id="13" creationId="{F5AD69D9-CFEC-E4B7-7213-088306E4A4BC}"/>
          </ac:picMkLst>
        </pc:picChg>
      </pc:sldChg>
      <pc:sldChg chg="addSp delSp modSp mod modClrScheme delAnim modAnim chgLayout">
        <pc:chgData name="FATEEN NASHUHA" userId="1ae45e4fd59eaf90" providerId="LiveId" clId="{116EA479-B36D-4251-BB03-5515860E6136}" dt="2023-01-26T01:30:54.064" v="4172" actId="20577"/>
        <pc:sldMkLst>
          <pc:docMk/>
          <pc:sldMk cId="3664640404" sldId="345"/>
        </pc:sldMkLst>
        <pc:spChg chg="mod ord">
          <ac:chgData name="FATEEN NASHUHA" userId="1ae45e4fd59eaf90" providerId="LiveId" clId="{116EA479-B36D-4251-BB03-5515860E6136}" dt="2023-01-17T08:31:05.750" v="3984" actId="700"/>
          <ac:spMkLst>
            <pc:docMk/>
            <pc:sldMk cId="3664640404" sldId="345"/>
            <ac:spMk id="2" creationId="{D934E671-14E9-11BF-0C11-E5FC7592EB44}"/>
          </ac:spMkLst>
        </pc:spChg>
        <pc:spChg chg="add del mod ord">
          <ac:chgData name="FATEEN NASHUHA" userId="1ae45e4fd59eaf90" providerId="LiveId" clId="{116EA479-B36D-4251-BB03-5515860E6136}" dt="2023-01-17T08:31:05.750" v="3984" actId="700"/>
          <ac:spMkLst>
            <pc:docMk/>
            <pc:sldMk cId="3664640404" sldId="345"/>
            <ac:spMk id="3" creationId="{B6098D76-9DAE-5291-D53F-AE6246D4B0B6}"/>
          </ac:spMkLst>
        </pc:spChg>
        <pc:spChg chg="del">
          <ac:chgData name="FATEEN NASHUHA" userId="1ae45e4fd59eaf90" providerId="LiveId" clId="{116EA479-B36D-4251-BB03-5515860E6136}" dt="2023-01-16T02:46:09.988" v="1" actId="931"/>
          <ac:spMkLst>
            <pc:docMk/>
            <pc:sldMk cId="3664640404" sldId="345"/>
            <ac:spMk id="5" creationId="{37A9DFB8-3160-C005-3176-9D175B0E347A}"/>
          </ac:spMkLst>
        </pc:spChg>
        <pc:spChg chg="del mod">
          <ac:chgData name="FATEEN NASHUHA" userId="1ae45e4fd59eaf90" providerId="LiveId" clId="{116EA479-B36D-4251-BB03-5515860E6136}" dt="2023-01-16T02:47:33.400" v="7" actId="931"/>
          <ac:spMkLst>
            <pc:docMk/>
            <pc:sldMk cId="3664640404" sldId="345"/>
            <ac:spMk id="6" creationId="{342DC35D-5C95-3FE3-9F41-580D4D77303B}"/>
          </ac:spMkLst>
        </pc:spChg>
        <pc:spChg chg="add del mod">
          <ac:chgData name="FATEEN NASHUHA" userId="1ae45e4fd59eaf90" providerId="LiveId" clId="{116EA479-B36D-4251-BB03-5515860E6136}" dt="2023-01-17T08:31:19.309" v="3987" actId="478"/>
          <ac:spMkLst>
            <pc:docMk/>
            <pc:sldMk cId="3664640404" sldId="345"/>
            <ac:spMk id="6" creationId="{E4CBB289-50FB-CF50-B168-1B401FDF1112}"/>
          </ac:spMkLst>
        </pc:spChg>
        <pc:spChg chg="del">
          <ac:chgData name="FATEEN NASHUHA" userId="1ae45e4fd59eaf90" providerId="LiveId" clId="{116EA479-B36D-4251-BB03-5515860E6136}" dt="2023-01-16T02:47:10.967" v="5" actId="931"/>
          <ac:spMkLst>
            <pc:docMk/>
            <pc:sldMk cId="3664640404" sldId="345"/>
            <ac:spMk id="7" creationId="{2BD62723-B491-904A-786E-3ABB8EF02A12}"/>
          </ac:spMkLst>
        </pc:spChg>
        <pc:spChg chg="add del mod">
          <ac:chgData name="FATEEN NASHUHA" userId="1ae45e4fd59eaf90" providerId="LiveId" clId="{116EA479-B36D-4251-BB03-5515860E6136}" dt="2023-01-17T08:31:49.169" v="3991" actId="478"/>
          <ac:spMkLst>
            <pc:docMk/>
            <pc:sldMk cId="3664640404" sldId="345"/>
            <ac:spMk id="7" creationId="{AF2A3B59-E712-4962-D9C3-AE2B70E44C29}"/>
          </ac:spMkLst>
        </pc:spChg>
        <pc:spChg chg="mod">
          <ac:chgData name="FATEEN NASHUHA" userId="1ae45e4fd59eaf90" providerId="LiveId" clId="{116EA479-B36D-4251-BB03-5515860E6136}" dt="2023-01-16T02:51:37.475" v="43" actId="1076"/>
          <ac:spMkLst>
            <pc:docMk/>
            <pc:sldMk cId="3664640404" sldId="345"/>
            <ac:spMk id="8" creationId="{F280FD18-4268-F6CC-E106-7FDE89A011AF}"/>
          </ac:spMkLst>
        </pc:spChg>
        <pc:spChg chg="mod">
          <ac:chgData name="FATEEN NASHUHA" userId="1ae45e4fd59eaf90" providerId="LiveId" clId="{116EA479-B36D-4251-BB03-5515860E6136}" dt="2023-01-26T01:30:54.064" v="4172" actId="20577"/>
          <ac:spMkLst>
            <pc:docMk/>
            <pc:sldMk cId="3664640404" sldId="345"/>
            <ac:spMk id="9" creationId="{A94EB090-56AD-48AE-F248-70C3A3AFE540}"/>
          </ac:spMkLst>
        </pc:spChg>
        <pc:spChg chg="mod ord">
          <ac:chgData name="FATEEN NASHUHA" userId="1ae45e4fd59eaf90" providerId="LiveId" clId="{116EA479-B36D-4251-BB03-5515860E6136}" dt="2023-01-17T08:31:05.750" v="3984" actId="700"/>
          <ac:spMkLst>
            <pc:docMk/>
            <pc:sldMk cId="3664640404" sldId="345"/>
            <ac:spMk id="10" creationId="{D70F3474-C330-326A-5BA0-EECE317D4FE4}"/>
          </ac:spMkLst>
        </pc:spChg>
        <pc:spChg chg="add del">
          <ac:chgData name="FATEEN NASHUHA" userId="1ae45e4fd59eaf90" providerId="LiveId" clId="{116EA479-B36D-4251-BB03-5515860E6136}" dt="2023-01-17T08:31:45.816" v="3990" actId="478"/>
          <ac:spMkLst>
            <pc:docMk/>
            <pc:sldMk cId="3664640404" sldId="345"/>
            <ac:spMk id="12" creationId="{E22B14D9-6455-7203-5137-EA9F13B5BF2D}"/>
          </ac:spMkLst>
        </pc:spChg>
        <pc:spChg chg="mod">
          <ac:chgData name="FATEEN NASHUHA" userId="1ae45e4fd59eaf90" providerId="LiveId" clId="{116EA479-B36D-4251-BB03-5515860E6136}" dt="2023-01-16T02:51:37.475" v="43" actId="1076"/>
          <ac:spMkLst>
            <pc:docMk/>
            <pc:sldMk cId="3664640404" sldId="345"/>
            <ac:spMk id="13" creationId="{BFF26CAE-21F4-8304-2D4E-05796105230A}"/>
          </ac:spMkLst>
        </pc:spChg>
        <pc:spChg chg="add mod ord">
          <ac:chgData name="FATEEN NASHUHA" userId="1ae45e4fd59eaf90" providerId="LiveId" clId="{116EA479-B36D-4251-BB03-5515860E6136}" dt="2023-01-17T08:32:58.316" v="3996" actId="207"/>
          <ac:spMkLst>
            <pc:docMk/>
            <pc:sldMk cId="3664640404" sldId="345"/>
            <ac:spMk id="15" creationId="{106CFFCF-7E92-F608-96AE-BD924B1E54E4}"/>
          </ac:spMkLst>
        </pc:spChg>
        <pc:picChg chg="add mod ord modCrop">
          <ac:chgData name="FATEEN NASHUHA" userId="1ae45e4fd59eaf90" providerId="LiveId" clId="{116EA479-B36D-4251-BB03-5515860E6136}" dt="2023-01-17T08:31:05.750" v="3984" actId="700"/>
          <ac:picMkLst>
            <pc:docMk/>
            <pc:sldMk cId="3664640404" sldId="345"/>
            <ac:picMk id="4" creationId="{4BF4A7CC-C779-7785-2BD3-8DC2591D4A64}"/>
          </ac:picMkLst>
        </pc:picChg>
        <pc:picChg chg="add mod ord modCrop">
          <ac:chgData name="FATEEN NASHUHA" userId="1ae45e4fd59eaf90" providerId="LiveId" clId="{116EA479-B36D-4251-BB03-5515860E6136}" dt="2023-01-17T08:31:05.750" v="3984" actId="700"/>
          <ac:picMkLst>
            <pc:docMk/>
            <pc:sldMk cId="3664640404" sldId="345"/>
            <ac:picMk id="14" creationId="{21646057-83D0-E8D5-0508-282F23A0AEE6}"/>
          </ac:picMkLst>
        </pc:picChg>
        <pc:picChg chg="add mod ord modCrop">
          <ac:chgData name="FATEEN NASHUHA" userId="1ae45e4fd59eaf90" providerId="LiveId" clId="{116EA479-B36D-4251-BB03-5515860E6136}" dt="2023-01-17T08:33:49.779" v="3997" actId="1076"/>
          <ac:picMkLst>
            <pc:docMk/>
            <pc:sldMk cId="3664640404" sldId="345"/>
            <ac:picMk id="16" creationId="{FBE2AC15-7F8E-CA42-996D-DE91DD379814}"/>
          </ac:picMkLst>
        </pc:picChg>
      </pc:sldChg>
      <pc:sldChg chg="modAnim">
        <pc:chgData name="FATEEN NASHUHA" userId="1ae45e4fd59eaf90" providerId="LiveId" clId="{116EA479-B36D-4251-BB03-5515860E6136}" dt="2023-01-18T04:35:28.638" v="4016"/>
        <pc:sldMkLst>
          <pc:docMk/>
          <pc:sldMk cId="1196683857" sldId="346"/>
        </pc:sldMkLst>
      </pc:sldChg>
      <pc:sldChg chg="addSp delSp modSp add mod ord modClrScheme modAnim chgLayout">
        <pc:chgData name="FATEEN NASHUHA" userId="1ae45e4fd59eaf90" providerId="LiveId" clId="{116EA479-B36D-4251-BB03-5515860E6136}" dt="2023-01-18T04:35:19.421" v="4014"/>
        <pc:sldMkLst>
          <pc:docMk/>
          <pc:sldMk cId="2567738199" sldId="347"/>
        </pc:sldMkLst>
        <pc:spChg chg="mod ord">
          <ac:chgData name="FATEEN NASHUHA" userId="1ae45e4fd59eaf90" providerId="LiveId" clId="{116EA479-B36D-4251-BB03-5515860E6136}" dt="2023-01-16T04:13:00.339" v="557" actId="700"/>
          <ac:spMkLst>
            <pc:docMk/>
            <pc:sldMk cId="2567738199" sldId="347"/>
            <ac:spMk id="2" creationId="{C6BB1138-C0F5-FCB4-9818-D5953E8595F3}"/>
          </ac:spMkLst>
        </pc:spChg>
        <pc:spChg chg="add del mod ord">
          <ac:chgData name="FATEEN NASHUHA" userId="1ae45e4fd59eaf90" providerId="LiveId" clId="{116EA479-B36D-4251-BB03-5515860E6136}" dt="2023-01-16T04:13:00.339" v="557" actId="700"/>
          <ac:spMkLst>
            <pc:docMk/>
            <pc:sldMk cId="2567738199" sldId="347"/>
            <ac:spMk id="3" creationId="{31313FE7-FDA5-F6E5-B683-00864571CFB8}"/>
          </ac:spMkLst>
        </pc:spChg>
        <pc:spChg chg="mod">
          <ac:chgData name="FATEEN NASHUHA" userId="1ae45e4fd59eaf90" providerId="LiveId" clId="{116EA479-B36D-4251-BB03-5515860E6136}" dt="2023-01-16T03:18:15.688" v="153" actId="1076"/>
          <ac:spMkLst>
            <pc:docMk/>
            <pc:sldMk cId="2567738199" sldId="347"/>
            <ac:spMk id="6" creationId="{2B91452A-6464-2923-CC63-A3982B36C95A}"/>
          </ac:spMkLst>
        </pc:spChg>
        <pc:spChg chg="mod">
          <ac:chgData name="FATEEN NASHUHA" userId="1ae45e4fd59eaf90" providerId="LiveId" clId="{116EA479-B36D-4251-BB03-5515860E6136}" dt="2023-01-16T03:18:20.619" v="154" actId="1076"/>
          <ac:spMkLst>
            <pc:docMk/>
            <pc:sldMk cId="2567738199" sldId="347"/>
            <ac:spMk id="7" creationId="{B0B5354D-035D-0446-F71C-90DB22B966EB}"/>
          </ac:spMkLst>
        </pc:spChg>
      </pc:sldChg>
      <pc:sldChg chg="new del ord">
        <pc:chgData name="FATEEN NASHUHA" userId="1ae45e4fd59eaf90" providerId="LiveId" clId="{116EA479-B36D-4251-BB03-5515860E6136}" dt="2023-01-16T03:15:19.037" v="135" actId="2696"/>
        <pc:sldMkLst>
          <pc:docMk/>
          <pc:sldMk cId="3782481223" sldId="347"/>
        </pc:sldMkLst>
      </pc:sldChg>
      <pc:sldChg chg="modSp add mod modAnim">
        <pc:chgData name="FATEEN NASHUHA" userId="1ae45e4fd59eaf90" providerId="LiveId" clId="{116EA479-B36D-4251-BB03-5515860E6136}" dt="2023-01-18T04:36:07.047" v="4020"/>
        <pc:sldMkLst>
          <pc:docMk/>
          <pc:sldMk cId="1821256895" sldId="348"/>
        </pc:sldMkLst>
        <pc:spChg chg="mod">
          <ac:chgData name="FATEEN NASHUHA" userId="1ae45e4fd59eaf90" providerId="LiveId" clId="{116EA479-B36D-4251-BB03-5515860E6136}" dt="2023-01-16T03:18:53.618" v="173" actId="1076"/>
          <ac:spMkLst>
            <pc:docMk/>
            <pc:sldMk cId="1821256895" sldId="348"/>
            <ac:spMk id="7" creationId="{B0B5354D-035D-0446-F71C-90DB22B966EB}"/>
          </ac:spMkLst>
        </pc:spChg>
      </pc:sldChg>
      <pc:sldChg chg="modSp add mod modAnim">
        <pc:chgData name="FATEEN NASHUHA" userId="1ae45e4fd59eaf90" providerId="LiveId" clId="{116EA479-B36D-4251-BB03-5515860E6136}" dt="2023-01-18T04:39:15.068" v="4088"/>
        <pc:sldMkLst>
          <pc:docMk/>
          <pc:sldMk cId="2940815900" sldId="349"/>
        </pc:sldMkLst>
        <pc:spChg chg="mod">
          <ac:chgData name="FATEEN NASHUHA" userId="1ae45e4fd59eaf90" providerId="LiveId" clId="{116EA479-B36D-4251-BB03-5515860E6136}" dt="2023-01-16T03:19:45.032" v="186" actId="1076"/>
          <ac:spMkLst>
            <pc:docMk/>
            <pc:sldMk cId="2940815900" sldId="349"/>
            <ac:spMk id="7" creationId="{B0B5354D-035D-0446-F71C-90DB22B966EB}"/>
          </ac:spMkLst>
        </pc:spChg>
      </pc:sldChg>
      <pc:sldChg chg="modSp add mod modAnim">
        <pc:chgData name="FATEEN NASHUHA" userId="1ae45e4fd59eaf90" providerId="LiveId" clId="{116EA479-B36D-4251-BB03-5515860E6136}" dt="2023-01-18T04:42:24.935" v="4109"/>
        <pc:sldMkLst>
          <pc:docMk/>
          <pc:sldMk cId="3159794992" sldId="350"/>
        </pc:sldMkLst>
        <pc:spChg chg="mod">
          <ac:chgData name="FATEEN NASHUHA" userId="1ae45e4fd59eaf90" providerId="LiveId" clId="{116EA479-B36D-4251-BB03-5515860E6136}" dt="2023-01-16T03:20:33.697" v="201" actId="1076"/>
          <ac:spMkLst>
            <pc:docMk/>
            <pc:sldMk cId="3159794992" sldId="350"/>
            <ac:spMk id="7" creationId="{B0B5354D-035D-0446-F71C-90DB22B966EB}"/>
          </ac:spMkLst>
        </pc:spChg>
      </pc:sldChg>
      <pc:sldChg chg="modSp add mod ord modAnim">
        <pc:chgData name="FATEEN NASHUHA" userId="1ae45e4fd59eaf90" providerId="LiveId" clId="{116EA479-B36D-4251-BB03-5515860E6136}" dt="2023-01-26T02:14:01.699" v="4353"/>
        <pc:sldMkLst>
          <pc:docMk/>
          <pc:sldMk cId="4165158023" sldId="351"/>
        </pc:sldMkLst>
        <pc:spChg chg="mod">
          <ac:chgData name="FATEEN NASHUHA" userId="1ae45e4fd59eaf90" providerId="LiveId" clId="{116EA479-B36D-4251-BB03-5515860E6136}" dt="2023-01-16T03:21:07.221" v="214" actId="1076"/>
          <ac:spMkLst>
            <pc:docMk/>
            <pc:sldMk cId="4165158023" sldId="351"/>
            <ac:spMk id="7" creationId="{B0B5354D-035D-0446-F71C-90DB22B966EB}"/>
          </ac:spMkLst>
        </pc:spChg>
      </pc:sldChg>
      <pc:sldChg chg="addSp modSp new del mod ord modClrScheme chgLayout">
        <pc:chgData name="FATEEN NASHUHA" userId="1ae45e4fd59eaf90" providerId="LiveId" clId="{116EA479-B36D-4251-BB03-5515860E6136}" dt="2023-01-16T04:14:29.282" v="564" actId="2696"/>
        <pc:sldMkLst>
          <pc:docMk/>
          <pc:sldMk cId="50502197" sldId="352"/>
        </pc:sldMkLst>
        <pc:spChg chg="add mod">
          <ac:chgData name="FATEEN NASHUHA" userId="1ae45e4fd59eaf90" providerId="LiveId" clId="{116EA479-B36D-4251-BB03-5515860E6136}" dt="2023-01-16T04:13:09.879" v="559" actId="700"/>
          <ac:spMkLst>
            <pc:docMk/>
            <pc:sldMk cId="50502197" sldId="352"/>
            <ac:spMk id="2" creationId="{150B1FFA-7EA7-23A5-6C51-A3F5C7A01DAE}"/>
          </ac:spMkLst>
        </pc:spChg>
      </pc:sldChg>
      <pc:sldChg chg="new del">
        <pc:chgData name="FATEEN NASHUHA" userId="1ae45e4fd59eaf90" providerId="LiveId" clId="{116EA479-B36D-4251-BB03-5515860E6136}" dt="2023-01-16T07:52:40.353" v="904" actId="47"/>
        <pc:sldMkLst>
          <pc:docMk/>
          <pc:sldMk cId="450860315" sldId="352"/>
        </pc:sldMkLst>
      </pc:sldChg>
      <pc:sldChg chg="add del">
        <pc:chgData name="FATEEN NASHUHA" userId="1ae45e4fd59eaf90" providerId="LiveId" clId="{116EA479-B36D-4251-BB03-5515860E6136}" dt="2023-01-16T03:57:00.550" v="469" actId="47"/>
        <pc:sldMkLst>
          <pc:docMk/>
          <pc:sldMk cId="3497526317" sldId="352"/>
        </pc:sldMkLst>
      </pc:sldChg>
      <pc:sldChg chg="addSp delSp modSp new mod modAnim">
        <pc:chgData name="FATEEN NASHUHA" userId="1ae45e4fd59eaf90" providerId="LiveId" clId="{116EA479-B36D-4251-BB03-5515860E6136}" dt="2023-02-05T00:29:02.110" v="5641" actId="1038"/>
        <pc:sldMkLst>
          <pc:docMk/>
          <pc:sldMk cId="4285148629" sldId="352"/>
        </pc:sldMkLst>
        <pc:spChg chg="mod">
          <ac:chgData name="FATEEN NASHUHA" userId="1ae45e4fd59eaf90" providerId="LiveId" clId="{116EA479-B36D-4251-BB03-5515860E6136}" dt="2023-01-31T01:33:31.171" v="4442" actId="1076"/>
          <ac:spMkLst>
            <pc:docMk/>
            <pc:sldMk cId="4285148629" sldId="352"/>
            <ac:spMk id="3" creationId="{AE08E23A-9D2A-3147-F6BF-F8EFDC4CA439}"/>
          </ac:spMkLst>
        </pc:spChg>
        <pc:spChg chg="mod">
          <ac:chgData name="FATEEN NASHUHA" userId="1ae45e4fd59eaf90" providerId="LiveId" clId="{116EA479-B36D-4251-BB03-5515860E6136}" dt="2023-02-05T00:28:26.437" v="5640" actId="1076"/>
          <ac:spMkLst>
            <pc:docMk/>
            <pc:sldMk cId="4285148629" sldId="352"/>
            <ac:spMk id="10" creationId="{DC1F98E0-3326-7B1E-6D8F-83479F05C311}"/>
          </ac:spMkLst>
        </pc:spChg>
        <pc:spChg chg="del">
          <ac:chgData name="FATEEN NASHUHA" userId="1ae45e4fd59eaf90" providerId="LiveId" clId="{116EA479-B36D-4251-BB03-5515860E6136}" dt="2023-02-05T00:28:22.732" v="5639" actId="478"/>
          <ac:spMkLst>
            <pc:docMk/>
            <pc:sldMk cId="4285148629" sldId="352"/>
            <ac:spMk id="12" creationId="{68B1A306-B38C-9140-3513-05172F7DEA70}"/>
          </ac:spMkLst>
        </pc:spChg>
        <pc:picChg chg="add mod modCrop">
          <ac:chgData name="FATEEN NASHUHA" userId="1ae45e4fd59eaf90" providerId="LiveId" clId="{116EA479-B36D-4251-BB03-5515860E6136}" dt="2023-02-05T00:29:02.110" v="5641" actId="1038"/>
          <ac:picMkLst>
            <pc:docMk/>
            <pc:sldMk cId="4285148629" sldId="352"/>
            <ac:picMk id="5" creationId="{AA9CE028-590C-1323-6368-2274469170A8}"/>
          </ac:picMkLst>
        </pc:picChg>
      </pc:sldChg>
      <pc:sldChg chg="addSp delSp modSp add del mod ord modAnim">
        <pc:chgData name="FATEEN NASHUHA" userId="1ae45e4fd59eaf90" providerId="LiveId" clId="{116EA479-B36D-4251-BB03-5515860E6136}" dt="2023-01-31T01:33:06.889" v="4439" actId="47"/>
        <pc:sldMkLst>
          <pc:docMk/>
          <pc:sldMk cId="2477202177" sldId="353"/>
        </pc:sldMkLst>
        <pc:spChg chg="mod">
          <ac:chgData name="FATEEN NASHUHA" userId="1ae45e4fd59eaf90" providerId="LiveId" clId="{116EA479-B36D-4251-BB03-5515860E6136}" dt="2023-01-16T08:09:10.192" v="993" actId="1076"/>
          <ac:spMkLst>
            <pc:docMk/>
            <pc:sldMk cId="2477202177" sldId="353"/>
            <ac:spMk id="3" creationId="{AE08E23A-9D2A-3147-F6BF-F8EFDC4CA439}"/>
          </ac:spMkLst>
        </pc:spChg>
        <pc:picChg chg="del">
          <ac:chgData name="FATEEN NASHUHA" userId="1ae45e4fd59eaf90" providerId="LiveId" clId="{116EA479-B36D-4251-BB03-5515860E6136}" dt="2023-01-16T08:06:08.943" v="958" actId="478"/>
          <ac:picMkLst>
            <pc:docMk/>
            <pc:sldMk cId="2477202177" sldId="353"/>
            <ac:picMk id="5" creationId="{AA9CE028-590C-1323-6368-2274469170A8}"/>
          </ac:picMkLst>
        </pc:picChg>
        <pc:picChg chg="add mod modCrop">
          <ac:chgData name="FATEEN NASHUHA" userId="1ae45e4fd59eaf90" providerId="LiveId" clId="{116EA479-B36D-4251-BB03-5515860E6136}" dt="2023-01-17T07:32:51.582" v="3642" actId="1076"/>
          <ac:picMkLst>
            <pc:docMk/>
            <pc:sldMk cId="2477202177" sldId="353"/>
            <ac:picMk id="6" creationId="{F9CC625F-44C2-6ACA-60C6-7C0A8C83C8B0}"/>
          </ac:picMkLst>
        </pc:picChg>
      </pc:sldChg>
      <pc:sldChg chg="addSp delSp modSp new mod ord modClrScheme modAnim chgLayout">
        <pc:chgData name="FATEEN NASHUHA" userId="1ae45e4fd59eaf90" providerId="LiveId" clId="{116EA479-B36D-4251-BB03-5515860E6136}" dt="2023-02-05T01:14:22.608" v="5868" actId="1076"/>
        <pc:sldMkLst>
          <pc:docMk/>
          <pc:sldMk cId="3859111250" sldId="354"/>
        </pc:sldMkLst>
        <pc:spChg chg="mod ord">
          <ac:chgData name="FATEEN NASHUHA" userId="1ae45e4fd59eaf90" providerId="LiveId" clId="{116EA479-B36D-4251-BB03-5515860E6136}" dt="2023-01-17T02:37:04.600" v="1732" actId="700"/>
          <ac:spMkLst>
            <pc:docMk/>
            <pc:sldMk cId="3859111250" sldId="354"/>
            <ac:spMk id="2" creationId="{E09CC5BB-B2CE-3055-D8C0-D5AEA669B4A3}"/>
          </ac:spMkLst>
        </pc:spChg>
        <pc:spChg chg="mod ord">
          <ac:chgData name="FATEEN NASHUHA" userId="1ae45e4fd59eaf90" providerId="LiveId" clId="{116EA479-B36D-4251-BB03-5515860E6136}" dt="2023-02-05T01:14:22.608" v="5868" actId="1076"/>
          <ac:spMkLst>
            <pc:docMk/>
            <pc:sldMk cId="3859111250" sldId="354"/>
            <ac:spMk id="3" creationId="{2C8772A6-F058-2151-801F-7F107136B208}"/>
          </ac:spMkLst>
        </pc:spChg>
        <pc:picChg chg="add del mod">
          <ac:chgData name="FATEEN NASHUHA" userId="1ae45e4fd59eaf90" providerId="LiveId" clId="{116EA479-B36D-4251-BB03-5515860E6136}" dt="2023-01-17T01:51:42.190" v="1330" actId="478"/>
          <ac:picMkLst>
            <pc:docMk/>
            <pc:sldMk cId="3859111250" sldId="354"/>
            <ac:picMk id="5" creationId="{C857E6A5-4454-04A6-2314-B06CE18EC0AA}"/>
          </ac:picMkLst>
        </pc:picChg>
        <pc:picChg chg="add mod">
          <ac:chgData name="FATEEN NASHUHA" userId="1ae45e4fd59eaf90" providerId="LiveId" clId="{116EA479-B36D-4251-BB03-5515860E6136}" dt="2023-02-05T01:14:17.862" v="5867" actId="1076"/>
          <ac:picMkLst>
            <pc:docMk/>
            <pc:sldMk cId="3859111250" sldId="354"/>
            <ac:picMk id="7" creationId="{9EFF76A6-CD9F-6652-9BCF-33C37F081AE4}"/>
          </ac:picMkLst>
        </pc:picChg>
      </pc:sldChg>
      <pc:sldChg chg="addSp delSp modSp add mod ord modClrScheme modAnim chgLayout">
        <pc:chgData name="FATEEN NASHUHA" userId="1ae45e4fd59eaf90" providerId="LiveId" clId="{116EA479-B36D-4251-BB03-5515860E6136}" dt="2023-02-05T01:30:14.036" v="5999"/>
        <pc:sldMkLst>
          <pc:docMk/>
          <pc:sldMk cId="744542715" sldId="355"/>
        </pc:sldMkLst>
        <pc:spChg chg="mod ord">
          <ac:chgData name="FATEEN NASHUHA" userId="1ae45e4fd59eaf90" providerId="LiveId" clId="{116EA479-B36D-4251-BB03-5515860E6136}" dt="2023-01-17T02:08:22.086" v="1530" actId="700"/>
          <ac:spMkLst>
            <pc:docMk/>
            <pc:sldMk cId="744542715" sldId="355"/>
            <ac:spMk id="2" creationId="{E09CC5BB-B2CE-3055-D8C0-D5AEA669B4A3}"/>
          </ac:spMkLst>
        </pc:spChg>
        <pc:spChg chg="mod ord">
          <ac:chgData name="FATEEN NASHUHA" userId="1ae45e4fd59eaf90" providerId="LiveId" clId="{116EA479-B36D-4251-BB03-5515860E6136}" dt="2023-01-31T01:36:12.283" v="4447" actId="1076"/>
          <ac:spMkLst>
            <pc:docMk/>
            <pc:sldMk cId="744542715" sldId="355"/>
            <ac:spMk id="3" creationId="{2C8772A6-F058-2151-801F-7F107136B208}"/>
          </ac:spMkLst>
        </pc:spChg>
        <pc:picChg chg="add del mod">
          <ac:chgData name="FATEEN NASHUHA" userId="1ae45e4fd59eaf90" providerId="LiveId" clId="{116EA479-B36D-4251-BB03-5515860E6136}" dt="2023-01-17T02:01:12.972" v="1451" actId="478"/>
          <ac:picMkLst>
            <pc:docMk/>
            <pc:sldMk cId="744542715" sldId="355"/>
            <ac:picMk id="5" creationId="{D8D1AE95-FB9C-C486-6A66-5126A3DCA9B7}"/>
          </ac:picMkLst>
        </pc:picChg>
        <pc:picChg chg="add mod modCrop">
          <ac:chgData name="FATEEN NASHUHA" userId="1ae45e4fd59eaf90" providerId="LiveId" clId="{116EA479-B36D-4251-BB03-5515860E6136}" dt="2023-01-31T01:51:18.437" v="4462" actId="1076"/>
          <ac:picMkLst>
            <pc:docMk/>
            <pc:sldMk cId="744542715" sldId="355"/>
            <ac:picMk id="7" creationId="{BA9A690A-C29A-8949-E4E3-7822E9792669}"/>
          </ac:picMkLst>
        </pc:picChg>
      </pc:sldChg>
      <pc:sldChg chg="addSp modSp add mod ord modClrScheme modAnim chgLayout">
        <pc:chgData name="FATEEN NASHUHA" userId="1ae45e4fd59eaf90" providerId="LiveId" clId="{116EA479-B36D-4251-BB03-5515860E6136}" dt="2023-01-31T01:35:50.761" v="4445" actId="1076"/>
        <pc:sldMkLst>
          <pc:docMk/>
          <pc:sldMk cId="2975283552" sldId="356"/>
        </pc:sldMkLst>
        <pc:spChg chg="mod ord">
          <ac:chgData name="FATEEN NASHUHA" userId="1ae45e4fd59eaf90" providerId="LiveId" clId="{116EA479-B36D-4251-BB03-5515860E6136}" dt="2023-01-17T02:08:46.648" v="1533" actId="700"/>
          <ac:spMkLst>
            <pc:docMk/>
            <pc:sldMk cId="2975283552" sldId="356"/>
            <ac:spMk id="2" creationId="{E09CC5BB-B2CE-3055-D8C0-D5AEA669B4A3}"/>
          </ac:spMkLst>
        </pc:spChg>
        <pc:spChg chg="mod ord">
          <ac:chgData name="FATEEN NASHUHA" userId="1ae45e4fd59eaf90" providerId="LiveId" clId="{116EA479-B36D-4251-BB03-5515860E6136}" dt="2023-01-31T01:35:50.761" v="4445" actId="1076"/>
          <ac:spMkLst>
            <pc:docMk/>
            <pc:sldMk cId="2975283552" sldId="356"/>
            <ac:spMk id="3" creationId="{2C8772A6-F058-2151-801F-7F107136B208}"/>
          </ac:spMkLst>
        </pc:spChg>
        <pc:picChg chg="add mod modCrop">
          <ac:chgData name="FATEEN NASHUHA" userId="1ae45e4fd59eaf90" providerId="LiveId" clId="{116EA479-B36D-4251-BB03-5515860E6136}" dt="2023-01-17T02:12:02.442" v="1596" actId="1076"/>
          <ac:picMkLst>
            <pc:docMk/>
            <pc:sldMk cId="2975283552" sldId="356"/>
            <ac:picMk id="5" creationId="{9850266C-3747-238E-B1C8-DC98EC30A193}"/>
          </ac:picMkLst>
        </pc:picChg>
      </pc:sldChg>
      <pc:sldChg chg="addSp delSp modSp add mod ord delAnim modAnim">
        <pc:chgData name="FATEEN NASHUHA" userId="1ae45e4fd59eaf90" providerId="LiveId" clId="{116EA479-B36D-4251-BB03-5515860E6136}" dt="2023-02-05T01:31:09.673" v="6005" actId="1076"/>
        <pc:sldMkLst>
          <pc:docMk/>
          <pc:sldMk cId="1686832384" sldId="357"/>
        </pc:sldMkLst>
        <pc:spChg chg="add del mod">
          <ac:chgData name="FATEEN NASHUHA" userId="1ae45e4fd59eaf90" providerId="LiveId" clId="{116EA479-B36D-4251-BB03-5515860E6136}" dt="2023-02-05T01:31:09.673" v="6005" actId="1076"/>
          <ac:spMkLst>
            <pc:docMk/>
            <pc:sldMk cId="1686832384" sldId="357"/>
            <ac:spMk id="3" creationId="{2C8772A6-F058-2151-801F-7F107136B208}"/>
          </ac:spMkLst>
        </pc:spChg>
        <pc:picChg chg="add del mod">
          <ac:chgData name="FATEEN NASHUHA" userId="1ae45e4fd59eaf90" providerId="LiveId" clId="{116EA479-B36D-4251-BB03-5515860E6136}" dt="2023-01-17T02:10:31.337" v="1579" actId="478"/>
          <ac:picMkLst>
            <pc:docMk/>
            <pc:sldMk cId="1686832384" sldId="357"/>
            <ac:picMk id="5" creationId="{571F8E24-DEC7-BCBD-0F0A-6F96377D0E27}"/>
          </ac:picMkLst>
        </pc:picChg>
        <pc:picChg chg="add del mod">
          <ac:chgData name="FATEEN NASHUHA" userId="1ae45e4fd59eaf90" providerId="LiveId" clId="{116EA479-B36D-4251-BB03-5515860E6136}" dt="2023-01-26T02:02:55.659" v="4276" actId="21"/>
          <ac:picMkLst>
            <pc:docMk/>
            <pc:sldMk cId="1686832384" sldId="357"/>
            <ac:picMk id="5" creationId="{CC6A8026-E645-B8E2-2D66-8B979FB3A4B2}"/>
          </ac:picMkLst>
        </pc:picChg>
        <pc:picChg chg="add mod modCrop">
          <ac:chgData name="FATEEN NASHUHA" userId="1ae45e4fd59eaf90" providerId="LiveId" clId="{116EA479-B36D-4251-BB03-5515860E6136}" dt="2023-02-05T01:31:04.664" v="6004" actId="1076"/>
          <ac:picMkLst>
            <pc:docMk/>
            <pc:sldMk cId="1686832384" sldId="357"/>
            <ac:picMk id="7" creationId="{8203F658-72BE-FC1E-9000-E1E85BEB4D38}"/>
          </ac:picMkLst>
        </pc:picChg>
        <pc:picChg chg="del mod">
          <ac:chgData name="FATEEN NASHUHA" userId="1ae45e4fd59eaf90" providerId="LiveId" clId="{116EA479-B36D-4251-BB03-5515860E6136}" dt="2023-01-17T02:10:04.712" v="1577" actId="478"/>
          <ac:picMkLst>
            <pc:docMk/>
            <pc:sldMk cId="1686832384" sldId="357"/>
            <ac:picMk id="7" creationId="{BA9A690A-C29A-8949-E4E3-7822E9792669}"/>
          </ac:picMkLst>
        </pc:picChg>
        <pc:picChg chg="add del mod modCrop">
          <ac:chgData name="FATEEN NASHUHA" userId="1ae45e4fd59eaf90" providerId="LiveId" clId="{116EA479-B36D-4251-BB03-5515860E6136}" dt="2023-01-26T02:00:50.546" v="4269" actId="478"/>
          <ac:picMkLst>
            <pc:docMk/>
            <pc:sldMk cId="1686832384" sldId="357"/>
            <ac:picMk id="8" creationId="{DE169BEC-5433-7FB6-71D8-854210468DC0}"/>
          </ac:picMkLst>
        </pc:picChg>
      </pc:sldChg>
      <pc:sldChg chg="addSp delSp modSp add mod ord modAnim">
        <pc:chgData name="FATEEN NASHUHA" userId="1ae45e4fd59eaf90" providerId="LiveId" clId="{116EA479-B36D-4251-BB03-5515860E6136}" dt="2023-02-02T04:30:17.218" v="5366"/>
        <pc:sldMkLst>
          <pc:docMk/>
          <pc:sldMk cId="3224252509" sldId="358"/>
        </pc:sldMkLst>
        <pc:spChg chg="mod">
          <ac:chgData name="FATEEN NASHUHA" userId="1ae45e4fd59eaf90" providerId="LiveId" clId="{116EA479-B36D-4251-BB03-5515860E6136}" dt="2023-01-17T02:37:57.555" v="1738" actId="1076"/>
          <ac:spMkLst>
            <pc:docMk/>
            <pc:sldMk cId="3224252509" sldId="358"/>
            <ac:spMk id="3" creationId="{2C8772A6-F058-2151-801F-7F107136B208}"/>
          </ac:spMkLst>
        </pc:spChg>
        <pc:picChg chg="add mod modCrop">
          <ac:chgData name="FATEEN NASHUHA" userId="1ae45e4fd59eaf90" providerId="LiveId" clId="{116EA479-B36D-4251-BB03-5515860E6136}" dt="2023-01-26T02:05:53.533" v="4303" actId="1076"/>
          <ac:picMkLst>
            <pc:docMk/>
            <pc:sldMk cId="3224252509" sldId="358"/>
            <ac:picMk id="5" creationId="{DAA73A6C-5A4D-2D7D-33F3-09A07A612538}"/>
          </ac:picMkLst>
        </pc:picChg>
        <pc:picChg chg="del">
          <ac:chgData name="FATEEN NASHUHA" userId="1ae45e4fd59eaf90" providerId="LiveId" clId="{116EA479-B36D-4251-BB03-5515860E6136}" dt="2023-01-17T02:15:34.722" v="1636" actId="478"/>
          <ac:picMkLst>
            <pc:docMk/>
            <pc:sldMk cId="3224252509" sldId="358"/>
            <ac:picMk id="8" creationId="{DE169BEC-5433-7FB6-71D8-854210468DC0}"/>
          </ac:picMkLst>
        </pc:picChg>
      </pc:sldChg>
      <pc:sldChg chg="addSp delSp modSp add mod ord delAnim modAnim">
        <pc:chgData name="FATEEN NASHUHA" userId="1ae45e4fd59eaf90" providerId="LiveId" clId="{116EA479-B36D-4251-BB03-5515860E6136}" dt="2023-02-05T01:30:42.531" v="6000" actId="1076"/>
        <pc:sldMkLst>
          <pc:docMk/>
          <pc:sldMk cId="2996078679" sldId="359"/>
        </pc:sldMkLst>
        <pc:spChg chg="mod">
          <ac:chgData name="FATEEN NASHUHA" userId="1ae45e4fd59eaf90" providerId="LiveId" clId="{116EA479-B36D-4251-BB03-5515860E6136}" dt="2023-02-05T01:30:42.531" v="6000" actId="1076"/>
          <ac:spMkLst>
            <pc:docMk/>
            <pc:sldMk cId="2996078679" sldId="359"/>
            <ac:spMk id="3" creationId="{2C8772A6-F058-2151-801F-7F107136B208}"/>
          </ac:spMkLst>
        </pc:spChg>
        <pc:picChg chg="add del mod">
          <ac:chgData name="FATEEN NASHUHA" userId="1ae45e4fd59eaf90" providerId="LiveId" clId="{116EA479-B36D-4251-BB03-5515860E6136}" dt="2023-01-26T02:07:07.139" v="4304" actId="478"/>
          <ac:picMkLst>
            <pc:docMk/>
            <pc:sldMk cId="2996078679" sldId="359"/>
            <ac:picMk id="4" creationId="{6CA239C8-DA9E-0587-ECDC-3CF64C674938}"/>
          </ac:picMkLst>
        </pc:picChg>
        <pc:picChg chg="del">
          <ac:chgData name="FATEEN NASHUHA" userId="1ae45e4fd59eaf90" providerId="LiveId" clId="{116EA479-B36D-4251-BB03-5515860E6136}" dt="2023-01-17T02:17:34.244" v="1681" actId="478"/>
          <ac:picMkLst>
            <pc:docMk/>
            <pc:sldMk cId="2996078679" sldId="359"/>
            <ac:picMk id="5" creationId="{DAA73A6C-5A4D-2D7D-33F3-09A07A612538}"/>
          </ac:picMkLst>
        </pc:picChg>
        <pc:picChg chg="add del mod modCrop">
          <ac:chgData name="FATEEN NASHUHA" userId="1ae45e4fd59eaf90" providerId="LiveId" clId="{116EA479-B36D-4251-BB03-5515860E6136}" dt="2023-01-26T02:00:46.644" v="4268" actId="478"/>
          <ac:picMkLst>
            <pc:docMk/>
            <pc:sldMk cId="2996078679" sldId="359"/>
            <ac:picMk id="6" creationId="{8DD6D5E2-CCD9-480B-0CB6-449541C29F24}"/>
          </ac:picMkLst>
        </pc:picChg>
        <pc:picChg chg="add mod modCrop">
          <ac:chgData name="FATEEN NASHUHA" userId="1ae45e4fd59eaf90" providerId="LiveId" clId="{116EA479-B36D-4251-BB03-5515860E6136}" dt="2023-02-05T00:56:43.388" v="5764" actId="14100"/>
          <ac:picMkLst>
            <pc:docMk/>
            <pc:sldMk cId="2996078679" sldId="359"/>
            <ac:picMk id="7" creationId="{9771C960-870A-DE1B-5C33-43C506E382A7}"/>
          </ac:picMkLst>
        </pc:picChg>
      </pc:sldChg>
      <pc:sldChg chg="addSp delSp modSp add mod ord delAnim modAnim">
        <pc:chgData name="FATEEN NASHUHA" userId="1ae45e4fd59eaf90" providerId="LiveId" clId="{116EA479-B36D-4251-BB03-5515860E6136}" dt="2023-02-05T01:30:52.587" v="6001" actId="1076"/>
        <pc:sldMkLst>
          <pc:docMk/>
          <pc:sldMk cId="3048329845" sldId="360"/>
        </pc:sldMkLst>
        <pc:spChg chg="mod">
          <ac:chgData name="FATEEN NASHUHA" userId="1ae45e4fd59eaf90" providerId="LiveId" clId="{116EA479-B36D-4251-BB03-5515860E6136}" dt="2023-02-05T01:30:52.587" v="6001" actId="1076"/>
          <ac:spMkLst>
            <pc:docMk/>
            <pc:sldMk cId="3048329845" sldId="360"/>
            <ac:spMk id="3" creationId="{2C8772A6-F058-2151-801F-7F107136B208}"/>
          </ac:spMkLst>
        </pc:spChg>
        <pc:picChg chg="add del mod">
          <ac:chgData name="FATEEN NASHUHA" userId="1ae45e4fd59eaf90" providerId="LiveId" clId="{116EA479-B36D-4251-BB03-5515860E6136}" dt="2023-01-17T02:41:25.206" v="1744" actId="478"/>
          <ac:picMkLst>
            <pc:docMk/>
            <pc:sldMk cId="3048329845" sldId="360"/>
            <ac:picMk id="5" creationId="{6CA2AA54-3DC4-68D8-BE15-1A47E1680B22}"/>
          </ac:picMkLst>
        </pc:picChg>
        <pc:picChg chg="add mod">
          <ac:chgData name="FATEEN NASHUHA" userId="1ae45e4fd59eaf90" providerId="LiveId" clId="{116EA479-B36D-4251-BB03-5515860E6136}" dt="2023-02-05T00:56:13.993" v="5760" actId="1076"/>
          <ac:picMkLst>
            <pc:docMk/>
            <pc:sldMk cId="3048329845" sldId="360"/>
            <ac:picMk id="5" creationId="{6DC4580F-65A5-361D-4FBB-776A14BB6520}"/>
          </ac:picMkLst>
        </pc:picChg>
        <pc:picChg chg="del">
          <ac:chgData name="FATEEN NASHUHA" userId="1ae45e4fd59eaf90" providerId="LiveId" clId="{116EA479-B36D-4251-BB03-5515860E6136}" dt="2023-01-17T02:33:35.258" v="1726" actId="478"/>
          <ac:picMkLst>
            <pc:docMk/>
            <pc:sldMk cId="3048329845" sldId="360"/>
            <ac:picMk id="6" creationId="{8DD6D5E2-CCD9-480B-0CB6-449541C29F24}"/>
          </ac:picMkLst>
        </pc:picChg>
        <pc:picChg chg="add del mod">
          <ac:chgData name="FATEEN NASHUHA" userId="1ae45e4fd59eaf90" providerId="LiveId" clId="{116EA479-B36D-4251-BB03-5515860E6136}" dt="2023-01-31T01:48:55.985" v="4449" actId="478"/>
          <ac:picMkLst>
            <pc:docMk/>
            <pc:sldMk cId="3048329845" sldId="360"/>
            <ac:picMk id="8" creationId="{98E28F56-32E1-3482-D816-218D4924B21B}"/>
          </ac:picMkLst>
        </pc:picChg>
      </pc:sldChg>
      <pc:sldChg chg="addSp delSp modSp new del mod">
        <pc:chgData name="FATEEN NASHUHA" userId="1ae45e4fd59eaf90" providerId="LiveId" clId="{116EA479-B36D-4251-BB03-5515860E6136}" dt="2023-01-17T06:39:13.665" v="3062" actId="47"/>
        <pc:sldMkLst>
          <pc:docMk/>
          <pc:sldMk cId="820883270" sldId="361"/>
        </pc:sldMkLst>
        <pc:spChg chg="del">
          <ac:chgData name="FATEEN NASHUHA" userId="1ae45e4fd59eaf90" providerId="LiveId" clId="{116EA479-B36D-4251-BB03-5515860E6136}" dt="2023-01-17T03:07:30.042" v="1898" actId="478"/>
          <ac:spMkLst>
            <pc:docMk/>
            <pc:sldMk cId="820883270" sldId="361"/>
            <ac:spMk id="3" creationId="{EDE91CAF-71D8-A704-EFA4-85D609B6BDF8}"/>
          </ac:spMkLst>
        </pc:spChg>
        <pc:spChg chg="add mod">
          <ac:chgData name="FATEEN NASHUHA" userId="1ae45e4fd59eaf90" providerId="LiveId" clId="{116EA479-B36D-4251-BB03-5515860E6136}" dt="2023-01-17T04:30:38.131" v="2625" actId="1076"/>
          <ac:spMkLst>
            <pc:docMk/>
            <pc:sldMk cId="820883270" sldId="361"/>
            <ac:spMk id="5" creationId="{2C1FC2D5-F531-EAF8-CE95-7C0B6814CB2B}"/>
          </ac:spMkLst>
        </pc:spChg>
        <pc:spChg chg="add del mod">
          <ac:chgData name="FATEEN NASHUHA" userId="1ae45e4fd59eaf90" providerId="LiveId" clId="{116EA479-B36D-4251-BB03-5515860E6136}" dt="2023-01-17T03:14:55.113" v="1924" actId="478"/>
          <ac:spMkLst>
            <pc:docMk/>
            <pc:sldMk cId="820883270" sldId="361"/>
            <ac:spMk id="6" creationId="{88FB798E-B9EB-D037-0D5B-DA5026D77DBB}"/>
          </ac:spMkLst>
        </pc:spChg>
        <pc:spChg chg="mod">
          <ac:chgData name="FATEEN NASHUHA" userId="1ae45e4fd59eaf90" providerId="LiveId" clId="{116EA479-B36D-4251-BB03-5515860E6136}" dt="2023-01-17T03:15:24.202" v="1927"/>
          <ac:spMkLst>
            <pc:docMk/>
            <pc:sldMk cId="820883270" sldId="361"/>
            <ac:spMk id="8" creationId="{B3A367D6-0CCF-4EDD-AA5C-D92E6B19E12E}"/>
          </ac:spMkLst>
        </pc:spChg>
        <pc:spChg chg="mod">
          <ac:chgData name="FATEEN NASHUHA" userId="1ae45e4fd59eaf90" providerId="LiveId" clId="{116EA479-B36D-4251-BB03-5515860E6136}" dt="2023-01-17T03:15:24.202" v="1927"/>
          <ac:spMkLst>
            <pc:docMk/>
            <pc:sldMk cId="820883270" sldId="361"/>
            <ac:spMk id="9" creationId="{BD16D44B-DD6B-D51D-8207-46B374632182}"/>
          </ac:spMkLst>
        </pc:spChg>
        <pc:spChg chg="mod">
          <ac:chgData name="FATEEN NASHUHA" userId="1ae45e4fd59eaf90" providerId="LiveId" clId="{116EA479-B36D-4251-BB03-5515860E6136}" dt="2023-01-17T03:15:24.202" v="1927"/>
          <ac:spMkLst>
            <pc:docMk/>
            <pc:sldMk cId="820883270" sldId="361"/>
            <ac:spMk id="10" creationId="{844D88F9-4D77-119B-B5E3-01C7F63D9F32}"/>
          </ac:spMkLst>
        </pc:spChg>
        <pc:spChg chg="mod">
          <ac:chgData name="FATEEN NASHUHA" userId="1ae45e4fd59eaf90" providerId="LiveId" clId="{116EA479-B36D-4251-BB03-5515860E6136}" dt="2023-01-17T03:15:24.202" v="1927"/>
          <ac:spMkLst>
            <pc:docMk/>
            <pc:sldMk cId="820883270" sldId="361"/>
            <ac:spMk id="11" creationId="{4DF5BA52-B346-07B7-63B4-4F0AA57C3556}"/>
          </ac:spMkLst>
        </pc:spChg>
        <pc:spChg chg="mod">
          <ac:chgData name="FATEEN NASHUHA" userId="1ae45e4fd59eaf90" providerId="LiveId" clId="{116EA479-B36D-4251-BB03-5515860E6136}" dt="2023-01-17T03:16:00.456" v="1936" actId="1076"/>
          <ac:spMkLst>
            <pc:docMk/>
            <pc:sldMk cId="820883270" sldId="361"/>
            <ac:spMk id="12" creationId="{15537088-9217-D7AC-1E80-ACAB091C1523}"/>
          </ac:spMkLst>
        </pc:spChg>
        <pc:spChg chg="mod">
          <ac:chgData name="FATEEN NASHUHA" userId="1ae45e4fd59eaf90" providerId="LiveId" clId="{116EA479-B36D-4251-BB03-5515860E6136}" dt="2023-01-17T03:15:24.202" v="1927"/>
          <ac:spMkLst>
            <pc:docMk/>
            <pc:sldMk cId="820883270" sldId="361"/>
            <ac:spMk id="13" creationId="{1F847055-BCEA-1401-3593-6C4AA493B047}"/>
          </ac:spMkLst>
        </pc:spChg>
        <pc:spChg chg="mod">
          <ac:chgData name="FATEEN NASHUHA" userId="1ae45e4fd59eaf90" providerId="LiveId" clId="{116EA479-B36D-4251-BB03-5515860E6136}" dt="2023-01-17T03:15:24.202" v="1927"/>
          <ac:spMkLst>
            <pc:docMk/>
            <pc:sldMk cId="820883270" sldId="361"/>
            <ac:spMk id="14" creationId="{741DB48E-1238-0F35-1198-A2BB9ACC3A32}"/>
          </ac:spMkLst>
        </pc:spChg>
        <pc:spChg chg="mod">
          <ac:chgData name="FATEEN NASHUHA" userId="1ae45e4fd59eaf90" providerId="LiveId" clId="{116EA479-B36D-4251-BB03-5515860E6136}" dt="2023-01-17T03:15:24.202" v="1927"/>
          <ac:spMkLst>
            <pc:docMk/>
            <pc:sldMk cId="820883270" sldId="361"/>
            <ac:spMk id="15" creationId="{42E9E24B-14D0-0E9D-8C24-9C3F78E33BB6}"/>
          </ac:spMkLst>
        </pc:spChg>
        <pc:spChg chg="mod">
          <ac:chgData name="FATEEN NASHUHA" userId="1ae45e4fd59eaf90" providerId="LiveId" clId="{116EA479-B36D-4251-BB03-5515860E6136}" dt="2023-01-17T03:15:24.202" v="1927"/>
          <ac:spMkLst>
            <pc:docMk/>
            <pc:sldMk cId="820883270" sldId="361"/>
            <ac:spMk id="16" creationId="{C5DB0FC7-BE9B-7B36-EF21-AF6BBFD302E3}"/>
          </ac:spMkLst>
        </pc:spChg>
        <pc:spChg chg="mod">
          <ac:chgData name="FATEEN NASHUHA" userId="1ae45e4fd59eaf90" providerId="LiveId" clId="{116EA479-B36D-4251-BB03-5515860E6136}" dt="2023-01-17T03:15:24.202" v="1927"/>
          <ac:spMkLst>
            <pc:docMk/>
            <pc:sldMk cId="820883270" sldId="361"/>
            <ac:spMk id="17" creationId="{6EBA1BFB-EEEF-F5BC-9801-40EE20CF5233}"/>
          </ac:spMkLst>
        </pc:spChg>
        <pc:spChg chg="mod">
          <ac:chgData name="FATEEN NASHUHA" userId="1ae45e4fd59eaf90" providerId="LiveId" clId="{116EA479-B36D-4251-BB03-5515860E6136}" dt="2023-01-17T03:15:24.202" v="1927"/>
          <ac:spMkLst>
            <pc:docMk/>
            <pc:sldMk cId="820883270" sldId="361"/>
            <ac:spMk id="18" creationId="{D036D892-1F37-15C8-2089-EC0C449C3FB8}"/>
          </ac:spMkLst>
        </pc:spChg>
        <pc:spChg chg="mod">
          <ac:chgData name="FATEEN NASHUHA" userId="1ae45e4fd59eaf90" providerId="LiveId" clId="{116EA479-B36D-4251-BB03-5515860E6136}" dt="2023-01-17T03:15:24.202" v="1927"/>
          <ac:spMkLst>
            <pc:docMk/>
            <pc:sldMk cId="820883270" sldId="361"/>
            <ac:spMk id="19" creationId="{2569A803-857F-C40F-76D5-2E56E30BEF2C}"/>
          </ac:spMkLst>
        </pc:spChg>
        <pc:spChg chg="mod">
          <ac:chgData name="FATEEN NASHUHA" userId="1ae45e4fd59eaf90" providerId="LiveId" clId="{116EA479-B36D-4251-BB03-5515860E6136}" dt="2023-01-17T03:16:22.528" v="1938"/>
          <ac:spMkLst>
            <pc:docMk/>
            <pc:sldMk cId="820883270" sldId="361"/>
            <ac:spMk id="21" creationId="{F3DC4D48-2123-C832-57F4-315B7929B4EC}"/>
          </ac:spMkLst>
        </pc:spChg>
        <pc:spChg chg="mod">
          <ac:chgData name="FATEEN NASHUHA" userId="1ae45e4fd59eaf90" providerId="LiveId" clId="{116EA479-B36D-4251-BB03-5515860E6136}" dt="2023-01-17T03:16:22.528" v="1938"/>
          <ac:spMkLst>
            <pc:docMk/>
            <pc:sldMk cId="820883270" sldId="361"/>
            <ac:spMk id="22" creationId="{FCA79F4E-04F0-2123-02CF-C55EA6EFBA26}"/>
          </ac:spMkLst>
        </pc:spChg>
        <pc:spChg chg="mod">
          <ac:chgData name="FATEEN NASHUHA" userId="1ae45e4fd59eaf90" providerId="LiveId" clId="{116EA479-B36D-4251-BB03-5515860E6136}" dt="2023-01-17T03:16:22.528" v="1938"/>
          <ac:spMkLst>
            <pc:docMk/>
            <pc:sldMk cId="820883270" sldId="361"/>
            <ac:spMk id="23" creationId="{D7BCEE66-7CD2-7D82-476B-643808E5EE11}"/>
          </ac:spMkLst>
        </pc:spChg>
        <pc:spChg chg="mod">
          <ac:chgData name="FATEEN NASHUHA" userId="1ae45e4fd59eaf90" providerId="LiveId" clId="{116EA479-B36D-4251-BB03-5515860E6136}" dt="2023-01-17T03:16:22.528" v="1938"/>
          <ac:spMkLst>
            <pc:docMk/>
            <pc:sldMk cId="820883270" sldId="361"/>
            <ac:spMk id="24" creationId="{5145CE98-607D-F63F-744F-7770697E4D79}"/>
          </ac:spMkLst>
        </pc:spChg>
        <pc:spChg chg="mod">
          <ac:chgData name="FATEEN NASHUHA" userId="1ae45e4fd59eaf90" providerId="LiveId" clId="{116EA479-B36D-4251-BB03-5515860E6136}" dt="2023-01-17T03:16:22.528" v="1938"/>
          <ac:spMkLst>
            <pc:docMk/>
            <pc:sldMk cId="820883270" sldId="361"/>
            <ac:spMk id="25" creationId="{35D0AEDB-EC36-1A45-0957-E27C295C1FAD}"/>
          </ac:spMkLst>
        </pc:spChg>
        <pc:spChg chg="mod">
          <ac:chgData name="FATEEN NASHUHA" userId="1ae45e4fd59eaf90" providerId="LiveId" clId="{116EA479-B36D-4251-BB03-5515860E6136}" dt="2023-01-17T03:16:22.528" v="1938"/>
          <ac:spMkLst>
            <pc:docMk/>
            <pc:sldMk cId="820883270" sldId="361"/>
            <ac:spMk id="26" creationId="{AF0D1C79-033F-55CE-A10C-1871BAB5FE3E}"/>
          </ac:spMkLst>
        </pc:spChg>
        <pc:spChg chg="mod">
          <ac:chgData name="FATEEN NASHUHA" userId="1ae45e4fd59eaf90" providerId="LiveId" clId="{116EA479-B36D-4251-BB03-5515860E6136}" dt="2023-01-17T03:16:22.528" v="1938"/>
          <ac:spMkLst>
            <pc:docMk/>
            <pc:sldMk cId="820883270" sldId="361"/>
            <ac:spMk id="27" creationId="{C4BFDC34-BA2C-956D-83B6-3673C8AC29D5}"/>
          </ac:spMkLst>
        </pc:spChg>
        <pc:spChg chg="mod">
          <ac:chgData name="FATEEN NASHUHA" userId="1ae45e4fd59eaf90" providerId="LiveId" clId="{116EA479-B36D-4251-BB03-5515860E6136}" dt="2023-01-17T03:16:22.528" v="1938"/>
          <ac:spMkLst>
            <pc:docMk/>
            <pc:sldMk cId="820883270" sldId="361"/>
            <ac:spMk id="28" creationId="{8676078D-7F4F-19A9-D491-79541F873147}"/>
          </ac:spMkLst>
        </pc:spChg>
        <pc:spChg chg="mod">
          <ac:chgData name="FATEEN NASHUHA" userId="1ae45e4fd59eaf90" providerId="LiveId" clId="{116EA479-B36D-4251-BB03-5515860E6136}" dt="2023-01-17T03:16:22.528" v="1938"/>
          <ac:spMkLst>
            <pc:docMk/>
            <pc:sldMk cId="820883270" sldId="361"/>
            <ac:spMk id="29" creationId="{2F1205C6-01E9-BF4C-E825-495F00F27CE0}"/>
          </ac:spMkLst>
        </pc:spChg>
        <pc:spChg chg="mod">
          <ac:chgData name="FATEEN NASHUHA" userId="1ae45e4fd59eaf90" providerId="LiveId" clId="{116EA479-B36D-4251-BB03-5515860E6136}" dt="2023-01-17T03:16:22.528" v="1938"/>
          <ac:spMkLst>
            <pc:docMk/>
            <pc:sldMk cId="820883270" sldId="361"/>
            <ac:spMk id="30" creationId="{002D2B34-BA44-25BF-3827-3F0F0422D290}"/>
          </ac:spMkLst>
        </pc:spChg>
        <pc:spChg chg="mod">
          <ac:chgData name="FATEEN NASHUHA" userId="1ae45e4fd59eaf90" providerId="LiveId" clId="{116EA479-B36D-4251-BB03-5515860E6136}" dt="2023-01-17T03:16:22.528" v="1938"/>
          <ac:spMkLst>
            <pc:docMk/>
            <pc:sldMk cId="820883270" sldId="361"/>
            <ac:spMk id="31" creationId="{01154A64-8C0A-A25E-D5BB-BBBF63B69984}"/>
          </ac:spMkLst>
        </pc:spChg>
        <pc:spChg chg="mod">
          <ac:chgData name="FATEEN NASHUHA" userId="1ae45e4fd59eaf90" providerId="LiveId" clId="{116EA479-B36D-4251-BB03-5515860E6136}" dt="2023-01-17T03:16:22.528" v="1938"/>
          <ac:spMkLst>
            <pc:docMk/>
            <pc:sldMk cId="820883270" sldId="361"/>
            <ac:spMk id="32" creationId="{1123B5E4-333D-B5E4-2567-B388AD0729F2}"/>
          </ac:spMkLst>
        </pc:spChg>
        <pc:grpChg chg="add mod">
          <ac:chgData name="FATEEN NASHUHA" userId="1ae45e4fd59eaf90" providerId="LiveId" clId="{116EA479-B36D-4251-BB03-5515860E6136}" dt="2023-01-17T03:30:13.213" v="2013" actId="1076"/>
          <ac:grpSpMkLst>
            <pc:docMk/>
            <pc:sldMk cId="820883270" sldId="361"/>
            <ac:grpSpMk id="7" creationId="{EBAEB3D9-8A5A-ACA8-BA2A-A1AC0902275A}"/>
          </ac:grpSpMkLst>
        </pc:grpChg>
        <pc:grpChg chg="add mod">
          <ac:chgData name="FATEEN NASHUHA" userId="1ae45e4fd59eaf90" providerId="LiveId" clId="{116EA479-B36D-4251-BB03-5515860E6136}" dt="2023-01-17T03:29:57.431" v="2011" actId="1076"/>
          <ac:grpSpMkLst>
            <pc:docMk/>
            <pc:sldMk cId="820883270" sldId="361"/>
            <ac:grpSpMk id="20" creationId="{591DB0D9-D39C-D11A-B851-E78ED6A05A0B}"/>
          </ac:grpSpMkLst>
        </pc:grpChg>
        <pc:graphicFrameChg chg="add mod modGraphic">
          <ac:chgData name="FATEEN NASHUHA" userId="1ae45e4fd59eaf90" providerId="LiveId" clId="{116EA479-B36D-4251-BB03-5515860E6136}" dt="2023-01-17T03:29:47.349" v="2010"/>
          <ac:graphicFrameMkLst>
            <pc:docMk/>
            <pc:sldMk cId="820883270" sldId="361"/>
            <ac:graphicFrameMk id="4" creationId="{36C414A6-D0BD-6A02-5DC0-EA7A5F9C1398}"/>
          </ac:graphicFrameMkLst>
        </pc:graphicFrameChg>
      </pc:sldChg>
      <pc:sldChg chg="new del">
        <pc:chgData name="FATEEN NASHUHA" userId="1ae45e4fd59eaf90" providerId="LiveId" clId="{116EA479-B36D-4251-BB03-5515860E6136}" dt="2023-01-17T07:20:12.111" v="3472" actId="47"/>
        <pc:sldMkLst>
          <pc:docMk/>
          <pc:sldMk cId="875694317" sldId="361"/>
        </pc:sldMkLst>
      </pc:sldChg>
      <pc:sldChg chg="addSp delSp modSp add del mod modClrScheme chgLayout">
        <pc:chgData name="FATEEN NASHUHA" userId="1ae45e4fd59eaf90" providerId="LiveId" clId="{116EA479-B36D-4251-BB03-5515860E6136}" dt="2023-01-17T06:39:14.666" v="3063" actId="47"/>
        <pc:sldMkLst>
          <pc:docMk/>
          <pc:sldMk cId="3133604860" sldId="362"/>
        </pc:sldMkLst>
        <pc:spChg chg="mod ord">
          <ac:chgData name="FATEEN NASHUHA" userId="1ae45e4fd59eaf90" providerId="LiveId" clId="{116EA479-B36D-4251-BB03-5515860E6136}" dt="2023-01-17T03:23:08.236" v="1971" actId="700"/>
          <ac:spMkLst>
            <pc:docMk/>
            <pc:sldMk cId="3133604860" sldId="362"/>
            <ac:spMk id="2" creationId="{83D5C6F6-AAF1-4390-D705-1CE74D8D44A5}"/>
          </ac:spMkLst>
        </pc:spChg>
        <pc:spChg chg="mod">
          <ac:chgData name="FATEEN NASHUHA" userId="1ae45e4fd59eaf90" providerId="LiveId" clId="{116EA479-B36D-4251-BB03-5515860E6136}" dt="2023-01-17T03:23:40.356" v="1976" actId="1076"/>
          <ac:spMkLst>
            <pc:docMk/>
            <pc:sldMk cId="3133604860" sldId="362"/>
            <ac:spMk id="5" creationId="{2C1FC2D5-F531-EAF8-CE95-7C0B6814CB2B}"/>
          </ac:spMkLst>
        </pc:spChg>
        <pc:spChg chg="add del mod ord">
          <ac:chgData name="FATEEN NASHUHA" userId="1ae45e4fd59eaf90" providerId="LiveId" clId="{116EA479-B36D-4251-BB03-5515860E6136}" dt="2023-01-17T03:23:19.254" v="1972" actId="478"/>
          <ac:spMkLst>
            <pc:docMk/>
            <pc:sldMk cId="3133604860" sldId="362"/>
            <ac:spMk id="34" creationId="{2A1D3879-BC5E-FF41-2C4F-6A11970D1C82}"/>
          </ac:spMkLst>
        </pc:spChg>
        <pc:spChg chg="add del mod ord">
          <ac:chgData name="FATEEN NASHUHA" userId="1ae45e4fd59eaf90" providerId="LiveId" clId="{116EA479-B36D-4251-BB03-5515860E6136}" dt="2023-01-17T03:24:20.499" v="1980" actId="931"/>
          <ac:spMkLst>
            <pc:docMk/>
            <pc:sldMk cId="3133604860" sldId="362"/>
            <ac:spMk id="35" creationId="{3501DD38-0457-1CC9-EF04-1EBE0C3290FF}"/>
          </ac:spMkLst>
        </pc:spChg>
        <pc:spChg chg="add del mod">
          <ac:chgData name="FATEEN NASHUHA" userId="1ae45e4fd59eaf90" providerId="LiveId" clId="{116EA479-B36D-4251-BB03-5515860E6136}" dt="2023-01-17T03:24:49.887" v="1984" actId="931"/>
          <ac:spMkLst>
            <pc:docMk/>
            <pc:sldMk cId="3133604860" sldId="362"/>
            <ac:spMk id="39" creationId="{96B3C28C-A103-FA24-7AC2-AB771287435E}"/>
          </ac:spMkLst>
        </pc:spChg>
        <pc:spChg chg="add del mod">
          <ac:chgData name="FATEEN NASHUHA" userId="1ae45e4fd59eaf90" providerId="LiveId" clId="{116EA479-B36D-4251-BB03-5515860E6136}" dt="2023-01-17T03:25:11.537" v="1990" actId="478"/>
          <ac:spMkLst>
            <pc:docMk/>
            <pc:sldMk cId="3133604860" sldId="362"/>
            <ac:spMk id="43" creationId="{7654EF92-C70D-9594-3DBE-3CBD3318920D}"/>
          </ac:spMkLst>
        </pc:spChg>
        <pc:grpChg chg="del">
          <ac:chgData name="FATEEN NASHUHA" userId="1ae45e4fd59eaf90" providerId="LiveId" clId="{116EA479-B36D-4251-BB03-5515860E6136}" dt="2023-01-17T03:23:58.509" v="1978" actId="478"/>
          <ac:grpSpMkLst>
            <pc:docMk/>
            <pc:sldMk cId="3133604860" sldId="362"/>
            <ac:grpSpMk id="7" creationId="{EBAEB3D9-8A5A-ACA8-BA2A-A1AC0902275A}"/>
          </ac:grpSpMkLst>
        </pc:grpChg>
        <pc:grpChg chg="del">
          <ac:chgData name="FATEEN NASHUHA" userId="1ae45e4fd59eaf90" providerId="LiveId" clId="{116EA479-B36D-4251-BB03-5515860E6136}" dt="2023-01-17T03:23:59.399" v="1979" actId="478"/>
          <ac:grpSpMkLst>
            <pc:docMk/>
            <pc:sldMk cId="3133604860" sldId="362"/>
            <ac:grpSpMk id="20" creationId="{591DB0D9-D39C-D11A-B851-E78ED6A05A0B}"/>
          </ac:grpSpMkLst>
        </pc:grpChg>
        <pc:graphicFrameChg chg="mod">
          <ac:chgData name="FATEEN NASHUHA" userId="1ae45e4fd59eaf90" providerId="LiveId" clId="{116EA479-B36D-4251-BB03-5515860E6136}" dt="2023-01-17T03:23:50.867" v="1977" actId="1076"/>
          <ac:graphicFrameMkLst>
            <pc:docMk/>
            <pc:sldMk cId="3133604860" sldId="362"/>
            <ac:graphicFrameMk id="4" creationId="{36C414A6-D0BD-6A02-5DC0-EA7A5F9C1398}"/>
          </ac:graphicFrameMkLst>
        </pc:graphicFrameChg>
        <pc:picChg chg="add del mod">
          <ac:chgData name="FATEEN NASHUHA" userId="1ae45e4fd59eaf90" providerId="LiveId" clId="{116EA479-B36D-4251-BB03-5515860E6136}" dt="2023-01-17T03:24:31.047" v="1983" actId="478"/>
          <ac:picMkLst>
            <pc:docMk/>
            <pc:sldMk cId="3133604860" sldId="362"/>
            <ac:picMk id="37" creationId="{99401E61-029B-5792-B728-CDA80F3F5F20}"/>
          </ac:picMkLst>
        </pc:picChg>
        <pc:picChg chg="add del mod">
          <ac:chgData name="FATEEN NASHUHA" userId="1ae45e4fd59eaf90" providerId="LiveId" clId="{116EA479-B36D-4251-BB03-5515860E6136}" dt="2023-01-17T03:25:10.358" v="1989" actId="478"/>
          <ac:picMkLst>
            <pc:docMk/>
            <pc:sldMk cId="3133604860" sldId="362"/>
            <ac:picMk id="41" creationId="{B3AF15F1-B229-2E16-F917-B64A4124D37C}"/>
          </ac:picMkLst>
        </pc:picChg>
      </pc:sldChg>
      <pc:sldChg chg="addSp delSp modSp new mod modClrScheme modAnim chgLayout">
        <pc:chgData name="FATEEN NASHUHA" userId="1ae45e4fd59eaf90" providerId="LiveId" clId="{116EA479-B36D-4251-BB03-5515860E6136}" dt="2023-02-05T00:36:31.924" v="5756" actId="1076"/>
        <pc:sldMkLst>
          <pc:docMk/>
          <pc:sldMk cId="3513624657" sldId="362"/>
        </pc:sldMkLst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10" creationId="{9DE632B6-1E3D-B1D7-EB8F-1AC1C8F3F480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11" creationId="{7EF43320-EAE9-83E2-3B83-C27332228086}"/>
          </ac:spMkLst>
        </pc:spChg>
        <pc:spChg chg="del mod">
          <ac:chgData name="FATEEN NASHUHA" userId="1ae45e4fd59eaf90" providerId="LiveId" clId="{116EA479-B36D-4251-BB03-5515860E6136}" dt="2023-01-26T01:37:20.348" v="4218" actId="478"/>
          <ac:spMkLst>
            <pc:docMk/>
            <pc:sldMk cId="3513624657" sldId="362"/>
            <ac:spMk id="15" creationId="{55DF232F-B288-2FC0-1719-969992610E74}"/>
          </ac:spMkLst>
        </pc:spChg>
        <pc:spChg chg="del mod">
          <ac:chgData name="FATEEN NASHUHA" userId="1ae45e4fd59eaf90" providerId="LiveId" clId="{116EA479-B36D-4251-BB03-5515860E6136}" dt="2023-01-26T01:36:35.623" v="4209" actId="478"/>
          <ac:spMkLst>
            <pc:docMk/>
            <pc:sldMk cId="3513624657" sldId="362"/>
            <ac:spMk id="16" creationId="{9AA843A6-8704-4028-4E21-31E0A792F0C5}"/>
          </ac:spMkLst>
        </pc:spChg>
        <pc:spChg chg="del mod">
          <ac:chgData name="FATEEN NASHUHA" userId="1ae45e4fd59eaf90" providerId="LiveId" clId="{116EA479-B36D-4251-BB03-5515860E6136}" dt="2023-01-26T01:35:54.555" v="4201" actId="478"/>
          <ac:spMkLst>
            <pc:docMk/>
            <pc:sldMk cId="3513624657" sldId="362"/>
            <ac:spMk id="17" creationId="{8A342A61-B960-7019-CFFA-00EF51B8CCC6}"/>
          </ac:spMkLst>
        </pc:spChg>
        <pc:spChg chg="del mod">
          <ac:chgData name="FATEEN NASHUHA" userId="1ae45e4fd59eaf90" providerId="LiveId" clId="{116EA479-B36D-4251-BB03-5515860E6136}" dt="2023-01-26T01:39:29.307" v="4245" actId="478"/>
          <ac:spMkLst>
            <pc:docMk/>
            <pc:sldMk cId="3513624657" sldId="362"/>
            <ac:spMk id="18" creationId="{0133B881-2E0D-3BB2-F8EE-65751D9534B9}"/>
          </ac:spMkLst>
        </pc:spChg>
        <pc:spChg chg="del mod">
          <ac:chgData name="FATEEN NASHUHA" userId="1ae45e4fd59eaf90" providerId="LiveId" clId="{116EA479-B36D-4251-BB03-5515860E6136}" dt="2023-01-26T01:38:44.514" v="4238" actId="478"/>
          <ac:spMkLst>
            <pc:docMk/>
            <pc:sldMk cId="3513624657" sldId="362"/>
            <ac:spMk id="19" creationId="{2C1C3E2D-C78E-0BF8-F90E-0DDFF51356ED}"/>
          </ac:spMkLst>
        </pc:spChg>
        <pc:spChg chg="del mod">
          <ac:chgData name="FATEEN NASHUHA" userId="1ae45e4fd59eaf90" providerId="LiveId" clId="{116EA479-B36D-4251-BB03-5515860E6136}" dt="2023-01-26T01:38:11.356" v="4227" actId="478"/>
          <ac:spMkLst>
            <pc:docMk/>
            <pc:sldMk cId="3513624657" sldId="362"/>
            <ac:spMk id="20" creationId="{F562ED27-F50F-F23F-E5A3-98159B0DFE94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21" creationId="{B65EDFAC-3062-560D-6207-BC33E751EF16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22" creationId="{4D56ADF1-99D7-AC9A-EC6E-6D53F1F53603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23" creationId="{A5294E95-4075-5EB0-DD8F-AD1A13E6D25A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24" creationId="{C628B81B-C705-3C6D-6AC8-8B5D83507170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25" creationId="{CFB19A17-99A1-4887-23FB-BDE94C7DCCF4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26" creationId="{BE182E7A-9AE2-7970-C620-9F9BE6C7E103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27" creationId="{987C1A34-5777-43BA-5A80-F4538FA2261B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28" creationId="{58F69395-927B-CFD8-F58A-C0DF122D04DB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29" creationId="{75963610-0091-2958-42A2-148E59D4A74F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30" creationId="{B18B1FCC-42B7-7EE2-8BB7-B69A9E9195F3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31" creationId="{0BB3CD16-1410-5980-FDF8-21883BD72E73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32" creationId="{4B8FFC49-ED5A-4EA5-F845-1FCDCCEB0DA4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33" creationId="{C26C485E-A5B5-5C9A-039A-F25E21A2E324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34" creationId="{F458918F-FF64-C04A-ADEF-8C61B23B0BF7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35" creationId="{A6619586-095B-DBB0-E5B1-9BEEDCF34D0C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36" creationId="{6A4EF37C-8423-F8C5-AA4F-8560383CE7B4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37" creationId="{551D2FD8-71D2-21EC-281A-A9A55F70033C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38" creationId="{D65724CF-BD29-0723-BEA8-F0A404C350C3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39" creationId="{E706D175-23A6-4F94-CDDE-5FA8C0321CD2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40" creationId="{E4737C9F-C30E-7B41-95E6-9211AD9904A3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41" creationId="{A484110F-DA98-0F83-0B4C-D727731BEBD3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42" creationId="{A58D3B0E-65FB-9489-B951-EDF127A1E0FF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43" creationId="{19C49456-6C19-C806-FC7D-C6E38BA8C3B3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44" creationId="{393532B0-8C7F-5A4A-2779-6DA6D8043BA9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48" creationId="{6CED88CA-FB6C-3745-25FF-381D2931E0A6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49" creationId="{F8DBEB8E-79AA-5219-E848-F292FEF2DE6C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53" creationId="{CA08A4B8-6EE4-A49F-0BDB-6022619BBA59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54" creationId="{25AD04AB-CC5D-C869-8713-79C541BAE198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55" creationId="{6E5E503B-CEC9-D48A-9955-970A427597C3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56" creationId="{2B36BED2-9A53-4D33-FBE1-695865F6A094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57" creationId="{1A3C4F7D-DD48-77C5-C30E-C16AE509DE31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58" creationId="{B998249D-06DD-7E67-AEA2-1A5D2C945588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59" creationId="{364DE2CD-7B71-3F77-D646-391CAE6E011D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60" creationId="{BA465983-436A-6A0E-CE70-40681F63AF66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61" creationId="{774AF6BC-C010-F2F6-2188-2568A48D3802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62" creationId="{DC2CCD87-8D0C-03F3-7790-EB2E89DDFA7F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63" creationId="{25FDCC09-8D07-8B44-EB55-3E267B283B9C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64" creationId="{D5324337-1F54-53D2-9367-C5EF5761FA7A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65" creationId="{880657E6-9BBA-4E15-A85C-7EAD01112179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66" creationId="{D7A35568-9A1E-D2F0-2DA0-CB1A4F12D5C9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67" creationId="{B787B5C3-80C5-682B-01E8-93941FFB4C15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68" creationId="{A9FF167F-9771-A6C7-2B72-6000F435A13E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69" creationId="{D9039719-C8FD-3316-8D05-3D6BA962E9A7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70" creationId="{A05A15D9-11A4-7DB9-F7F7-6E3EEB0D059D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71" creationId="{AAB3D6CB-EA54-AF73-F7CA-197467A091B8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72" creationId="{EA60C329-6B40-348E-DD27-1126FD1A211C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73" creationId="{95A9EE94-0E6A-489C-AD5F-C8E1E75BEC07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74" creationId="{8D66F5C7-62EF-1A8A-D21F-5ECFCAB99C0D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75" creationId="{6D2AC6C7-4870-4D5C-C005-ADAE04C8C295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76" creationId="{1A402942-0A5B-07A6-36DA-02175BFB4FA6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77" creationId="{3FED820F-76D9-9258-963E-29E2A7425E0E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78" creationId="{9169F97F-B68B-CE47-4985-81743D0B34A7}"/>
          </ac:spMkLst>
        </pc:spChg>
        <pc:spChg chg="mod">
          <ac:chgData name="FATEEN NASHUHA" userId="1ae45e4fd59eaf90" providerId="LiveId" clId="{116EA479-B36D-4251-BB03-5515860E6136}" dt="2023-01-31T01:34:27.612" v="4443" actId="1076"/>
          <ac:spMkLst>
            <pc:docMk/>
            <pc:sldMk cId="3513624657" sldId="362"/>
            <ac:spMk id="80" creationId="{84B7753E-9A0A-31CA-518A-58375D5E69A1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81" creationId="{071A9CA3-DAD0-49C4-B25C-887E94A5EAFA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82" creationId="{488C9147-B6ED-8B3D-318E-430D949F984C}"/>
          </ac:spMkLst>
        </pc:spChg>
        <pc:spChg chg="mod">
          <ac:chgData name="FATEEN NASHUHA" userId="1ae45e4fd59eaf90" providerId="LiveId" clId="{116EA479-B36D-4251-BB03-5515860E6136}" dt="2023-01-17T06:55:50.291" v="3257"/>
          <ac:spMkLst>
            <pc:docMk/>
            <pc:sldMk cId="3513624657" sldId="362"/>
            <ac:spMk id="83" creationId="{91507031-7D4A-2FB5-2BDE-4F0D7E8E0EA9}"/>
          </ac:spMkLst>
        </pc:spChg>
        <pc:spChg chg="add mod">
          <ac:chgData name="FATEEN NASHUHA" userId="1ae45e4fd59eaf90" providerId="LiveId" clId="{116EA479-B36D-4251-BB03-5515860E6136}" dt="2023-01-18T04:37:09.564" v="4067" actId="1076"/>
          <ac:spMkLst>
            <pc:docMk/>
            <pc:sldMk cId="3513624657" sldId="362"/>
            <ac:spMk id="84" creationId="{BFC8E714-5745-07B5-CD32-E612E2988ACB}"/>
          </ac:spMkLst>
        </pc:spChg>
        <pc:spChg chg="add del mod">
          <ac:chgData name="FATEEN NASHUHA" userId="1ae45e4fd59eaf90" providerId="LiveId" clId="{116EA479-B36D-4251-BB03-5515860E6136}" dt="2023-01-17T06:56:36.952" v="3266" actId="1076"/>
          <ac:spMkLst>
            <pc:docMk/>
            <pc:sldMk cId="3513624657" sldId="362"/>
            <ac:spMk id="85" creationId="{F7169145-5128-5E1B-B454-E8A41245FFD2}"/>
          </ac:spMkLst>
        </pc:spChg>
        <pc:spChg chg="mod">
          <ac:chgData name="FATEEN NASHUHA" userId="1ae45e4fd59eaf90" providerId="LiveId" clId="{116EA479-B36D-4251-BB03-5515860E6136}" dt="2023-01-17T07:15:00.563" v="3401"/>
          <ac:spMkLst>
            <pc:docMk/>
            <pc:sldMk cId="3513624657" sldId="362"/>
            <ac:spMk id="87" creationId="{C6E51F4C-7D0C-02BD-1E57-5292BFC2C0D3}"/>
          </ac:spMkLst>
        </pc:spChg>
        <pc:spChg chg="mod">
          <ac:chgData name="FATEEN NASHUHA" userId="1ae45e4fd59eaf90" providerId="LiveId" clId="{116EA479-B36D-4251-BB03-5515860E6136}" dt="2023-02-05T00:32:59.846" v="5652" actId="20577"/>
          <ac:spMkLst>
            <pc:docMk/>
            <pc:sldMk cId="3513624657" sldId="362"/>
            <ac:spMk id="88" creationId="{D0EB3E03-D1CB-A392-6C4D-0CBFA67D3C93}"/>
          </ac:spMkLst>
        </pc:spChg>
        <pc:spChg chg="mod">
          <ac:chgData name="FATEEN NASHUHA" userId="1ae45e4fd59eaf90" providerId="LiveId" clId="{116EA479-B36D-4251-BB03-5515860E6136}" dt="2023-01-17T07:16:21.270" v="3427" actId="20577"/>
          <ac:spMkLst>
            <pc:docMk/>
            <pc:sldMk cId="3513624657" sldId="362"/>
            <ac:spMk id="90" creationId="{F7898571-0258-4CE4-DE79-61EDD27B8DFC}"/>
          </ac:spMkLst>
        </pc:spChg>
        <pc:spChg chg="mod">
          <ac:chgData name="FATEEN NASHUHA" userId="1ae45e4fd59eaf90" providerId="LiveId" clId="{116EA479-B36D-4251-BB03-5515860E6136}" dt="2023-01-17T07:17:11.013" v="3439" actId="14100"/>
          <ac:spMkLst>
            <pc:docMk/>
            <pc:sldMk cId="3513624657" sldId="362"/>
            <ac:spMk id="91" creationId="{E77BB503-3728-D169-A51A-8968530D927E}"/>
          </ac:spMkLst>
        </pc:spChg>
        <pc:spChg chg="mod">
          <ac:chgData name="FATEEN NASHUHA" userId="1ae45e4fd59eaf90" providerId="LiveId" clId="{116EA479-B36D-4251-BB03-5515860E6136}" dt="2023-01-17T07:19:34.320" v="3466"/>
          <ac:spMkLst>
            <pc:docMk/>
            <pc:sldMk cId="3513624657" sldId="362"/>
            <ac:spMk id="93" creationId="{47F5A9F3-EB83-9AC6-3BC6-7549056ACE39}"/>
          </ac:spMkLst>
        </pc:spChg>
        <pc:spChg chg="mod">
          <ac:chgData name="FATEEN NASHUHA" userId="1ae45e4fd59eaf90" providerId="LiveId" clId="{116EA479-B36D-4251-BB03-5515860E6136}" dt="2023-01-17T07:19:49.740" v="3468" actId="14100"/>
          <ac:spMkLst>
            <pc:docMk/>
            <pc:sldMk cId="3513624657" sldId="362"/>
            <ac:spMk id="94" creationId="{DCDDE285-2DD1-A527-BC22-A0CF8BBBEB9E}"/>
          </ac:spMkLst>
        </pc:spChg>
        <pc:spChg chg="mod">
          <ac:chgData name="FATEEN NASHUHA" userId="1ae45e4fd59eaf90" providerId="LiveId" clId="{116EA479-B36D-4251-BB03-5515860E6136}" dt="2023-02-05T00:34:42.703" v="5680" actId="20577"/>
          <ac:spMkLst>
            <pc:docMk/>
            <pc:sldMk cId="3513624657" sldId="362"/>
            <ac:spMk id="96" creationId="{4AB311BB-8644-1A47-4CF8-2D6A0ACE70D5}"/>
          </ac:spMkLst>
        </pc:spChg>
        <pc:spChg chg="mod">
          <ac:chgData name="FATEEN NASHUHA" userId="1ae45e4fd59eaf90" providerId="LiveId" clId="{116EA479-B36D-4251-BB03-5515860E6136}" dt="2023-02-05T00:36:12.459" v="5755" actId="20577"/>
          <ac:spMkLst>
            <pc:docMk/>
            <pc:sldMk cId="3513624657" sldId="362"/>
            <ac:spMk id="97" creationId="{FF08B074-56CD-87C7-F811-7CB07114FE3D}"/>
          </ac:spMkLst>
        </pc:spChg>
        <pc:spChg chg="mod">
          <ac:chgData name="FATEEN NASHUHA" userId="1ae45e4fd59eaf90" providerId="LiveId" clId="{116EA479-B36D-4251-BB03-5515860E6136}" dt="2023-01-17T07:18:24.521" v="3451"/>
          <ac:spMkLst>
            <pc:docMk/>
            <pc:sldMk cId="3513624657" sldId="362"/>
            <ac:spMk id="99" creationId="{A10B7C9E-66F7-C60D-EC80-5BA8B4C15159}"/>
          </ac:spMkLst>
        </pc:spChg>
        <pc:spChg chg="mod">
          <ac:chgData name="FATEEN NASHUHA" userId="1ae45e4fd59eaf90" providerId="LiveId" clId="{116EA479-B36D-4251-BB03-5515860E6136}" dt="2023-01-17T07:19:13.810" v="3464" actId="20577"/>
          <ac:spMkLst>
            <pc:docMk/>
            <pc:sldMk cId="3513624657" sldId="362"/>
            <ac:spMk id="100" creationId="{1151B8BE-DA59-4BCD-3D7B-AD7296708B0D}"/>
          </ac:spMkLst>
        </pc:spChg>
        <pc:spChg chg="mod">
          <ac:chgData name="FATEEN NASHUHA" userId="1ae45e4fd59eaf90" providerId="LiveId" clId="{116EA479-B36D-4251-BB03-5515860E6136}" dt="2023-02-05T00:34:00.031" v="5658" actId="20577"/>
          <ac:spMkLst>
            <pc:docMk/>
            <pc:sldMk cId="3513624657" sldId="362"/>
            <ac:spMk id="102" creationId="{775B1C63-F69C-58EA-5AA0-4B587EF24BDD}"/>
          </ac:spMkLst>
        </pc:spChg>
        <pc:spChg chg="mod">
          <ac:chgData name="FATEEN NASHUHA" userId="1ae45e4fd59eaf90" providerId="LiveId" clId="{116EA479-B36D-4251-BB03-5515860E6136}" dt="2023-01-17T07:15:51.275" v="3410" actId="20577"/>
          <ac:spMkLst>
            <pc:docMk/>
            <pc:sldMk cId="3513624657" sldId="362"/>
            <ac:spMk id="103" creationId="{291FEFDB-A46A-C20A-0D0E-AAFE0775E1F2}"/>
          </ac:spMkLst>
        </pc:spChg>
        <pc:spChg chg="add del mod ord">
          <ac:chgData name="FATEEN NASHUHA" userId="1ae45e4fd59eaf90" providerId="LiveId" clId="{116EA479-B36D-4251-BB03-5515860E6136}" dt="2023-01-17T07:17:16.690" v="3440" actId="478"/>
          <ac:spMkLst>
            <pc:docMk/>
            <pc:sldMk cId="3513624657" sldId="362"/>
            <ac:spMk id="104" creationId="{E880EB03-985B-DB89-E94F-BE41EDD70506}"/>
          </ac:spMkLst>
        </pc:spChg>
        <pc:spChg chg="add del">
          <ac:chgData name="FATEEN NASHUHA" userId="1ae45e4fd59eaf90" providerId="LiveId" clId="{116EA479-B36D-4251-BB03-5515860E6136}" dt="2023-01-17T07:17:45.629" v="3445" actId="22"/>
          <ac:spMkLst>
            <pc:docMk/>
            <pc:sldMk cId="3513624657" sldId="362"/>
            <ac:spMk id="106" creationId="{FEDACF95-B517-22A5-2BDA-E53C1F8943DA}"/>
          </ac:spMkLst>
        </pc:spChg>
        <pc:grpChg chg="add mod">
          <ac:chgData name="FATEEN NASHUHA" userId="1ae45e4fd59eaf90" providerId="LiveId" clId="{116EA479-B36D-4251-BB03-5515860E6136}" dt="2023-01-26T01:38:12.203" v="4228" actId="1076"/>
          <ac:grpSpMkLst>
            <pc:docMk/>
            <pc:sldMk cId="3513624657" sldId="362"/>
            <ac:grpSpMk id="2" creationId="{7E3CF51A-1D51-B6D0-142B-5BFFC2BA085C}"/>
          </ac:grpSpMkLst>
        </pc:grpChg>
        <pc:grpChg chg="mod">
          <ac:chgData name="FATEEN NASHUHA" userId="1ae45e4fd59eaf90" providerId="LiveId" clId="{116EA479-B36D-4251-BB03-5515860E6136}" dt="2023-01-17T06:55:50.291" v="3257"/>
          <ac:grpSpMkLst>
            <pc:docMk/>
            <pc:sldMk cId="3513624657" sldId="362"/>
            <ac:grpSpMk id="3" creationId="{555AE4C4-27FD-310F-E16C-8BDFDF63AD04}"/>
          </ac:grpSpMkLst>
        </pc:grpChg>
        <pc:grpChg chg="mod">
          <ac:chgData name="FATEEN NASHUHA" userId="1ae45e4fd59eaf90" providerId="LiveId" clId="{116EA479-B36D-4251-BB03-5515860E6136}" dt="2023-01-17T06:55:50.291" v="3257"/>
          <ac:grpSpMkLst>
            <pc:docMk/>
            <pc:sldMk cId="3513624657" sldId="362"/>
            <ac:grpSpMk id="4" creationId="{742F965A-081F-5795-35E0-EB716A242E23}"/>
          </ac:grpSpMkLst>
        </pc:grpChg>
        <pc:grpChg chg="mod">
          <ac:chgData name="FATEEN NASHUHA" userId="1ae45e4fd59eaf90" providerId="LiveId" clId="{116EA479-B36D-4251-BB03-5515860E6136}" dt="2023-01-17T06:55:50.291" v="3257"/>
          <ac:grpSpMkLst>
            <pc:docMk/>
            <pc:sldMk cId="3513624657" sldId="362"/>
            <ac:grpSpMk id="5" creationId="{FC3D0333-F346-3564-94B9-9C1A05DC2290}"/>
          </ac:grpSpMkLst>
        </pc:grpChg>
        <pc:grpChg chg="mod">
          <ac:chgData name="FATEEN NASHUHA" userId="1ae45e4fd59eaf90" providerId="LiveId" clId="{116EA479-B36D-4251-BB03-5515860E6136}" dt="2023-01-17T06:55:50.291" v="3257"/>
          <ac:grpSpMkLst>
            <pc:docMk/>
            <pc:sldMk cId="3513624657" sldId="362"/>
            <ac:grpSpMk id="6" creationId="{2A3C9A28-42A0-7BE4-313B-8093BB6C7393}"/>
          </ac:grpSpMkLst>
        </pc:grpChg>
        <pc:grpChg chg="mod">
          <ac:chgData name="FATEEN NASHUHA" userId="1ae45e4fd59eaf90" providerId="LiveId" clId="{116EA479-B36D-4251-BB03-5515860E6136}" dt="2023-01-17T06:55:50.291" v="3257"/>
          <ac:grpSpMkLst>
            <pc:docMk/>
            <pc:sldMk cId="3513624657" sldId="362"/>
            <ac:grpSpMk id="7" creationId="{A9056C92-3F5D-E69D-66A7-7BA5091B83FC}"/>
          </ac:grpSpMkLst>
        </pc:grpChg>
        <pc:grpChg chg="mod">
          <ac:chgData name="FATEEN NASHUHA" userId="1ae45e4fd59eaf90" providerId="LiveId" clId="{116EA479-B36D-4251-BB03-5515860E6136}" dt="2023-01-17T06:55:50.291" v="3257"/>
          <ac:grpSpMkLst>
            <pc:docMk/>
            <pc:sldMk cId="3513624657" sldId="362"/>
            <ac:grpSpMk id="8" creationId="{730F35EF-3A6C-C525-B017-C2CE226B66D8}"/>
          </ac:grpSpMkLst>
        </pc:grpChg>
        <pc:grpChg chg="mod">
          <ac:chgData name="FATEEN NASHUHA" userId="1ae45e4fd59eaf90" providerId="LiveId" clId="{116EA479-B36D-4251-BB03-5515860E6136}" dt="2023-01-17T06:55:50.291" v="3257"/>
          <ac:grpSpMkLst>
            <pc:docMk/>
            <pc:sldMk cId="3513624657" sldId="362"/>
            <ac:grpSpMk id="9" creationId="{226DE385-7F80-4889-802C-CAA1D2B4096C}"/>
          </ac:grpSpMkLst>
        </pc:grpChg>
        <pc:grpChg chg="mod">
          <ac:chgData name="FATEEN NASHUHA" userId="1ae45e4fd59eaf90" providerId="LiveId" clId="{116EA479-B36D-4251-BB03-5515860E6136}" dt="2023-01-17T06:55:50.291" v="3257"/>
          <ac:grpSpMkLst>
            <pc:docMk/>
            <pc:sldMk cId="3513624657" sldId="362"/>
            <ac:grpSpMk id="12" creationId="{CE76658B-ED09-5F58-441D-B3B083B79C00}"/>
          </ac:grpSpMkLst>
        </pc:grpChg>
        <pc:grpChg chg="mod">
          <ac:chgData name="FATEEN NASHUHA" userId="1ae45e4fd59eaf90" providerId="LiveId" clId="{116EA479-B36D-4251-BB03-5515860E6136}" dt="2023-01-17T06:55:50.291" v="3257"/>
          <ac:grpSpMkLst>
            <pc:docMk/>
            <pc:sldMk cId="3513624657" sldId="362"/>
            <ac:grpSpMk id="13" creationId="{59B9955B-B141-E2C8-15F9-6DA6764F65F3}"/>
          </ac:grpSpMkLst>
        </pc:grpChg>
        <pc:grpChg chg="mod">
          <ac:chgData name="FATEEN NASHUHA" userId="1ae45e4fd59eaf90" providerId="LiveId" clId="{116EA479-B36D-4251-BB03-5515860E6136}" dt="2023-01-17T06:55:50.291" v="3257"/>
          <ac:grpSpMkLst>
            <pc:docMk/>
            <pc:sldMk cId="3513624657" sldId="362"/>
            <ac:grpSpMk id="14" creationId="{35B0BF3E-D4A1-0992-296F-7B9953579E62}"/>
          </ac:grpSpMkLst>
        </pc:grpChg>
        <pc:grpChg chg="mod">
          <ac:chgData name="FATEEN NASHUHA" userId="1ae45e4fd59eaf90" providerId="LiveId" clId="{116EA479-B36D-4251-BB03-5515860E6136}" dt="2023-01-17T06:55:50.291" v="3257"/>
          <ac:grpSpMkLst>
            <pc:docMk/>
            <pc:sldMk cId="3513624657" sldId="362"/>
            <ac:grpSpMk id="45" creationId="{3C3D8108-932E-0F22-6954-5F8FB6D0317A}"/>
          </ac:grpSpMkLst>
        </pc:grpChg>
        <pc:grpChg chg="mod">
          <ac:chgData name="FATEEN NASHUHA" userId="1ae45e4fd59eaf90" providerId="LiveId" clId="{116EA479-B36D-4251-BB03-5515860E6136}" dt="2023-01-17T06:55:50.291" v="3257"/>
          <ac:grpSpMkLst>
            <pc:docMk/>
            <pc:sldMk cId="3513624657" sldId="362"/>
            <ac:grpSpMk id="46" creationId="{FEC9E186-99BE-BEFD-79F8-3B234B861B54}"/>
          </ac:grpSpMkLst>
        </pc:grpChg>
        <pc:grpChg chg="mod">
          <ac:chgData name="FATEEN NASHUHA" userId="1ae45e4fd59eaf90" providerId="LiveId" clId="{116EA479-B36D-4251-BB03-5515860E6136}" dt="2023-01-17T06:55:50.291" v="3257"/>
          <ac:grpSpMkLst>
            <pc:docMk/>
            <pc:sldMk cId="3513624657" sldId="362"/>
            <ac:grpSpMk id="47" creationId="{915357D2-F306-E238-92AD-4EDB6E2A806E}"/>
          </ac:grpSpMkLst>
        </pc:grpChg>
        <pc:grpChg chg="mod">
          <ac:chgData name="FATEEN NASHUHA" userId="1ae45e4fd59eaf90" providerId="LiveId" clId="{116EA479-B36D-4251-BB03-5515860E6136}" dt="2023-01-17T06:55:50.291" v="3257"/>
          <ac:grpSpMkLst>
            <pc:docMk/>
            <pc:sldMk cId="3513624657" sldId="362"/>
            <ac:grpSpMk id="50" creationId="{16607B9B-2A8F-1A29-3B2C-2A5AF03F09BC}"/>
          </ac:grpSpMkLst>
        </pc:grpChg>
        <pc:grpChg chg="mod">
          <ac:chgData name="FATEEN NASHUHA" userId="1ae45e4fd59eaf90" providerId="LiveId" clId="{116EA479-B36D-4251-BB03-5515860E6136}" dt="2023-01-17T06:55:50.291" v="3257"/>
          <ac:grpSpMkLst>
            <pc:docMk/>
            <pc:sldMk cId="3513624657" sldId="362"/>
            <ac:grpSpMk id="51" creationId="{612C1F21-342D-4474-8A1A-E0391C6385AE}"/>
          </ac:grpSpMkLst>
        </pc:grpChg>
        <pc:grpChg chg="mod">
          <ac:chgData name="FATEEN NASHUHA" userId="1ae45e4fd59eaf90" providerId="LiveId" clId="{116EA479-B36D-4251-BB03-5515860E6136}" dt="2023-01-17T06:55:50.291" v="3257"/>
          <ac:grpSpMkLst>
            <pc:docMk/>
            <pc:sldMk cId="3513624657" sldId="362"/>
            <ac:grpSpMk id="52" creationId="{F89FB8D5-F7EC-42B7-05DA-EA40BCEF7A20}"/>
          </ac:grpSpMkLst>
        </pc:grpChg>
        <pc:grpChg chg="mod">
          <ac:chgData name="FATEEN NASHUHA" userId="1ae45e4fd59eaf90" providerId="LiveId" clId="{116EA479-B36D-4251-BB03-5515860E6136}" dt="2023-01-17T06:55:50.291" v="3257"/>
          <ac:grpSpMkLst>
            <pc:docMk/>
            <pc:sldMk cId="3513624657" sldId="362"/>
            <ac:grpSpMk id="79" creationId="{AEBDC8B7-0687-C8A5-3B8A-0DCDCE12252C}"/>
          </ac:grpSpMkLst>
        </pc:grpChg>
        <pc:grpChg chg="add mod">
          <ac:chgData name="FATEEN NASHUHA" userId="1ae45e4fd59eaf90" providerId="LiveId" clId="{116EA479-B36D-4251-BB03-5515860E6136}" dt="2023-01-17T06:56:21.202" v="3261" actId="1076"/>
          <ac:grpSpMkLst>
            <pc:docMk/>
            <pc:sldMk cId="3513624657" sldId="362"/>
            <ac:grpSpMk id="86" creationId="{8A8F8875-E028-3E1E-6F51-1D7168419E13}"/>
          </ac:grpSpMkLst>
        </pc:grpChg>
        <pc:grpChg chg="add mod">
          <ac:chgData name="FATEEN NASHUHA" userId="1ae45e4fd59eaf90" providerId="LiveId" clId="{116EA479-B36D-4251-BB03-5515860E6136}" dt="2023-02-05T00:36:31.924" v="5756" actId="1076"/>
          <ac:grpSpMkLst>
            <pc:docMk/>
            <pc:sldMk cId="3513624657" sldId="362"/>
            <ac:grpSpMk id="89" creationId="{1E1C7589-621E-2BF3-2B62-2F06D2607FFE}"/>
          </ac:grpSpMkLst>
        </pc:grpChg>
        <pc:grpChg chg="add mod">
          <ac:chgData name="FATEEN NASHUHA" userId="1ae45e4fd59eaf90" providerId="LiveId" clId="{116EA479-B36D-4251-BB03-5515860E6136}" dt="2023-01-17T06:56:21.202" v="3261" actId="1076"/>
          <ac:grpSpMkLst>
            <pc:docMk/>
            <pc:sldMk cId="3513624657" sldId="362"/>
            <ac:grpSpMk id="92" creationId="{02283DA6-4597-98B6-CBBE-35B38CFA1BDA}"/>
          </ac:grpSpMkLst>
        </pc:grpChg>
        <pc:grpChg chg="add mod">
          <ac:chgData name="FATEEN NASHUHA" userId="1ae45e4fd59eaf90" providerId="LiveId" clId="{116EA479-B36D-4251-BB03-5515860E6136}" dt="2023-02-05T00:34:46.630" v="5681" actId="1076"/>
          <ac:grpSpMkLst>
            <pc:docMk/>
            <pc:sldMk cId="3513624657" sldId="362"/>
            <ac:grpSpMk id="95" creationId="{9DEE6E22-2F02-BA70-F00C-B9D33BBCEE63}"/>
          </ac:grpSpMkLst>
        </pc:grpChg>
        <pc:grpChg chg="add mod">
          <ac:chgData name="FATEEN NASHUHA" userId="1ae45e4fd59eaf90" providerId="LiveId" clId="{116EA479-B36D-4251-BB03-5515860E6136}" dt="2023-01-17T07:19:57.662" v="3469" actId="1076"/>
          <ac:grpSpMkLst>
            <pc:docMk/>
            <pc:sldMk cId="3513624657" sldId="362"/>
            <ac:grpSpMk id="98" creationId="{BDC7506B-6949-1A97-1094-B18A2C467B65}"/>
          </ac:grpSpMkLst>
        </pc:grpChg>
        <pc:grpChg chg="add mod">
          <ac:chgData name="FATEEN NASHUHA" userId="1ae45e4fd59eaf90" providerId="LiveId" clId="{116EA479-B36D-4251-BB03-5515860E6136}" dt="2023-01-17T07:20:03.420" v="3470" actId="1076"/>
          <ac:grpSpMkLst>
            <pc:docMk/>
            <pc:sldMk cId="3513624657" sldId="362"/>
            <ac:grpSpMk id="101" creationId="{54AB68A9-3D93-0612-9BB3-C84BAE8AE38E}"/>
          </ac:grpSpMkLst>
        </pc:grpChg>
        <pc:picChg chg="add mod">
          <ac:chgData name="FATEEN NASHUHA" userId="1ae45e4fd59eaf90" providerId="LiveId" clId="{116EA479-B36D-4251-BB03-5515860E6136}" dt="2023-02-02T04:32:27.807" v="5383" actId="1076"/>
          <ac:picMkLst>
            <pc:docMk/>
            <pc:sldMk cId="3513624657" sldId="362"/>
            <ac:picMk id="105" creationId="{FBCFDE5D-0B09-3C57-2C87-23AB2AB37FF5}"/>
          </ac:picMkLst>
        </pc:picChg>
        <pc:picChg chg="add mod">
          <ac:chgData name="FATEEN NASHUHA" userId="1ae45e4fd59eaf90" providerId="LiveId" clId="{116EA479-B36D-4251-BB03-5515860E6136}" dt="2023-02-02T04:32:18.749" v="5380" actId="1076"/>
          <ac:picMkLst>
            <pc:docMk/>
            <pc:sldMk cId="3513624657" sldId="362"/>
            <ac:picMk id="107" creationId="{F08F169F-EA9B-0EF9-AE78-68E3E091FC22}"/>
          </ac:picMkLst>
        </pc:picChg>
        <pc:picChg chg="add mod">
          <ac:chgData name="FATEEN NASHUHA" userId="1ae45e4fd59eaf90" providerId="LiveId" clId="{116EA479-B36D-4251-BB03-5515860E6136}" dt="2023-02-02T04:32:32.165" v="5384" actId="1076"/>
          <ac:picMkLst>
            <pc:docMk/>
            <pc:sldMk cId="3513624657" sldId="362"/>
            <ac:picMk id="109" creationId="{A49669FF-ADF6-A0D7-3DAC-D5A63D5C8DA9}"/>
          </ac:picMkLst>
        </pc:picChg>
        <pc:picChg chg="add mod">
          <ac:chgData name="FATEEN NASHUHA" userId="1ae45e4fd59eaf90" providerId="LiveId" clId="{116EA479-B36D-4251-BB03-5515860E6136}" dt="2023-01-26T01:38:23.734" v="4234" actId="1076"/>
          <ac:picMkLst>
            <pc:docMk/>
            <pc:sldMk cId="3513624657" sldId="362"/>
            <ac:picMk id="111" creationId="{CA64D591-D780-D755-1CA5-0E6FDDA403CE}"/>
          </ac:picMkLst>
        </pc:picChg>
        <pc:picChg chg="add mod">
          <ac:chgData name="FATEEN NASHUHA" userId="1ae45e4fd59eaf90" providerId="LiveId" clId="{116EA479-B36D-4251-BB03-5515860E6136}" dt="2023-01-26T01:39:00.895" v="4242" actId="1076"/>
          <ac:picMkLst>
            <pc:docMk/>
            <pc:sldMk cId="3513624657" sldId="362"/>
            <ac:picMk id="113" creationId="{B2228617-4549-CE64-78B4-4647B7A17339}"/>
          </ac:picMkLst>
        </pc:picChg>
        <pc:picChg chg="add mod">
          <ac:chgData name="FATEEN NASHUHA" userId="1ae45e4fd59eaf90" providerId="LiveId" clId="{116EA479-B36D-4251-BB03-5515860E6136}" dt="2023-01-26T01:40:45.919" v="4254" actId="207"/>
          <ac:picMkLst>
            <pc:docMk/>
            <pc:sldMk cId="3513624657" sldId="362"/>
            <ac:picMk id="115" creationId="{92A55950-C9C2-18C0-15FD-10A2A066086E}"/>
          </ac:picMkLst>
        </pc:picChg>
      </pc:sldChg>
      <pc:sldChg chg="add del">
        <pc:chgData name="FATEEN NASHUHA" userId="1ae45e4fd59eaf90" providerId="LiveId" clId="{116EA479-B36D-4251-BB03-5515860E6136}" dt="2023-01-17T03:14:46.854" v="1921" actId="2696"/>
        <pc:sldMkLst>
          <pc:docMk/>
          <pc:sldMk cId="3931435702" sldId="362"/>
        </pc:sldMkLst>
      </pc:sldChg>
      <pc:sldChg chg="new del">
        <pc:chgData name="FATEEN NASHUHA" userId="1ae45e4fd59eaf90" providerId="LiveId" clId="{116EA479-B36D-4251-BB03-5515860E6136}" dt="2023-01-17T03:40:12.312" v="2014" actId="2696"/>
        <pc:sldMkLst>
          <pc:docMk/>
          <pc:sldMk cId="511410651" sldId="363"/>
        </pc:sldMkLst>
      </pc:sldChg>
      <pc:sldChg chg="new del">
        <pc:chgData name="FATEEN NASHUHA" userId="1ae45e4fd59eaf90" providerId="LiveId" clId="{116EA479-B36D-4251-BB03-5515860E6136}" dt="2023-01-17T08:00:43.342" v="3841" actId="47"/>
        <pc:sldMkLst>
          <pc:docMk/>
          <pc:sldMk cId="1076745610" sldId="363"/>
        </pc:sldMkLst>
      </pc:sldChg>
      <pc:sldChg chg="modSp add del ord">
        <pc:chgData name="FATEEN NASHUHA" userId="1ae45e4fd59eaf90" providerId="LiveId" clId="{116EA479-B36D-4251-BB03-5515860E6136}" dt="2023-01-17T07:25:39.165" v="3557" actId="2890"/>
        <pc:sldMkLst>
          <pc:docMk/>
          <pc:sldMk cId="3047355650" sldId="363"/>
        </pc:sldMkLst>
        <pc:spChg chg="mod">
          <ac:chgData name="FATEEN NASHUHA" userId="1ae45e4fd59eaf90" providerId="LiveId" clId="{116EA479-B36D-4251-BB03-5515860E6136}" dt="2023-01-17T07:25:20.128" v="3555" actId="20577"/>
          <ac:spMkLst>
            <pc:docMk/>
            <pc:sldMk cId="3047355650" sldId="363"/>
            <ac:spMk id="9" creationId="{CEF837AE-41C6-7879-F2AF-52A94F69CE5B}"/>
          </ac:spMkLst>
        </pc:spChg>
      </pc:sldChg>
      <pc:sldChg chg="addSp delSp modSp add mod modClrScheme modAnim chgLayout">
        <pc:chgData name="FATEEN NASHUHA" userId="1ae45e4fd59eaf90" providerId="LiveId" clId="{116EA479-B36D-4251-BB03-5515860E6136}" dt="2023-02-05T01:15:32.547" v="5869" actId="1076"/>
        <pc:sldMkLst>
          <pc:docMk/>
          <pc:sldMk cId="3535244010" sldId="363"/>
        </pc:sldMkLst>
        <pc:spChg chg="mod ord">
          <ac:chgData name="FATEEN NASHUHA" userId="1ae45e4fd59eaf90" providerId="LiveId" clId="{116EA479-B36D-4251-BB03-5515860E6136}" dt="2023-01-17T08:00:50.131" v="3843" actId="700"/>
          <ac:spMkLst>
            <pc:docMk/>
            <pc:sldMk cId="3535244010" sldId="363"/>
            <ac:spMk id="2" creationId="{549A2A00-6EB2-982F-A759-78E65AB0F96D}"/>
          </ac:spMkLst>
        </pc:spChg>
        <pc:spChg chg="mod">
          <ac:chgData name="FATEEN NASHUHA" userId="1ae45e4fd59eaf90" providerId="LiveId" clId="{116EA479-B36D-4251-BB03-5515860E6136}" dt="2023-01-18T04:41:02.898" v="4097" actId="14100"/>
          <ac:spMkLst>
            <pc:docMk/>
            <pc:sldMk cId="3535244010" sldId="363"/>
            <ac:spMk id="15" creationId="{4F764654-4E32-7FED-AE26-51CC4E6CA749}"/>
          </ac:spMkLst>
        </pc:spChg>
        <pc:spChg chg="del">
          <ac:chgData name="FATEEN NASHUHA" userId="1ae45e4fd59eaf90" providerId="LiveId" clId="{116EA479-B36D-4251-BB03-5515860E6136}" dt="2023-01-17T08:00:53.015" v="3844" actId="478"/>
          <ac:spMkLst>
            <pc:docMk/>
            <pc:sldMk cId="3535244010" sldId="363"/>
            <ac:spMk id="24" creationId="{ECC80E09-DF2D-E34B-372F-DC032B8272B1}"/>
          </ac:spMkLst>
        </pc:spChg>
        <pc:spChg chg="del">
          <ac:chgData name="FATEEN NASHUHA" userId="1ae45e4fd59eaf90" providerId="LiveId" clId="{116EA479-B36D-4251-BB03-5515860E6136}" dt="2023-01-17T08:00:54.879" v="3846" actId="478"/>
          <ac:spMkLst>
            <pc:docMk/>
            <pc:sldMk cId="3535244010" sldId="363"/>
            <ac:spMk id="26" creationId="{E7C64305-8B53-D1C9-5DDC-608B6BA15AC2}"/>
          </ac:spMkLst>
        </pc:spChg>
        <pc:spChg chg="del">
          <ac:chgData name="FATEEN NASHUHA" userId="1ae45e4fd59eaf90" providerId="LiveId" clId="{116EA479-B36D-4251-BB03-5515860E6136}" dt="2023-01-17T08:00:53.999" v="3845" actId="478"/>
          <ac:spMkLst>
            <pc:docMk/>
            <pc:sldMk cId="3535244010" sldId="363"/>
            <ac:spMk id="27" creationId="{4A397C92-C9B2-84B0-7A1A-BC95109C3253}"/>
          </ac:spMkLst>
        </pc:spChg>
        <pc:spChg chg="mod">
          <ac:chgData name="FATEEN NASHUHA" userId="1ae45e4fd59eaf90" providerId="LiveId" clId="{116EA479-B36D-4251-BB03-5515860E6136}" dt="2023-01-26T02:24:15.497" v="4395" actId="1076"/>
          <ac:spMkLst>
            <pc:docMk/>
            <pc:sldMk cId="3535244010" sldId="363"/>
            <ac:spMk id="33" creationId="{520AA3AD-6052-5620-7C7E-8E9C301007C2}"/>
          </ac:spMkLst>
        </pc:spChg>
        <pc:spChg chg="mod">
          <ac:chgData name="FATEEN NASHUHA" userId="1ae45e4fd59eaf90" providerId="LiveId" clId="{116EA479-B36D-4251-BB03-5515860E6136}" dt="2023-01-26T02:24:09.567" v="4394" actId="14100"/>
          <ac:spMkLst>
            <pc:docMk/>
            <pc:sldMk cId="3535244010" sldId="363"/>
            <ac:spMk id="34" creationId="{0D384461-665F-437B-F03E-4E6C0A0ECEBB}"/>
          </ac:spMkLst>
        </pc:spChg>
        <pc:spChg chg="del">
          <ac:chgData name="FATEEN NASHUHA" userId="1ae45e4fd59eaf90" providerId="LiveId" clId="{116EA479-B36D-4251-BB03-5515860E6136}" dt="2023-01-19T02:21:48.526" v="4147" actId="478"/>
          <ac:spMkLst>
            <pc:docMk/>
            <pc:sldMk cId="3535244010" sldId="363"/>
            <ac:spMk id="43" creationId="{CB745321-5E74-D8AB-CCBA-726CF8691583}"/>
          </ac:spMkLst>
        </pc:spChg>
        <pc:spChg chg="del">
          <ac:chgData name="FATEEN NASHUHA" userId="1ae45e4fd59eaf90" providerId="LiveId" clId="{116EA479-B36D-4251-BB03-5515860E6136}" dt="2023-01-19T02:22:26.033" v="4152" actId="478"/>
          <ac:spMkLst>
            <pc:docMk/>
            <pc:sldMk cId="3535244010" sldId="363"/>
            <ac:spMk id="45" creationId="{DEF53AE9-D3FB-323C-1A73-36F677941254}"/>
          </ac:spMkLst>
        </pc:spChg>
        <pc:spChg chg="mod">
          <ac:chgData name="FATEEN NASHUHA" userId="1ae45e4fd59eaf90" providerId="LiveId" clId="{116EA479-B36D-4251-BB03-5515860E6136}" dt="2023-01-26T02:23:31.308" v="4384" actId="255"/>
          <ac:spMkLst>
            <pc:docMk/>
            <pc:sldMk cId="3535244010" sldId="363"/>
            <ac:spMk id="58" creationId="{3F8261BC-739B-3CD7-2538-43C8E99E6BA5}"/>
          </ac:spMkLst>
        </pc:spChg>
        <pc:spChg chg="mod">
          <ac:chgData name="FATEEN NASHUHA" userId="1ae45e4fd59eaf90" providerId="LiveId" clId="{116EA479-B36D-4251-BB03-5515860E6136}" dt="2023-01-26T02:24:29.157" v="4397" actId="1076"/>
          <ac:spMkLst>
            <pc:docMk/>
            <pc:sldMk cId="3535244010" sldId="363"/>
            <ac:spMk id="59" creationId="{B303B5F8-BCC5-416B-927D-EDE3AC6E72C0}"/>
          </ac:spMkLst>
        </pc:spChg>
        <pc:grpChg chg="mod">
          <ac:chgData name="FATEEN NASHUHA" userId="1ae45e4fd59eaf90" providerId="LiveId" clId="{116EA479-B36D-4251-BB03-5515860E6136}" dt="2023-01-26T02:24:00.728" v="4392" actId="1076"/>
          <ac:grpSpMkLst>
            <pc:docMk/>
            <pc:sldMk cId="3535244010" sldId="363"/>
            <ac:grpSpMk id="3" creationId="{BF98EC83-9870-01B6-78E3-C5D1EFD6583C}"/>
          </ac:grpSpMkLst>
        </pc:grpChg>
        <pc:grpChg chg="mod">
          <ac:chgData name="FATEEN NASHUHA" userId="1ae45e4fd59eaf90" providerId="LiveId" clId="{116EA479-B36D-4251-BB03-5515860E6136}" dt="2023-01-26T02:24:22.623" v="4396" actId="1076"/>
          <ac:grpSpMkLst>
            <pc:docMk/>
            <pc:sldMk cId="3535244010" sldId="363"/>
            <ac:grpSpMk id="6" creationId="{7E2C3A9A-FFBA-8DE0-93EC-1F2D677FA4F6}"/>
          </ac:grpSpMkLst>
        </pc:grpChg>
        <pc:grpChg chg="mod">
          <ac:chgData name="FATEEN NASHUHA" userId="1ae45e4fd59eaf90" providerId="LiveId" clId="{116EA479-B36D-4251-BB03-5515860E6136}" dt="2023-02-05T01:15:32.547" v="5869" actId="1076"/>
          <ac:grpSpMkLst>
            <pc:docMk/>
            <pc:sldMk cId="3535244010" sldId="363"/>
            <ac:grpSpMk id="28" creationId="{9CA36F29-D585-2648-4F88-8DF3CF2CC63B}"/>
          </ac:grpSpMkLst>
        </pc:grpChg>
        <pc:grpChg chg="mod">
          <ac:chgData name="FATEEN NASHUHA" userId="1ae45e4fd59eaf90" providerId="LiveId" clId="{116EA479-B36D-4251-BB03-5515860E6136}" dt="2023-01-26T02:24:04.997" v="4393" actId="1076"/>
          <ac:grpSpMkLst>
            <pc:docMk/>
            <pc:sldMk cId="3535244010" sldId="363"/>
            <ac:grpSpMk id="53" creationId="{2DEF80E1-BC86-E6A5-1E9A-5DBA1F728A48}"/>
          </ac:grpSpMkLst>
        </pc:grpChg>
        <pc:picChg chg="add mod">
          <ac:chgData name="FATEEN NASHUHA" userId="1ae45e4fd59eaf90" providerId="LiveId" clId="{116EA479-B36D-4251-BB03-5515860E6136}" dt="2023-01-19T02:21:59.072" v="4149" actId="1076"/>
          <ac:picMkLst>
            <pc:docMk/>
            <pc:sldMk cId="3535244010" sldId="363"/>
            <ac:picMk id="10" creationId="{E0355089-275A-882D-4097-EA415692FAAD}"/>
          </ac:picMkLst>
        </pc:picChg>
        <pc:picChg chg="add mod">
          <ac:chgData name="FATEEN NASHUHA" userId="1ae45e4fd59eaf90" providerId="LiveId" clId="{116EA479-B36D-4251-BB03-5515860E6136}" dt="2023-01-19T02:22:53.042" v="4156" actId="1076"/>
          <ac:picMkLst>
            <pc:docMk/>
            <pc:sldMk cId="3535244010" sldId="363"/>
            <ac:picMk id="12" creationId="{75B1E040-C82F-4255-879F-44EEF3C9B9E2}"/>
          </ac:picMkLst>
        </pc:picChg>
      </pc:sldChg>
      <pc:sldChg chg="addSp delSp modSp add mod delAnim modAnim">
        <pc:chgData name="FATEEN NASHUHA" userId="1ae45e4fd59eaf90" providerId="LiveId" clId="{116EA479-B36D-4251-BB03-5515860E6136}" dt="2023-02-05T01:29:53.881" v="5998"/>
        <pc:sldMkLst>
          <pc:docMk/>
          <pc:sldMk cId="866570388" sldId="364"/>
        </pc:sldMkLst>
        <pc:spChg chg="mod">
          <ac:chgData name="FATEEN NASHUHA" userId="1ae45e4fd59eaf90" providerId="LiveId" clId="{116EA479-B36D-4251-BB03-5515860E6136}" dt="2023-01-31T01:33:22.332" v="4441" actId="1076"/>
          <ac:spMkLst>
            <pc:docMk/>
            <pc:sldMk cId="866570388" sldId="364"/>
            <ac:spMk id="3" creationId="{AE08E23A-9D2A-3147-F6BF-F8EFDC4CA439}"/>
          </ac:spMkLst>
        </pc:spChg>
        <pc:picChg chg="add mod modCrop">
          <ac:chgData name="FATEEN NASHUHA" userId="1ae45e4fd59eaf90" providerId="LiveId" clId="{116EA479-B36D-4251-BB03-5515860E6136}" dt="2023-01-31T01:33:03.072" v="4438" actId="1076"/>
          <ac:picMkLst>
            <pc:docMk/>
            <pc:sldMk cId="866570388" sldId="364"/>
            <ac:picMk id="5" creationId="{04926442-00EF-1CAE-7D58-ABF31F280453}"/>
          </ac:picMkLst>
        </pc:picChg>
        <pc:picChg chg="del">
          <ac:chgData name="FATEEN NASHUHA" userId="1ae45e4fd59eaf90" providerId="LiveId" clId="{116EA479-B36D-4251-BB03-5515860E6136}" dt="2023-01-31T01:30:53.082" v="4421" actId="478"/>
          <ac:picMkLst>
            <pc:docMk/>
            <pc:sldMk cId="866570388" sldId="364"/>
            <ac:picMk id="6" creationId="{F9CC625F-44C2-6ACA-60C6-7C0A8C83C8B0}"/>
          </ac:picMkLst>
        </pc:picChg>
      </pc:sldChg>
      <pc:sldChg chg="addSp delSp modSp add del mod delAnim">
        <pc:chgData name="FATEEN NASHUHA" userId="1ae45e4fd59eaf90" providerId="LiveId" clId="{116EA479-B36D-4251-BB03-5515860E6136}" dt="2023-01-31T02:05:20.082" v="4699" actId="47"/>
        <pc:sldMkLst>
          <pc:docMk/>
          <pc:sldMk cId="387145136" sldId="365"/>
        </pc:sldMkLst>
        <pc:picChg chg="del">
          <ac:chgData name="FATEEN NASHUHA" userId="1ae45e4fd59eaf90" providerId="LiveId" clId="{116EA479-B36D-4251-BB03-5515860E6136}" dt="2023-01-31T02:04:16.025" v="4692" actId="478"/>
          <ac:picMkLst>
            <pc:docMk/>
            <pc:sldMk cId="387145136" sldId="365"/>
            <ac:picMk id="5" creationId="{AA9CE028-590C-1323-6368-2274469170A8}"/>
          </ac:picMkLst>
        </pc:picChg>
        <pc:picChg chg="add del mod">
          <ac:chgData name="FATEEN NASHUHA" userId="1ae45e4fd59eaf90" providerId="LiveId" clId="{116EA479-B36D-4251-BB03-5515860E6136}" dt="2023-01-31T02:04:35.923" v="4694" actId="478"/>
          <ac:picMkLst>
            <pc:docMk/>
            <pc:sldMk cId="387145136" sldId="365"/>
            <ac:picMk id="6" creationId="{E8AC4BB8-07BA-6D6E-EC50-BFA35C0314E0}"/>
          </ac:picMkLst>
        </pc:picChg>
        <pc:picChg chg="add mod">
          <ac:chgData name="FATEEN NASHUHA" userId="1ae45e4fd59eaf90" providerId="LiveId" clId="{116EA479-B36D-4251-BB03-5515860E6136}" dt="2023-01-31T02:04:50.924" v="4695" actId="931"/>
          <ac:picMkLst>
            <pc:docMk/>
            <pc:sldMk cId="387145136" sldId="365"/>
            <ac:picMk id="8" creationId="{F202935C-A9C5-C55A-7419-CD004BD13A73}"/>
          </ac:picMkLst>
        </pc:picChg>
      </pc:sldChg>
      <pc:sldChg chg="addSp delSp modSp add mod modAnim">
        <pc:chgData name="FATEEN NASHUHA" userId="1ae45e4fd59eaf90" providerId="LiveId" clId="{116EA479-B36D-4251-BB03-5515860E6136}" dt="2023-02-05T01:29:45.397" v="5996"/>
        <pc:sldMkLst>
          <pc:docMk/>
          <pc:sldMk cId="2185946173" sldId="366"/>
        </pc:sldMkLst>
        <pc:spChg chg="mod">
          <ac:chgData name="FATEEN NASHUHA" userId="1ae45e4fd59eaf90" providerId="LiveId" clId="{116EA479-B36D-4251-BB03-5515860E6136}" dt="2023-01-31T02:07:32.441" v="4751" actId="14100"/>
          <ac:spMkLst>
            <pc:docMk/>
            <pc:sldMk cId="2185946173" sldId="366"/>
            <ac:spMk id="3" creationId="{AE08E23A-9D2A-3147-F6BF-F8EFDC4CA439}"/>
          </ac:spMkLst>
        </pc:spChg>
        <pc:picChg chg="add mod modCrop">
          <ac:chgData name="FATEEN NASHUHA" userId="1ae45e4fd59eaf90" providerId="LiveId" clId="{116EA479-B36D-4251-BB03-5515860E6136}" dt="2023-02-05T01:29:42.184" v="5994" actId="1076"/>
          <ac:picMkLst>
            <pc:docMk/>
            <pc:sldMk cId="2185946173" sldId="366"/>
            <ac:picMk id="5" creationId="{5BF89556-6275-36F4-8B10-0D364FF7F1D9}"/>
          </ac:picMkLst>
        </pc:picChg>
        <pc:picChg chg="del">
          <ac:chgData name="FATEEN NASHUHA" userId="1ae45e4fd59eaf90" providerId="LiveId" clId="{116EA479-B36D-4251-BB03-5515860E6136}" dt="2023-01-31T02:05:00.306" v="4697" actId="478"/>
          <ac:picMkLst>
            <pc:docMk/>
            <pc:sldMk cId="2185946173" sldId="366"/>
            <ac:picMk id="8" creationId="{F202935C-A9C5-C55A-7419-CD004BD13A73}"/>
          </ac:picMkLst>
        </pc:picChg>
      </pc:sldChg>
      <pc:sldChg chg="addSp delSp modSp add mod modAnim">
        <pc:chgData name="FATEEN NASHUHA" userId="1ae45e4fd59eaf90" providerId="LiveId" clId="{116EA479-B36D-4251-BB03-5515860E6136}" dt="2023-02-05T01:32:19.194" v="6011" actId="13926"/>
        <pc:sldMkLst>
          <pc:docMk/>
          <pc:sldMk cId="934452210" sldId="367"/>
        </pc:sldMkLst>
        <pc:spChg chg="mod">
          <ac:chgData name="FATEEN NASHUHA" userId="1ae45e4fd59eaf90" providerId="LiveId" clId="{116EA479-B36D-4251-BB03-5515860E6136}" dt="2023-02-05T01:13:54.869" v="5863" actId="1076"/>
          <ac:spMkLst>
            <pc:docMk/>
            <pc:sldMk cId="934452210" sldId="367"/>
            <ac:spMk id="3" creationId="{2C8772A6-F058-2151-801F-7F107136B208}"/>
          </ac:spMkLst>
        </pc:spChg>
        <pc:spChg chg="mod">
          <ac:chgData name="FATEEN NASHUHA" userId="1ae45e4fd59eaf90" providerId="LiveId" clId="{116EA479-B36D-4251-BB03-5515860E6136}" dt="2023-02-05T01:32:19.194" v="6011" actId="13926"/>
          <ac:spMkLst>
            <pc:docMk/>
            <pc:sldMk cId="934452210" sldId="367"/>
            <ac:spMk id="4" creationId="{3CBB5AD3-48CA-96D0-8EB9-A40DEC316005}"/>
          </ac:spMkLst>
        </pc:spChg>
        <pc:spChg chg="mod">
          <ac:chgData name="FATEEN NASHUHA" userId="1ae45e4fd59eaf90" providerId="LiveId" clId="{116EA479-B36D-4251-BB03-5515860E6136}" dt="2023-02-05T01:32:13.563" v="6010" actId="13926"/>
          <ac:spMkLst>
            <pc:docMk/>
            <pc:sldMk cId="934452210" sldId="367"/>
            <ac:spMk id="6" creationId="{DE7D7E99-F64F-2697-413F-58BD46CA5F7D}"/>
          </ac:spMkLst>
        </pc:spChg>
        <pc:picChg chg="add mod">
          <ac:chgData name="FATEEN NASHUHA" userId="1ae45e4fd59eaf90" providerId="LiveId" clId="{116EA479-B36D-4251-BB03-5515860E6136}" dt="2023-02-05T00:56:57.185" v="5766" actId="1076"/>
          <ac:picMkLst>
            <pc:docMk/>
            <pc:sldMk cId="934452210" sldId="367"/>
            <ac:picMk id="5" creationId="{CB7677CF-C626-47B3-920B-F54FD5185445}"/>
          </ac:picMkLst>
        </pc:picChg>
        <pc:picChg chg="del">
          <ac:chgData name="FATEEN NASHUHA" userId="1ae45e4fd59eaf90" providerId="LiveId" clId="{116EA479-B36D-4251-BB03-5515860E6136}" dt="2023-02-02T04:27:11.266" v="5347" actId="478"/>
          <ac:picMkLst>
            <pc:docMk/>
            <pc:sldMk cId="934452210" sldId="367"/>
            <ac:picMk id="7" creationId="{9771C960-870A-DE1B-5C33-43C506E382A7}"/>
          </ac:picMkLst>
        </pc:picChg>
      </pc:sldChg>
      <pc:sldChg chg="modSp mod modAnim">
        <pc:chgData name="FATEEN NASHUHA" userId="1ae45e4fd59eaf90" providerId="LiveId" clId="{116EA479-B36D-4251-BB03-5515860E6136}" dt="2023-02-05T01:27:47.786" v="5982" actId="20577"/>
        <pc:sldMkLst>
          <pc:docMk/>
          <pc:sldMk cId="1247731557" sldId="368"/>
        </pc:sldMkLst>
        <pc:spChg chg="mod">
          <ac:chgData name="FATEEN NASHUHA" userId="1ae45e4fd59eaf90" providerId="LiveId" clId="{116EA479-B36D-4251-BB03-5515860E6136}" dt="2023-02-05T01:03:30.291" v="5836" actId="1076"/>
          <ac:spMkLst>
            <pc:docMk/>
            <pc:sldMk cId="1247731557" sldId="368"/>
            <ac:spMk id="2" creationId="{A2D820CB-1BAF-2373-C827-94FF5C90064F}"/>
          </ac:spMkLst>
        </pc:spChg>
        <pc:spChg chg="mod">
          <ac:chgData name="FATEEN NASHUHA" userId="1ae45e4fd59eaf90" providerId="LiveId" clId="{116EA479-B36D-4251-BB03-5515860E6136}" dt="2023-02-05T01:27:47.786" v="5982" actId="20577"/>
          <ac:spMkLst>
            <pc:docMk/>
            <pc:sldMk cId="1247731557" sldId="368"/>
            <ac:spMk id="4" creationId="{40B4F6EF-EDE0-3911-FCC6-B083965B465B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26T01:33:33.72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2787 2,'-47'0,"-9"-1,1 2,-87 14,-32 21,121-25,32-6,0-2,-33 3,-633-5,327-3,-735 2,1074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C0A0B-0DD5-4CD4-9112-161D1F3640A5}" type="datetimeFigureOut">
              <a:rPr lang="en-MY" smtClean="0"/>
              <a:t>5/2/2023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F4BD2-F681-4682-A133-A395F45EFB31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1685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F4BD2-F681-4682-A133-A395F45EFB31}" type="slidenum">
              <a:rPr lang="en-MY" smtClean="0"/>
              <a:t>15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5818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47A934-3E89-05AD-D5A0-7A5B35BA23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-5939" y="3718377"/>
            <a:ext cx="12192000" cy="3139623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E508D8A1-89F7-FAFD-B2C1-05BE220248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39" y="0"/>
            <a:ext cx="8736520" cy="685800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F9298E6D-C367-3666-0F68-F1EE2297BD9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46" y="943365"/>
            <a:ext cx="1963312" cy="664029"/>
          </a:xfrm>
          <a:prstGeom prst="rect">
            <a:avLst/>
          </a:prstGeom>
        </p:spPr>
      </p:pic>
      <p:sp>
        <p:nvSpPr>
          <p:cNvPr id="5" name="Picture Placeholder 58">
            <a:extLst>
              <a:ext uri="{FF2B5EF4-FFF2-40B4-BE49-F238E27FC236}">
                <a16:creationId xmlns:a16="http://schemas.microsoft.com/office/drawing/2014/main" id="{E4A24835-5836-BEDC-49A3-504DF24B1D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93358" y="-16187"/>
            <a:ext cx="5097012" cy="6880967"/>
          </a:xfrm>
          <a:custGeom>
            <a:avLst/>
            <a:gdLst>
              <a:gd name="connsiteX0" fmla="*/ 0 w 7679193"/>
              <a:gd name="connsiteY0" fmla="*/ 3502541 h 7005082"/>
              <a:gd name="connsiteX1" fmla="*/ 1751271 w 7679193"/>
              <a:gd name="connsiteY1" fmla="*/ 2 h 7005082"/>
              <a:gd name="connsiteX2" fmla="*/ 5927923 w 7679193"/>
              <a:gd name="connsiteY2" fmla="*/ 2 h 7005082"/>
              <a:gd name="connsiteX3" fmla="*/ 7679193 w 7679193"/>
              <a:gd name="connsiteY3" fmla="*/ 3502541 h 7005082"/>
              <a:gd name="connsiteX4" fmla="*/ 5927923 w 7679193"/>
              <a:gd name="connsiteY4" fmla="*/ 7005080 h 7005082"/>
              <a:gd name="connsiteX5" fmla="*/ 1751271 w 7679193"/>
              <a:gd name="connsiteY5" fmla="*/ 7005080 h 7005082"/>
              <a:gd name="connsiteX6" fmla="*/ 0 w 7679193"/>
              <a:gd name="connsiteY6" fmla="*/ 3502541 h 7005082"/>
              <a:gd name="connsiteX0" fmla="*/ 0 w 7679193"/>
              <a:gd name="connsiteY0" fmla="*/ 3502539 h 7005078"/>
              <a:gd name="connsiteX1" fmla="*/ 1751271 w 7679193"/>
              <a:gd name="connsiteY1" fmla="*/ 0 h 7005078"/>
              <a:gd name="connsiteX2" fmla="*/ 7637969 w 7679193"/>
              <a:gd name="connsiteY2" fmla="*/ 106878 h 7005078"/>
              <a:gd name="connsiteX3" fmla="*/ 7679193 w 7679193"/>
              <a:gd name="connsiteY3" fmla="*/ 3502539 h 7005078"/>
              <a:gd name="connsiteX4" fmla="*/ 5927923 w 7679193"/>
              <a:gd name="connsiteY4" fmla="*/ 7005078 h 7005078"/>
              <a:gd name="connsiteX5" fmla="*/ 1751271 w 7679193"/>
              <a:gd name="connsiteY5" fmla="*/ 7005078 h 7005078"/>
              <a:gd name="connsiteX6" fmla="*/ 0 w 7679193"/>
              <a:gd name="connsiteY6" fmla="*/ 3502539 h 7005078"/>
              <a:gd name="connsiteX0" fmla="*/ 0 w 7679193"/>
              <a:gd name="connsiteY0" fmla="*/ 3502539 h 7005078"/>
              <a:gd name="connsiteX1" fmla="*/ 1751271 w 7679193"/>
              <a:gd name="connsiteY1" fmla="*/ 0 h 7005078"/>
              <a:gd name="connsiteX2" fmla="*/ 7637969 w 7679193"/>
              <a:gd name="connsiteY2" fmla="*/ 106878 h 7005078"/>
              <a:gd name="connsiteX3" fmla="*/ 7679193 w 7679193"/>
              <a:gd name="connsiteY3" fmla="*/ 3502539 h 7005078"/>
              <a:gd name="connsiteX4" fmla="*/ 5927923 w 7679193"/>
              <a:gd name="connsiteY4" fmla="*/ 7005078 h 7005078"/>
              <a:gd name="connsiteX5" fmla="*/ 1751271 w 7679193"/>
              <a:gd name="connsiteY5" fmla="*/ 7005078 h 7005078"/>
              <a:gd name="connsiteX6" fmla="*/ 0 w 7679193"/>
              <a:gd name="connsiteY6" fmla="*/ 3502539 h 7005078"/>
              <a:gd name="connsiteX0" fmla="*/ 0 w 7679193"/>
              <a:gd name="connsiteY0" fmla="*/ 3502539 h 7005078"/>
              <a:gd name="connsiteX1" fmla="*/ 1751271 w 7679193"/>
              <a:gd name="connsiteY1" fmla="*/ 0 h 7005078"/>
              <a:gd name="connsiteX2" fmla="*/ 7661719 w 7679193"/>
              <a:gd name="connsiteY2" fmla="*/ 23750 h 7005078"/>
              <a:gd name="connsiteX3" fmla="*/ 7679193 w 7679193"/>
              <a:gd name="connsiteY3" fmla="*/ 3502539 h 7005078"/>
              <a:gd name="connsiteX4" fmla="*/ 5927923 w 7679193"/>
              <a:gd name="connsiteY4" fmla="*/ 7005078 h 7005078"/>
              <a:gd name="connsiteX5" fmla="*/ 1751271 w 7679193"/>
              <a:gd name="connsiteY5" fmla="*/ 7005078 h 7005078"/>
              <a:gd name="connsiteX6" fmla="*/ 0 w 7679193"/>
              <a:gd name="connsiteY6" fmla="*/ 3502539 h 7005078"/>
              <a:gd name="connsiteX0" fmla="*/ 0 w 7679193"/>
              <a:gd name="connsiteY0" fmla="*/ 3490663 h 6993202"/>
              <a:gd name="connsiteX1" fmla="*/ 4221339 w 7679193"/>
              <a:gd name="connsiteY1" fmla="*/ 0 h 6993202"/>
              <a:gd name="connsiteX2" fmla="*/ 7661719 w 7679193"/>
              <a:gd name="connsiteY2" fmla="*/ 11874 h 6993202"/>
              <a:gd name="connsiteX3" fmla="*/ 7679193 w 7679193"/>
              <a:gd name="connsiteY3" fmla="*/ 3490663 h 6993202"/>
              <a:gd name="connsiteX4" fmla="*/ 5927923 w 7679193"/>
              <a:gd name="connsiteY4" fmla="*/ 6993202 h 6993202"/>
              <a:gd name="connsiteX5" fmla="*/ 1751271 w 7679193"/>
              <a:gd name="connsiteY5" fmla="*/ 6993202 h 6993202"/>
              <a:gd name="connsiteX6" fmla="*/ 0 w 7679193"/>
              <a:gd name="connsiteY6" fmla="*/ 3490663 h 6993202"/>
              <a:gd name="connsiteX0" fmla="*/ 0 w 7679193"/>
              <a:gd name="connsiteY0" fmla="*/ 3478789 h 6981328"/>
              <a:gd name="connsiteX1" fmla="*/ 4236579 w 7679193"/>
              <a:gd name="connsiteY1" fmla="*/ 3366 h 6981328"/>
              <a:gd name="connsiteX2" fmla="*/ 7661719 w 7679193"/>
              <a:gd name="connsiteY2" fmla="*/ 0 h 6981328"/>
              <a:gd name="connsiteX3" fmla="*/ 7679193 w 7679193"/>
              <a:gd name="connsiteY3" fmla="*/ 3478789 h 6981328"/>
              <a:gd name="connsiteX4" fmla="*/ 5927923 w 7679193"/>
              <a:gd name="connsiteY4" fmla="*/ 6981328 h 6981328"/>
              <a:gd name="connsiteX5" fmla="*/ 1751271 w 7679193"/>
              <a:gd name="connsiteY5" fmla="*/ 6981328 h 6981328"/>
              <a:gd name="connsiteX6" fmla="*/ 0 w 7679193"/>
              <a:gd name="connsiteY6" fmla="*/ 3478789 h 6981328"/>
              <a:gd name="connsiteX0" fmla="*/ 1898709 w 5927922"/>
              <a:gd name="connsiteY0" fmla="*/ 1794769 h 6981328"/>
              <a:gd name="connsiteX1" fmla="*/ 2485308 w 5927922"/>
              <a:gd name="connsiteY1" fmla="*/ 3366 h 6981328"/>
              <a:gd name="connsiteX2" fmla="*/ 5910448 w 5927922"/>
              <a:gd name="connsiteY2" fmla="*/ 0 h 6981328"/>
              <a:gd name="connsiteX3" fmla="*/ 5927922 w 5927922"/>
              <a:gd name="connsiteY3" fmla="*/ 3478789 h 6981328"/>
              <a:gd name="connsiteX4" fmla="*/ 4176652 w 5927922"/>
              <a:gd name="connsiteY4" fmla="*/ 6981328 h 6981328"/>
              <a:gd name="connsiteX5" fmla="*/ 0 w 5927922"/>
              <a:gd name="connsiteY5" fmla="*/ 6981328 h 6981328"/>
              <a:gd name="connsiteX6" fmla="*/ 1898709 w 5927922"/>
              <a:gd name="connsiteY6" fmla="*/ 1794769 h 6981328"/>
              <a:gd name="connsiteX0" fmla="*/ 1898709 w 5927922"/>
              <a:gd name="connsiteY0" fmla="*/ 1794769 h 6981328"/>
              <a:gd name="connsiteX1" fmla="*/ 2447208 w 5927922"/>
              <a:gd name="connsiteY1" fmla="*/ 3366 h 6981328"/>
              <a:gd name="connsiteX2" fmla="*/ 5910448 w 5927922"/>
              <a:gd name="connsiteY2" fmla="*/ 0 h 6981328"/>
              <a:gd name="connsiteX3" fmla="*/ 5927922 w 5927922"/>
              <a:gd name="connsiteY3" fmla="*/ 3478789 h 6981328"/>
              <a:gd name="connsiteX4" fmla="*/ 4176652 w 5927922"/>
              <a:gd name="connsiteY4" fmla="*/ 6981328 h 6981328"/>
              <a:gd name="connsiteX5" fmla="*/ 0 w 5927922"/>
              <a:gd name="connsiteY5" fmla="*/ 6981328 h 6981328"/>
              <a:gd name="connsiteX6" fmla="*/ 1898709 w 5927922"/>
              <a:gd name="connsiteY6" fmla="*/ 1794769 h 6981328"/>
              <a:gd name="connsiteX0" fmla="*/ 1898709 w 5927922"/>
              <a:gd name="connsiteY0" fmla="*/ 1794769 h 6981328"/>
              <a:gd name="connsiteX1" fmla="*/ 2470068 w 5927922"/>
              <a:gd name="connsiteY1" fmla="*/ 3366 h 6981328"/>
              <a:gd name="connsiteX2" fmla="*/ 5910448 w 5927922"/>
              <a:gd name="connsiteY2" fmla="*/ 0 h 6981328"/>
              <a:gd name="connsiteX3" fmla="*/ 5927922 w 5927922"/>
              <a:gd name="connsiteY3" fmla="*/ 3478789 h 6981328"/>
              <a:gd name="connsiteX4" fmla="*/ 4176652 w 5927922"/>
              <a:gd name="connsiteY4" fmla="*/ 6981328 h 6981328"/>
              <a:gd name="connsiteX5" fmla="*/ 0 w 5927922"/>
              <a:gd name="connsiteY5" fmla="*/ 6981328 h 6981328"/>
              <a:gd name="connsiteX6" fmla="*/ 1898709 w 5927922"/>
              <a:gd name="connsiteY6" fmla="*/ 1794769 h 6981328"/>
              <a:gd name="connsiteX0" fmla="*/ 1898709 w 5927922"/>
              <a:gd name="connsiteY0" fmla="*/ 1794769 h 6981328"/>
              <a:gd name="connsiteX1" fmla="*/ 2470068 w 5927922"/>
              <a:gd name="connsiteY1" fmla="*/ 3366 h 6981328"/>
              <a:gd name="connsiteX2" fmla="*/ 5910448 w 5927922"/>
              <a:gd name="connsiteY2" fmla="*/ 0 h 6981328"/>
              <a:gd name="connsiteX3" fmla="*/ 5927922 w 5927922"/>
              <a:gd name="connsiteY3" fmla="*/ 6891062 h 6981328"/>
              <a:gd name="connsiteX4" fmla="*/ 4176652 w 5927922"/>
              <a:gd name="connsiteY4" fmla="*/ 6981328 h 6981328"/>
              <a:gd name="connsiteX5" fmla="*/ 0 w 5927922"/>
              <a:gd name="connsiteY5" fmla="*/ 6981328 h 6981328"/>
              <a:gd name="connsiteX6" fmla="*/ 1898709 w 5927922"/>
              <a:gd name="connsiteY6" fmla="*/ 1794769 h 6981328"/>
              <a:gd name="connsiteX0" fmla="*/ 1898709 w 5916771"/>
              <a:gd name="connsiteY0" fmla="*/ 1794769 h 6981328"/>
              <a:gd name="connsiteX1" fmla="*/ 2470068 w 5916771"/>
              <a:gd name="connsiteY1" fmla="*/ 3366 h 6981328"/>
              <a:gd name="connsiteX2" fmla="*/ 5910448 w 5916771"/>
              <a:gd name="connsiteY2" fmla="*/ 0 h 6981328"/>
              <a:gd name="connsiteX3" fmla="*/ 5916771 w 5916771"/>
              <a:gd name="connsiteY3" fmla="*/ 6902214 h 6981328"/>
              <a:gd name="connsiteX4" fmla="*/ 4176652 w 5916771"/>
              <a:gd name="connsiteY4" fmla="*/ 6981328 h 6981328"/>
              <a:gd name="connsiteX5" fmla="*/ 0 w 5916771"/>
              <a:gd name="connsiteY5" fmla="*/ 6981328 h 6981328"/>
              <a:gd name="connsiteX6" fmla="*/ 1898709 w 5916771"/>
              <a:gd name="connsiteY6" fmla="*/ 1794769 h 6981328"/>
              <a:gd name="connsiteX0" fmla="*/ 1898709 w 5916771"/>
              <a:gd name="connsiteY0" fmla="*/ 1794769 h 6981328"/>
              <a:gd name="connsiteX1" fmla="*/ 2470068 w 5916771"/>
              <a:gd name="connsiteY1" fmla="*/ 3366 h 6981328"/>
              <a:gd name="connsiteX2" fmla="*/ 5910448 w 5916771"/>
              <a:gd name="connsiteY2" fmla="*/ 0 h 6981328"/>
              <a:gd name="connsiteX3" fmla="*/ 5916771 w 5916771"/>
              <a:gd name="connsiteY3" fmla="*/ 6902214 h 6981328"/>
              <a:gd name="connsiteX4" fmla="*/ 730925 w 5916771"/>
              <a:gd name="connsiteY4" fmla="*/ 6892118 h 6981328"/>
              <a:gd name="connsiteX5" fmla="*/ 0 w 5916771"/>
              <a:gd name="connsiteY5" fmla="*/ 6981328 h 6981328"/>
              <a:gd name="connsiteX6" fmla="*/ 1898709 w 5916771"/>
              <a:gd name="connsiteY6" fmla="*/ 1794769 h 6981328"/>
              <a:gd name="connsiteX0" fmla="*/ 1167784 w 5185846"/>
              <a:gd name="connsiteY0" fmla="*/ 1794769 h 6902214"/>
              <a:gd name="connsiteX1" fmla="*/ 1739143 w 5185846"/>
              <a:gd name="connsiteY1" fmla="*/ 3366 h 6902214"/>
              <a:gd name="connsiteX2" fmla="*/ 5179523 w 5185846"/>
              <a:gd name="connsiteY2" fmla="*/ 0 h 6902214"/>
              <a:gd name="connsiteX3" fmla="*/ 5185846 w 5185846"/>
              <a:gd name="connsiteY3" fmla="*/ 6902214 h 6902214"/>
              <a:gd name="connsiteX4" fmla="*/ 0 w 5185846"/>
              <a:gd name="connsiteY4" fmla="*/ 6892118 h 6902214"/>
              <a:gd name="connsiteX5" fmla="*/ 1700041 w 5185846"/>
              <a:gd name="connsiteY5" fmla="*/ 1818313 h 6902214"/>
              <a:gd name="connsiteX6" fmla="*/ 1167784 w 5185846"/>
              <a:gd name="connsiteY6" fmla="*/ 1794769 h 6902214"/>
              <a:gd name="connsiteX0" fmla="*/ 1112028 w 5130090"/>
              <a:gd name="connsiteY0" fmla="*/ 1794769 h 6902214"/>
              <a:gd name="connsiteX1" fmla="*/ 1683387 w 5130090"/>
              <a:gd name="connsiteY1" fmla="*/ 3366 h 6902214"/>
              <a:gd name="connsiteX2" fmla="*/ 5123767 w 5130090"/>
              <a:gd name="connsiteY2" fmla="*/ 0 h 6902214"/>
              <a:gd name="connsiteX3" fmla="*/ 5130090 w 5130090"/>
              <a:gd name="connsiteY3" fmla="*/ 6902214 h 6902214"/>
              <a:gd name="connsiteX4" fmla="*/ 0 w 5130090"/>
              <a:gd name="connsiteY4" fmla="*/ 6880967 h 6902214"/>
              <a:gd name="connsiteX5" fmla="*/ 1644285 w 5130090"/>
              <a:gd name="connsiteY5" fmla="*/ 1818313 h 6902214"/>
              <a:gd name="connsiteX6" fmla="*/ 1112028 w 5130090"/>
              <a:gd name="connsiteY6" fmla="*/ 1794769 h 6902214"/>
              <a:gd name="connsiteX0" fmla="*/ 1112028 w 5130090"/>
              <a:gd name="connsiteY0" fmla="*/ 1794769 h 6902214"/>
              <a:gd name="connsiteX1" fmla="*/ 1683387 w 5130090"/>
              <a:gd name="connsiteY1" fmla="*/ 3366 h 6902214"/>
              <a:gd name="connsiteX2" fmla="*/ 5123767 w 5130090"/>
              <a:gd name="connsiteY2" fmla="*/ 0 h 6902214"/>
              <a:gd name="connsiteX3" fmla="*/ 5130090 w 5130090"/>
              <a:gd name="connsiteY3" fmla="*/ 6902214 h 6902214"/>
              <a:gd name="connsiteX4" fmla="*/ 0 w 5130090"/>
              <a:gd name="connsiteY4" fmla="*/ 6880967 h 6902214"/>
              <a:gd name="connsiteX5" fmla="*/ 1623020 w 5130090"/>
              <a:gd name="connsiteY5" fmla="*/ 1811225 h 6902214"/>
              <a:gd name="connsiteX6" fmla="*/ 1112028 w 5130090"/>
              <a:gd name="connsiteY6" fmla="*/ 1794769 h 6902214"/>
              <a:gd name="connsiteX0" fmla="*/ 1112028 w 5130090"/>
              <a:gd name="connsiteY0" fmla="*/ 1794769 h 6902214"/>
              <a:gd name="connsiteX1" fmla="*/ 1683387 w 5130090"/>
              <a:gd name="connsiteY1" fmla="*/ 3366 h 6902214"/>
              <a:gd name="connsiteX2" fmla="*/ 5123767 w 5130090"/>
              <a:gd name="connsiteY2" fmla="*/ 0 h 6902214"/>
              <a:gd name="connsiteX3" fmla="*/ 5130090 w 5130090"/>
              <a:gd name="connsiteY3" fmla="*/ 6902214 h 6902214"/>
              <a:gd name="connsiteX4" fmla="*/ 0 w 5130090"/>
              <a:gd name="connsiteY4" fmla="*/ 6880967 h 6902214"/>
              <a:gd name="connsiteX5" fmla="*/ 1608843 w 5130090"/>
              <a:gd name="connsiteY5" fmla="*/ 1789960 h 6902214"/>
              <a:gd name="connsiteX6" fmla="*/ 1112028 w 5130090"/>
              <a:gd name="connsiteY6" fmla="*/ 1794769 h 6902214"/>
              <a:gd name="connsiteX0" fmla="*/ 1112028 w 5130090"/>
              <a:gd name="connsiteY0" fmla="*/ 1794769 h 6902214"/>
              <a:gd name="connsiteX1" fmla="*/ 1683387 w 5130090"/>
              <a:gd name="connsiteY1" fmla="*/ 3366 h 6902214"/>
              <a:gd name="connsiteX2" fmla="*/ 5123767 w 5130090"/>
              <a:gd name="connsiteY2" fmla="*/ 0 h 6902214"/>
              <a:gd name="connsiteX3" fmla="*/ 5130090 w 5130090"/>
              <a:gd name="connsiteY3" fmla="*/ 6902214 h 6902214"/>
              <a:gd name="connsiteX4" fmla="*/ 0 w 5130090"/>
              <a:gd name="connsiteY4" fmla="*/ 6880967 h 6902214"/>
              <a:gd name="connsiteX5" fmla="*/ 1623020 w 5130090"/>
              <a:gd name="connsiteY5" fmla="*/ 1811225 h 6902214"/>
              <a:gd name="connsiteX6" fmla="*/ 1112028 w 5130090"/>
              <a:gd name="connsiteY6" fmla="*/ 1794769 h 6902214"/>
              <a:gd name="connsiteX0" fmla="*/ 1097851 w 5130090"/>
              <a:gd name="connsiteY0" fmla="*/ 1808946 h 6902214"/>
              <a:gd name="connsiteX1" fmla="*/ 1683387 w 5130090"/>
              <a:gd name="connsiteY1" fmla="*/ 3366 h 6902214"/>
              <a:gd name="connsiteX2" fmla="*/ 5123767 w 5130090"/>
              <a:gd name="connsiteY2" fmla="*/ 0 h 6902214"/>
              <a:gd name="connsiteX3" fmla="*/ 5130090 w 5130090"/>
              <a:gd name="connsiteY3" fmla="*/ 6902214 h 6902214"/>
              <a:gd name="connsiteX4" fmla="*/ 0 w 5130090"/>
              <a:gd name="connsiteY4" fmla="*/ 6880967 h 6902214"/>
              <a:gd name="connsiteX5" fmla="*/ 1623020 w 5130090"/>
              <a:gd name="connsiteY5" fmla="*/ 1811225 h 6902214"/>
              <a:gd name="connsiteX6" fmla="*/ 1097851 w 5130090"/>
              <a:gd name="connsiteY6" fmla="*/ 1808946 h 6902214"/>
              <a:gd name="connsiteX0" fmla="*/ 1069498 w 5101737"/>
              <a:gd name="connsiteY0" fmla="*/ 1808946 h 6902214"/>
              <a:gd name="connsiteX1" fmla="*/ 1655034 w 5101737"/>
              <a:gd name="connsiteY1" fmla="*/ 3366 h 6902214"/>
              <a:gd name="connsiteX2" fmla="*/ 5095414 w 5101737"/>
              <a:gd name="connsiteY2" fmla="*/ 0 h 6902214"/>
              <a:gd name="connsiteX3" fmla="*/ 5101737 w 5101737"/>
              <a:gd name="connsiteY3" fmla="*/ 6902214 h 6902214"/>
              <a:gd name="connsiteX4" fmla="*/ 0 w 5101737"/>
              <a:gd name="connsiteY4" fmla="*/ 6880967 h 6902214"/>
              <a:gd name="connsiteX5" fmla="*/ 1594667 w 5101737"/>
              <a:gd name="connsiteY5" fmla="*/ 1811225 h 6902214"/>
              <a:gd name="connsiteX6" fmla="*/ 1069498 w 5101737"/>
              <a:gd name="connsiteY6" fmla="*/ 1808946 h 6902214"/>
              <a:gd name="connsiteX0" fmla="*/ 1069498 w 5101737"/>
              <a:gd name="connsiteY0" fmla="*/ 1808946 h 6895125"/>
              <a:gd name="connsiteX1" fmla="*/ 1655034 w 5101737"/>
              <a:gd name="connsiteY1" fmla="*/ 3366 h 6895125"/>
              <a:gd name="connsiteX2" fmla="*/ 5095414 w 5101737"/>
              <a:gd name="connsiteY2" fmla="*/ 0 h 6895125"/>
              <a:gd name="connsiteX3" fmla="*/ 5101737 w 5101737"/>
              <a:gd name="connsiteY3" fmla="*/ 6895125 h 6895125"/>
              <a:gd name="connsiteX4" fmla="*/ 0 w 5101737"/>
              <a:gd name="connsiteY4" fmla="*/ 6880967 h 6895125"/>
              <a:gd name="connsiteX5" fmla="*/ 1594667 w 5101737"/>
              <a:gd name="connsiteY5" fmla="*/ 1811225 h 6895125"/>
              <a:gd name="connsiteX6" fmla="*/ 1069498 w 5101737"/>
              <a:gd name="connsiteY6" fmla="*/ 1808946 h 6895125"/>
              <a:gd name="connsiteX0" fmla="*/ 1069498 w 5097012"/>
              <a:gd name="connsiteY0" fmla="*/ 1808946 h 6880967"/>
              <a:gd name="connsiteX1" fmla="*/ 1655034 w 5097012"/>
              <a:gd name="connsiteY1" fmla="*/ 3366 h 6880967"/>
              <a:gd name="connsiteX2" fmla="*/ 5095414 w 5097012"/>
              <a:gd name="connsiteY2" fmla="*/ 0 h 6880967"/>
              <a:gd name="connsiteX3" fmla="*/ 5094649 w 5097012"/>
              <a:gd name="connsiteY3" fmla="*/ 6880948 h 6880967"/>
              <a:gd name="connsiteX4" fmla="*/ 0 w 5097012"/>
              <a:gd name="connsiteY4" fmla="*/ 6880967 h 6880967"/>
              <a:gd name="connsiteX5" fmla="*/ 1594667 w 5097012"/>
              <a:gd name="connsiteY5" fmla="*/ 1811225 h 6880967"/>
              <a:gd name="connsiteX6" fmla="*/ 1069498 w 5097012"/>
              <a:gd name="connsiteY6" fmla="*/ 1808946 h 6880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97012" h="6880967">
                <a:moveTo>
                  <a:pt x="1069498" y="1808946"/>
                </a:moveTo>
                <a:lnTo>
                  <a:pt x="1655034" y="3366"/>
                </a:lnTo>
                <a:lnTo>
                  <a:pt x="5095414" y="0"/>
                </a:lnTo>
                <a:cubicBezTo>
                  <a:pt x="5101239" y="1159596"/>
                  <a:pt x="5088824" y="5721352"/>
                  <a:pt x="5094649" y="6880948"/>
                </a:cubicBezTo>
                <a:lnTo>
                  <a:pt x="0" y="6880967"/>
                </a:lnTo>
                <a:lnTo>
                  <a:pt x="1594667" y="1811225"/>
                </a:lnTo>
                <a:lnTo>
                  <a:pt x="1069498" y="1808946"/>
                </a:lnTo>
                <a:close/>
              </a:path>
            </a:pathLst>
          </a:custGeom>
        </p:spPr>
        <p:txBody>
          <a:bodyPr/>
          <a:lstStyle/>
          <a:p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32219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_layou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6817E6-AD1A-08AC-88A5-0C62449E0C76}"/>
              </a:ext>
            </a:extLst>
          </p:cNvPr>
          <p:cNvSpPr/>
          <p:nvPr userDrawn="1"/>
        </p:nvSpPr>
        <p:spPr>
          <a:xfrm>
            <a:off x="0" y="0"/>
            <a:ext cx="12192000" cy="19376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B95AD-15CE-F7B7-4048-D4BC4039F1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 flipV="1">
            <a:off x="-5939" y="1901929"/>
            <a:ext cx="12192000" cy="3139623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FED6FC9-C93A-9F07-CF8D-C0E1F0B215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655" y="6401122"/>
            <a:ext cx="1067458" cy="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60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A8456C-09BE-F772-4E09-AC8E5EFE5A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-5939" y="3718377"/>
            <a:ext cx="12192000" cy="313962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4A970D6-E749-96E3-83B1-8B21AB192873}"/>
              </a:ext>
            </a:extLst>
          </p:cNvPr>
          <p:cNvSpPr/>
          <p:nvPr userDrawn="1"/>
        </p:nvSpPr>
        <p:spPr>
          <a:xfrm>
            <a:off x="0" y="0"/>
            <a:ext cx="4539343" cy="6126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68299B-C422-1510-F32A-0DFF889E9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338" y="2766217"/>
            <a:ext cx="5822948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7270406-6097-F873-9773-CC94FA2304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4759327-3B5D-3BFA-5CCA-6BD5BACEAD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‹#›</a:t>
            </a:fld>
            <a:endParaRPr lang="en-MY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B557F9C-2B1B-1E45-919F-2CBA963082F1}"/>
              </a:ext>
            </a:extLst>
          </p:cNvPr>
          <p:cNvGrpSpPr/>
          <p:nvPr userDrawn="1"/>
        </p:nvGrpSpPr>
        <p:grpSpPr>
          <a:xfrm>
            <a:off x="580088" y="1982368"/>
            <a:ext cx="5265908" cy="2893260"/>
            <a:chOff x="-548507" y="477868"/>
            <a:chExt cx="11570449" cy="635717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B4D37DD-77A1-3F66-1AB7-0D02A7AA0534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9939251-1BCB-8F28-4AEB-3F5C698F7844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6B35D63-3320-AD9B-342D-29A2461E1E90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1EA1DA0-4667-A070-5433-AD3862F8F012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1CCFE93-102B-5253-326B-9C14E78024FF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271F50C-004D-6614-9952-C20CF9F23F84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28837067-0E6E-EBDC-C7A8-86F4033B63D3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3AC60AB8-5AB3-8260-897B-FB410ACB3FB8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D931CFE-A63B-8125-E9D4-949B42E5C546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20BC883D-1639-3A5C-4006-DBE2E6597109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BBA29C7B-554C-081E-2135-BFC59AE98156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0D7FD87-F429-AB50-CEC1-95CBDAABB01E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EBD843B1-0951-A33D-BCC6-E0640022F3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655" y="6401122"/>
            <a:ext cx="1067458" cy="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37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_07"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28DB6A-3639-804F-5B60-C6592BBF09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-5939" y="3718377"/>
            <a:ext cx="12192000" cy="313962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6471F-60E2-4515-0BAA-0DB6D57571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885EA-F2ED-0679-F34F-5A78B2C614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‹#›</a:t>
            </a:fld>
            <a:endParaRPr lang="en-MY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9987F70-64EC-CA05-E8A9-766DF9840D3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22425" y="833378"/>
            <a:ext cx="8947150" cy="4554638"/>
          </a:xfrm>
        </p:spPr>
        <p:txBody>
          <a:bodyPr/>
          <a:lstStyle/>
          <a:p>
            <a:endParaRPr lang="en-MY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A832A2C-2644-6658-956A-F6CDE4CFC8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655" y="6401122"/>
            <a:ext cx="1067458" cy="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42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_07"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28DB6A-3639-804F-5B60-C6592BBF09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 flipV="1">
            <a:off x="0" y="-29928"/>
            <a:ext cx="12192000" cy="395692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6471F-60E2-4515-0BAA-0DB6D57571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885EA-F2ED-0679-F34F-5A78B2C614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‹#›</a:t>
            </a:fld>
            <a:endParaRPr lang="en-MY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28F128-2C1E-BF90-7B50-EEA520A8E0D1}"/>
              </a:ext>
            </a:extLst>
          </p:cNvPr>
          <p:cNvSpPr/>
          <p:nvPr userDrawn="1"/>
        </p:nvSpPr>
        <p:spPr>
          <a:xfrm rot="10800000">
            <a:off x="2161479" y="-29927"/>
            <a:ext cx="10024582" cy="59854"/>
          </a:xfrm>
          <a:prstGeom prst="rect">
            <a:avLst/>
          </a:prstGeom>
          <a:solidFill>
            <a:srgbClr val="C0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14BB5F-78D4-C98C-F6C3-95F1B716981E}"/>
              </a:ext>
            </a:extLst>
          </p:cNvPr>
          <p:cNvSpPr/>
          <p:nvPr userDrawn="1"/>
        </p:nvSpPr>
        <p:spPr>
          <a:xfrm>
            <a:off x="0" y="-52790"/>
            <a:ext cx="5148943" cy="225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56F8D6F-4FEB-ED3E-E7ED-26FDD0376D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655" y="6401122"/>
            <a:ext cx="1067458" cy="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62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_08">
    <p:bg>
      <p:bgPr>
        <a:solidFill>
          <a:srgbClr val="C04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6764FE-4266-9C28-BBAD-0C0CE59F74C2}"/>
              </a:ext>
            </a:extLst>
          </p:cNvPr>
          <p:cNvSpPr/>
          <p:nvPr userDrawn="1"/>
        </p:nvSpPr>
        <p:spPr>
          <a:xfrm>
            <a:off x="0" y="0"/>
            <a:ext cx="12192000" cy="4737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215900" dir="5400000" sx="98000" sy="98000" algn="t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6471F-60E2-4515-0BAA-0DB6D57571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885EA-F2ED-0679-F34F-5A78B2C614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‹#›</a:t>
            </a:fld>
            <a:endParaRPr lang="en-MY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D67C0D-AE8E-41E4-EB71-DE065695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938784C-798A-313F-6BDD-2EEF86FB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0580" y="6338033"/>
            <a:ext cx="1069391" cy="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40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_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0B45C3-8E81-6BAE-010D-9B6CD2D562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03FB80-B1FC-DDFA-448B-BCE958EA32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‹#›</a:t>
            </a:fld>
            <a:endParaRPr lang="en-MY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81EEF20-E6C8-6C8E-7FE9-279D53479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66CCFD3-9BC4-D4C1-9392-EA327203EA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0" y="1863725"/>
            <a:ext cx="3200400" cy="2939769"/>
          </a:xfrm>
        </p:spPr>
        <p:txBody>
          <a:bodyPr/>
          <a:lstStyle/>
          <a:p>
            <a:endParaRPr lang="en-MY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EFB77A9-6E81-95F5-77AD-E75BB87A5A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95800" y="1863725"/>
            <a:ext cx="3200400" cy="2939769"/>
          </a:xfrm>
        </p:spPr>
        <p:txBody>
          <a:bodyPr/>
          <a:lstStyle/>
          <a:p>
            <a:endParaRPr lang="en-MY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39127F8-03DB-5D0F-A98C-B82B076E4B3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58725" y="1863725"/>
            <a:ext cx="3200400" cy="2939769"/>
          </a:xfrm>
        </p:spPr>
        <p:txBody>
          <a:bodyPr/>
          <a:lstStyle/>
          <a:p>
            <a:endParaRPr lang="en-MY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9728D72-5D76-DC8D-B044-63CA42649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655" y="6401122"/>
            <a:ext cx="1067458" cy="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16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_10"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9CEC78F-2030-F657-D94C-EC9916E702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-5939" y="3718377"/>
            <a:ext cx="12192000" cy="3139623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72305A-2320-94A9-D78D-83FAEFAD60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13F7E-A796-3E64-A559-FCC5922DB7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‹#›</a:t>
            </a:fld>
            <a:endParaRPr lang="en-MY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F9FC79A-20DE-55EB-11E3-BAD01F6F979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2222500" cy="2036763"/>
          </a:xfrm>
        </p:spPr>
        <p:txBody>
          <a:bodyPr/>
          <a:lstStyle/>
          <a:p>
            <a:endParaRPr lang="en-MY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7AC4A9C-BE82-674B-5A73-6F2F8CA14F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22200" y="2048338"/>
            <a:ext cx="2222500" cy="2036763"/>
          </a:xfrm>
        </p:spPr>
        <p:txBody>
          <a:bodyPr/>
          <a:lstStyle/>
          <a:p>
            <a:endParaRPr lang="en-MY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A81B629-0F07-B59C-0408-FD208CA153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096676"/>
            <a:ext cx="2222500" cy="2036762"/>
          </a:xfrm>
        </p:spPr>
        <p:txBody>
          <a:bodyPr/>
          <a:lstStyle/>
          <a:p>
            <a:endParaRPr lang="en-MY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1C049FB6-D146-812F-7363-6D35184CA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653" y="355599"/>
            <a:ext cx="664290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6C5D5C-CDCC-C784-973F-88390D45C53B}"/>
              </a:ext>
            </a:extLst>
          </p:cNvPr>
          <p:cNvSpPr/>
          <p:nvPr userDrawn="1"/>
        </p:nvSpPr>
        <p:spPr>
          <a:xfrm rot="10800000">
            <a:off x="2234075" y="7088"/>
            <a:ext cx="2222500" cy="2036762"/>
          </a:xfrm>
          <a:prstGeom prst="rect">
            <a:avLst/>
          </a:prstGeom>
          <a:solidFill>
            <a:srgbClr val="C0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DFD5EF8-AC54-E00C-8C75-712DD23935AA}"/>
              </a:ext>
            </a:extLst>
          </p:cNvPr>
          <p:cNvSpPr/>
          <p:nvPr userDrawn="1"/>
        </p:nvSpPr>
        <p:spPr>
          <a:xfrm rot="10800000">
            <a:off x="0" y="2048637"/>
            <a:ext cx="2222500" cy="2036762"/>
          </a:xfrm>
          <a:prstGeom prst="rect">
            <a:avLst/>
          </a:prstGeom>
          <a:solidFill>
            <a:srgbClr val="C0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93DF42E-2BE3-EBA6-205B-2A8268FF878D}"/>
              </a:ext>
            </a:extLst>
          </p:cNvPr>
          <p:cNvSpPr/>
          <p:nvPr userDrawn="1"/>
        </p:nvSpPr>
        <p:spPr>
          <a:xfrm rot="10800000">
            <a:off x="2238562" y="4096676"/>
            <a:ext cx="2222500" cy="2036762"/>
          </a:xfrm>
          <a:prstGeom prst="rect">
            <a:avLst/>
          </a:prstGeom>
          <a:solidFill>
            <a:srgbClr val="C0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6EDB3BB-164A-CD1A-BF26-D10A4E43D2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655" y="6401122"/>
            <a:ext cx="1067458" cy="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82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_11">
    <p:bg>
      <p:bgPr>
        <a:solidFill>
          <a:schemeClr val="bg1"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Rectangle 402">
            <a:extLst>
              <a:ext uri="{FF2B5EF4-FFF2-40B4-BE49-F238E27FC236}">
                <a16:creationId xmlns:a16="http://schemas.microsoft.com/office/drawing/2014/main" id="{20B52243-B80A-3445-8806-0BE94A96B286}"/>
              </a:ext>
            </a:extLst>
          </p:cNvPr>
          <p:cNvSpPr/>
          <p:nvPr userDrawn="1"/>
        </p:nvSpPr>
        <p:spPr>
          <a:xfrm rot="10800000">
            <a:off x="-26938" y="-20387"/>
            <a:ext cx="5402774" cy="6014786"/>
          </a:xfrm>
          <a:custGeom>
            <a:avLst/>
            <a:gdLst>
              <a:gd name="connsiteX0" fmla="*/ 0 w 1854200"/>
              <a:gd name="connsiteY0" fmla="*/ 0 h 5994401"/>
              <a:gd name="connsiteX1" fmla="*/ 1854200 w 1854200"/>
              <a:gd name="connsiteY1" fmla="*/ 0 h 5994401"/>
              <a:gd name="connsiteX2" fmla="*/ 1854200 w 1854200"/>
              <a:gd name="connsiteY2" fmla="*/ 5994401 h 5994401"/>
              <a:gd name="connsiteX3" fmla="*/ 0 w 1854200"/>
              <a:gd name="connsiteY3" fmla="*/ 5994401 h 5994401"/>
              <a:gd name="connsiteX4" fmla="*/ 0 w 1854200"/>
              <a:gd name="connsiteY4" fmla="*/ 0 h 5994401"/>
              <a:gd name="connsiteX0" fmla="*/ 0 w 4953000"/>
              <a:gd name="connsiteY0" fmla="*/ 12700 h 6007101"/>
              <a:gd name="connsiteX1" fmla="*/ 4953000 w 4953000"/>
              <a:gd name="connsiteY1" fmla="*/ 0 h 6007101"/>
              <a:gd name="connsiteX2" fmla="*/ 1854200 w 4953000"/>
              <a:gd name="connsiteY2" fmla="*/ 6007101 h 6007101"/>
              <a:gd name="connsiteX3" fmla="*/ 0 w 4953000"/>
              <a:gd name="connsiteY3" fmla="*/ 6007101 h 6007101"/>
              <a:gd name="connsiteX4" fmla="*/ 0 w 4953000"/>
              <a:gd name="connsiteY4" fmla="*/ 12700 h 6007101"/>
              <a:gd name="connsiteX0" fmla="*/ 2921000 w 4953000"/>
              <a:gd name="connsiteY0" fmla="*/ 12700 h 6007101"/>
              <a:gd name="connsiteX1" fmla="*/ 4953000 w 4953000"/>
              <a:gd name="connsiteY1" fmla="*/ 0 h 6007101"/>
              <a:gd name="connsiteX2" fmla="*/ 1854200 w 4953000"/>
              <a:gd name="connsiteY2" fmla="*/ 6007101 h 6007101"/>
              <a:gd name="connsiteX3" fmla="*/ 0 w 4953000"/>
              <a:gd name="connsiteY3" fmla="*/ 6007101 h 6007101"/>
              <a:gd name="connsiteX4" fmla="*/ 2921000 w 4953000"/>
              <a:gd name="connsiteY4" fmla="*/ 12700 h 6007101"/>
              <a:gd name="connsiteX0" fmla="*/ 2921000 w 4953000"/>
              <a:gd name="connsiteY0" fmla="*/ 12700 h 6007101"/>
              <a:gd name="connsiteX1" fmla="*/ 4953000 w 4953000"/>
              <a:gd name="connsiteY1" fmla="*/ 0 h 6007101"/>
              <a:gd name="connsiteX2" fmla="*/ 1968500 w 4953000"/>
              <a:gd name="connsiteY2" fmla="*/ 5994401 h 6007101"/>
              <a:gd name="connsiteX3" fmla="*/ 0 w 4953000"/>
              <a:gd name="connsiteY3" fmla="*/ 6007101 h 6007101"/>
              <a:gd name="connsiteX4" fmla="*/ 2921000 w 4953000"/>
              <a:gd name="connsiteY4" fmla="*/ 12700 h 6007101"/>
              <a:gd name="connsiteX0" fmla="*/ 2921000 w 5359400"/>
              <a:gd name="connsiteY0" fmla="*/ 12700 h 6007101"/>
              <a:gd name="connsiteX1" fmla="*/ 4953000 w 5359400"/>
              <a:gd name="connsiteY1" fmla="*/ 0 h 6007101"/>
              <a:gd name="connsiteX2" fmla="*/ 5359400 w 5359400"/>
              <a:gd name="connsiteY2" fmla="*/ 6007101 h 6007101"/>
              <a:gd name="connsiteX3" fmla="*/ 0 w 5359400"/>
              <a:gd name="connsiteY3" fmla="*/ 6007101 h 6007101"/>
              <a:gd name="connsiteX4" fmla="*/ 2921000 w 5359400"/>
              <a:gd name="connsiteY4" fmla="*/ 12700 h 6007101"/>
              <a:gd name="connsiteX0" fmla="*/ 2921000 w 5384800"/>
              <a:gd name="connsiteY0" fmla="*/ 0 h 5994401"/>
              <a:gd name="connsiteX1" fmla="*/ 5384800 w 5384800"/>
              <a:gd name="connsiteY1" fmla="*/ 0 h 5994401"/>
              <a:gd name="connsiteX2" fmla="*/ 5359400 w 5384800"/>
              <a:gd name="connsiteY2" fmla="*/ 5994401 h 5994401"/>
              <a:gd name="connsiteX3" fmla="*/ 0 w 5384800"/>
              <a:gd name="connsiteY3" fmla="*/ 5994401 h 5994401"/>
              <a:gd name="connsiteX4" fmla="*/ 2921000 w 5384800"/>
              <a:gd name="connsiteY4" fmla="*/ 0 h 5994401"/>
              <a:gd name="connsiteX0" fmla="*/ 2921000 w 5384800"/>
              <a:gd name="connsiteY0" fmla="*/ 0 h 6002085"/>
              <a:gd name="connsiteX1" fmla="*/ 5384800 w 5384800"/>
              <a:gd name="connsiteY1" fmla="*/ 0 h 6002085"/>
              <a:gd name="connsiteX2" fmla="*/ 5305612 w 5384800"/>
              <a:gd name="connsiteY2" fmla="*/ 6002085 h 6002085"/>
              <a:gd name="connsiteX3" fmla="*/ 0 w 5384800"/>
              <a:gd name="connsiteY3" fmla="*/ 5994401 h 6002085"/>
              <a:gd name="connsiteX4" fmla="*/ 2921000 w 5384800"/>
              <a:gd name="connsiteY4" fmla="*/ 0 h 6002085"/>
              <a:gd name="connsiteX0" fmla="*/ 2921000 w 5384800"/>
              <a:gd name="connsiteY0" fmla="*/ 0 h 6002085"/>
              <a:gd name="connsiteX1" fmla="*/ 5384800 w 5384800"/>
              <a:gd name="connsiteY1" fmla="*/ 0 h 6002085"/>
              <a:gd name="connsiteX2" fmla="*/ 5374768 w 5384800"/>
              <a:gd name="connsiteY2" fmla="*/ 6002085 h 6002085"/>
              <a:gd name="connsiteX3" fmla="*/ 0 w 5384800"/>
              <a:gd name="connsiteY3" fmla="*/ 5994401 h 6002085"/>
              <a:gd name="connsiteX4" fmla="*/ 2921000 w 5384800"/>
              <a:gd name="connsiteY4" fmla="*/ 0 h 6002085"/>
              <a:gd name="connsiteX0" fmla="*/ 2921000 w 5384800"/>
              <a:gd name="connsiteY0" fmla="*/ 0 h 6002085"/>
              <a:gd name="connsiteX1" fmla="*/ 5384800 w 5384800"/>
              <a:gd name="connsiteY1" fmla="*/ 0 h 6002085"/>
              <a:gd name="connsiteX2" fmla="*/ 5374768 w 5384800"/>
              <a:gd name="connsiteY2" fmla="*/ 6002085 h 6002085"/>
              <a:gd name="connsiteX3" fmla="*/ 0 w 5384800"/>
              <a:gd name="connsiteY3" fmla="*/ 5994401 h 6002085"/>
              <a:gd name="connsiteX4" fmla="*/ 2921000 w 5384800"/>
              <a:gd name="connsiteY4" fmla="*/ 0 h 6002085"/>
              <a:gd name="connsiteX0" fmla="*/ 2899735 w 5384800"/>
              <a:gd name="connsiteY0" fmla="*/ 7074 h 6002085"/>
              <a:gd name="connsiteX1" fmla="*/ 5384800 w 5384800"/>
              <a:gd name="connsiteY1" fmla="*/ 0 h 6002085"/>
              <a:gd name="connsiteX2" fmla="*/ 5374768 w 5384800"/>
              <a:gd name="connsiteY2" fmla="*/ 6002085 h 6002085"/>
              <a:gd name="connsiteX3" fmla="*/ 0 w 5384800"/>
              <a:gd name="connsiteY3" fmla="*/ 5994401 h 6002085"/>
              <a:gd name="connsiteX4" fmla="*/ 2899735 w 5384800"/>
              <a:gd name="connsiteY4" fmla="*/ 7074 h 6002085"/>
              <a:gd name="connsiteX0" fmla="*/ 2899735 w 5391888"/>
              <a:gd name="connsiteY0" fmla="*/ 7074 h 6002085"/>
              <a:gd name="connsiteX1" fmla="*/ 5391888 w 5391888"/>
              <a:gd name="connsiteY1" fmla="*/ 0 h 6002085"/>
              <a:gd name="connsiteX2" fmla="*/ 5374768 w 5391888"/>
              <a:gd name="connsiteY2" fmla="*/ 6002085 h 6002085"/>
              <a:gd name="connsiteX3" fmla="*/ 0 w 5391888"/>
              <a:gd name="connsiteY3" fmla="*/ 5994401 h 6002085"/>
              <a:gd name="connsiteX4" fmla="*/ 2899735 w 5391888"/>
              <a:gd name="connsiteY4" fmla="*/ 7074 h 6002085"/>
              <a:gd name="connsiteX0" fmla="*/ 2910621 w 5402774"/>
              <a:gd name="connsiteY0" fmla="*/ 7074 h 6002085"/>
              <a:gd name="connsiteX1" fmla="*/ 5402774 w 5402774"/>
              <a:gd name="connsiteY1" fmla="*/ 0 h 6002085"/>
              <a:gd name="connsiteX2" fmla="*/ 5385654 w 5402774"/>
              <a:gd name="connsiteY2" fmla="*/ 6002085 h 6002085"/>
              <a:gd name="connsiteX3" fmla="*/ 0 w 5402774"/>
              <a:gd name="connsiteY3" fmla="*/ 5983539 h 6002085"/>
              <a:gd name="connsiteX4" fmla="*/ 2910621 w 5402774"/>
              <a:gd name="connsiteY4" fmla="*/ 7074 h 6002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2774" h="6002085">
                <a:moveTo>
                  <a:pt x="2910621" y="7074"/>
                </a:moveTo>
                <a:lnTo>
                  <a:pt x="5402774" y="0"/>
                </a:lnTo>
                <a:cubicBezTo>
                  <a:pt x="5397067" y="2000695"/>
                  <a:pt x="5391361" y="4001390"/>
                  <a:pt x="5385654" y="6002085"/>
                </a:cubicBezTo>
                <a:lnTo>
                  <a:pt x="0" y="5983539"/>
                </a:lnTo>
                <a:lnTo>
                  <a:pt x="2910621" y="7074"/>
                </a:lnTo>
                <a:close/>
              </a:path>
            </a:pathLst>
          </a:custGeom>
          <a:gradFill flip="none" rotWithShape="1">
            <a:gsLst>
              <a:gs pos="92697">
                <a:schemeClr val="tx2">
                  <a:lumMod val="90000"/>
                  <a:lumOff val="10000"/>
                </a:schemeClr>
              </a:gs>
              <a:gs pos="0">
                <a:schemeClr val="tx2">
                  <a:lumMod val="90000"/>
                  <a:lumOff val="10000"/>
                </a:schemeClr>
              </a:gs>
              <a:gs pos="0">
                <a:schemeClr val="tx2">
                  <a:lumMod val="90000"/>
                  <a:lumOff val="10000"/>
                </a:schemeClr>
              </a:gs>
              <a:gs pos="0">
                <a:schemeClr val="tx2">
                  <a:lumMod val="75000"/>
                  <a:lumOff val="25000"/>
                </a:schemeClr>
              </a:gs>
              <a:gs pos="0">
                <a:schemeClr val="tx1">
                  <a:lumMod val="50000"/>
                  <a:lumOff val="50000"/>
                </a:schemeClr>
              </a:gs>
            </a:gsLst>
            <a:lin ang="5400000" scaled="1"/>
            <a:tileRect/>
          </a:gradFill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9964C8-A175-D7AF-3FA4-B94E39C6F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642" y="863600"/>
            <a:ext cx="6602409" cy="13255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8BB686-D3F9-1D8F-D64E-90E02ADE71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920BB4C-A1BB-9467-1FED-1640114B7E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‹#›</a:t>
            </a:fld>
            <a:endParaRPr lang="en-MY"/>
          </a:p>
        </p:txBody>
      </p:sp>
      <p:sp>
        <p:nvSpPr>
          <p:cNvPr id="403" name="Rectangle 402">
            <a:extLst>
              <a:ext uri="{FF2B5EF4-FFF2-40B4-BE49-F238E27FC236}">
                <a16:creationId xmlns:a16="http://schemas.microsoft.com/office/drawing/2014/main" id="{6A000B49-9D64-40CD-6D5C-B6D3C3A05783}"/>
              </a:ext>
            </a:extLst>
          </p:cNvPr>
          <p:cNvSpPr/>
          <p:nvPr userDrawn="1"/>
        </p:nvSpPr>
        <p:spPr>
          <a:xfrm rot="10800000">
            <a:off x="589750" y="-12702"/>
            <a:ext cx="4953000" cy="6007101"/>
          </a:xfrm>
          <a:custGeom>
            <a:avLst/>
            <a:gdLst>
              <a:gd name="connsiteX0" fmla="*/ 0 w 1854200"/>
              <a:gd name="connsiteY0" fmla="*/ 0 h 5994401"/>
              <a:gd name="connsiteX1" fmla="*/ 1854200 w 1854200"/>
              <a:gd name="connsiteY1" fmla="*/ 0 h 5994401"/>
              <a:gd name="connsiteX2" fmla="*/ 1854200 w 1854200"/>
              <a:gd name="connsiteY2" fmla="*/ 5994401 h 5994401"/>
              <a:gd name="connsiteX3" fmla="*/ 0 w 1854200"/>
              <a:gd name="connsiteY3" fmla="*/ 5994401 h 5994401"/>
              <a:gd name="connsiteX4" fmla="*/ 0 w 1854200"/>
              <a:gd name="connsiteY4" fmla="*/ 0 h 5994401"/>
              <a:gd name="connsiteX0" fmla="*/ 0 w 4953000"/>
              <a:gd name="connsiteY0" fmla="*/ 12700 h 6007101"/>
              <a:gd name="connsiteX1" fmla="*/ 4953000 w 4953000"/>
              <a:gd name="connsiteY1" fmla="*/ 0 h 6007101"/>
              <a:gd name="connsiteX2" fmla="*/ 1854200 w 4953000"/>
              <a:gd name="connsiteY2" fmla="*/ 6007101 h 6007101"/>
              <a:gd name="connsiteX3" fmla="*/ 0 w 4953000"/>
              <a:gd name="connsiteY3" fmla="*/ 6007101 h 6007101"/>
              <a:gd name="connsiteX4" fmla="*/ 0 w 4953000"/>
              <a:gd name="connsiteY4" fmla="*/ 12700 h 6007101"/>
              <a:gd name="connsiteX0" fmla="*/ 2921000 w 4953000"/>
              <a:gd name="connsiteY0" fmla="*/ 12700 h 6007101"/>
              <a:gd name="connsiteX1" fmla="*/ 4953000 w 4953000"/>
              <a:gd name="connsiteY1" fmla="*/ 0 h 6007101"/>
              <a:gd name="connsiteX2" fmla="*/ 1854200 w 4953000"/>
              <a:gd name="connsiteY2" fmla="*/ 6007101 h 6007101"/>
              <a:gd name="connsiteX3" fmla="*/ 0 w 4953000"/>
              <a:gd name="connsiteY3" fmla="*/ 6007101 h 6007101"/>
              <a:gd name="connsiteX4" fmla="*/ 2921000 w 4953000"/>
              <a:gd name="connsiteY4" fmla="*/ 12700 h 6007101"/>
              <a:gd name="connsiteX0" fmla="*/ 2921000 w 4953000"/>
              <a:gd name="connsiteY0" fmla="*/ 12700 h 6007101"/>
              <a:gd name="connsiteX1" fmla="*/ 4953000 w 4953000"/>
              <a:gd name="connsiteY1" fmla="*/ 0 h 6007101"/>
              <a:gd name="connsiteX2" fmla="*/ 1968500 w 4953000"/>
              <a:gd name="connsiteY2" fmla="*/ 5994401 h 6007101"/>
              <a:gd name="connsiteX3" fmla="*/ 0 w 4953000"/>
              <a:gd name="connsiteY3" fmla="*/ 6007101 h 6007101"/>
              <a:gd name="connsiteX4" fmla="*/ 2921000 w 4953000"/>
              <a:gd name="connsiteY4" fmla="*/ 12700 h 6007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3000" h="6007101">
                <a:moveTo>
                  <a:pt x="2921000" y="12700"/>
                </a:moveTo>
                <a:lnTo>
                  <a:pt x="4953000" y="0"/>
                </a:lnTo>
                <a:lnTo>
                  <a:pt x="1968500" y="5994401"/>
                </a:lnTo>
                <a:lnTo>
                  <a:pt x="0" y="6007101"/>
                </a:lnTo>
                <a:lnTo>
                  <a:pt x="2921000" y="12700"/>
                </a:lnTo>
                <a:close/>
              </a:path>
            </a:pathLst>
          </a:custGeom>
          <a:solidFill>
            <a:srgbClr val="C04C4C"/>
          </a:solidFill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E3D9D7C3-250B-C66B-DB51-0E6C7E10BD02}"/>
              </a:ext>
            </a:extLst>
          </p:cNvPr>
          <p:cNvGrpSpPr/>
          <p:nvPr userDrawn="1"/>
        </p:nvGrpSpPr>
        <p:grpSpPr>
          <a:xfrm>
            <a:off x="1433777" y="5528221"/>
            <a:ext cx="613993" cy="75107"/>
            <a:chOff x="-1587" y="4763"/>
            <a:chExt cx="300037" cy="42862"/>
          </a:xfrm>
          <a:solidFill>
            <a:schemeClr val="bg1"/>
          </a:solidFill>
        </p:grpSpPr>
        <p:sp>
          <p:nvSpPr>
            <p:cNvPr id="408" name="Oval 13">
              <a:extLst>
                <a:ext uri="{FF2B5EF4-FFF2-40B4-BE49-F238E27FC236}">
                  <a16:creationId xmlns:a16="http://schemas.microsoft.com/office/drawing/2014/main" id="{EFF050FE-D3FD-BAE4-B33F-FCD8ABD267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87" y="4763"/>
              <a:ext cx="36512" cy="428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</a:endParaRPr>
            </a:p>
          </p:txBody>
        </p:sp>
        <p:sp>
          <p:nvSpPr>
            <p:cNvPr id="409" name="Oval 14">
              <a:extLst>
                <a:ext uri="{FF2B5EF4-FFF2-40B4-BE49-F238E27FC236}">
                  <a16:creationId xmlns:a16="http://schemas.microsoft.com/office/drawing/2014/main" id="{87630A76-4060-4BB0-EF18-A53082D0D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25" y="4763"/>
              <a:ext cx="36512" cy="428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</a:endParaRPr>
            </a:p>
          </p:txBody>
        </p:sp>
        <p:sp>
          <p:nvSpPr>
            <p:cNvPr id="410" name="Oval 15">
              <a:extLst>
                <a:ext uri="{FF2B5EF4-FFF2-40B4-BE49-F238E27FC236}">
                  <a16:creationId xmlns:a16="http://schemas.microsoft.com/office/drawing/2014/main" id="{46B2C827-42B9-DBEC-F22A-F17CC0C8A7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450" y="4763"/>
              <a:ext cx="36512" cy="428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</a:endParaRPr>
            </a:p>
          </p:txBody>
        </p:sp>
        <p:sp>
          <p:nvSpPr>
            <p:cNvPr id="411" name="Oval 16">
              <a:extLst>
                <a:ext uri="{FF2B5EF4-FFF2-40B4-BE49-F238E27FC236}">
                  <a16:creationId xmlns:a16="http://schemas.microsoft.com/office/drawing/2014/main" id="{B59EBCEA-4042-970A-98AD-2F36CD31C1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938" y="4763"/>
              <a:ext cx="36512" cy="428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</a:endParaRPr>
            </a:p>
          </p:txBody>
        </p:sp>
      </p:grpSp>
      <p:sp>
        <p:nvSpPr>
          <p:cNvPr id="412" name="Rectangle 402">
            <a:extLst>
              <a:ext uri="{FF2B5EF4-FFF2-40B4-BE49-F238E27FC236}">
                <a16:creationId xmlns:a16="http://schemas.microsoft.com/office/drawing/2014/main" id="{673165B6-3265-E64F-D897-23F76C1FB9DB}"/>
              </a:ext>
            </a:extLst>
          </p:cNvPr>
          <p:cNvSpPr/>
          <p:nvPr userDrawn="1"/>
        </p:nvSpPr>
        <p:spPr>
          <a:xfrm rot="10800000">
            <a:off x="2231874" y="4927332"/>
            <a:ext cx="1150304" cy="1395112"/>
          </a:xfrm>
          <a:custGeom>
            <a:avLst/>
            <a:gdLst>
              <a:gd name="connsiteX0" fmla="*/ 0 w 1854200"/>
              <a:gd name="connsiteY0" fmla="*/ 0 h 5994401"/>
              <a:gd name="connsiteX1" fmla="*/ 1854200 w 1854200"/>
              <a:gd name="connsiteY1" fmla="*/ 0 h 5994401"/>
              <a:gd name="connsiteX2" fmla="*/ 1854200 w 1854200"/>
              <a:gd name="connsiteY2" fmla="*/ 5994401 h 5994401"/>
              <a:gd name="connsiteX3" fmla="*/ 0 w 1854200"/>
              <a:gd name="connsiteY3" fmla="*/ 5994401 h 5994401"/>
              <a:gd name="connsiteX4" fmla="*/ 0 w 1854200"/>
              <a:gd name="connsiteY4" fmla="*/ 0 h 5994401"/>
              <a:gd name="connsiteX0" fmla="*/ 0 w 4953000"/>
              <a:gd name="connsiteY0" fmla="*/ 12700 h 6007101"/>
              <a:gd name="connsiteX1" fmla="*/ 4953000 w 4953000"/>
              <a:gd name="connsiteY1" fmla="*/ 0 h 6007101"/>
              <a:gd name="connsiteX2" fmla="*/ 1854200 w 4953000"/>
              <a:gd name="connsiteY2" fmla="*/ 6007101 h 6007101"/>
              <a:gd name="connsiteX3" fmla="*/ 0 w 4953000"/>
              <a:gd name="connsiteY3" fmla="*/ 6007101 h 6007101"/>
              <a:gd name="connsiteX4" fmla="*/ 0 w 4953000"/>
              <a:gd name="connsiteY4" fmla="*/ 12700 h 6007101"/>
              <a:gd name="connsiteX0" fmla="*/ 2921000 w 4953000"/>
              <a:gd name="connsiteY0" fmla="*/ 12700 h 6007101"/>
              <a:gd name="connsiteX1" fmla="*/ 4953000 w 4953000"/>
              <a:gd name="connsiteY1" fmla="*/ 0 h 6007101"/>
              <a:gd name="connsiteX2" fmla="*/ 1854200 w 4953000"/>
              <a:gd name="connsiteY2" fmla="*/ 6007101 h 6007101"/>
              <a:gd name="connsiteX3" fmla="*/ 0 w 4953000"/>
              <a:gd name="connsiteY3" fmla="*/ 6007101 h 6007101"/>
              <a:gd name="connsiteX4" fmla="*/ 2921000 w 4953000"/>
              <a:gd name="connsiteY4" fmla="*/ 12700 h 6007101"/>
              <a:gd name="connsiteX0" fmla="*/ 2921000 w 4953000"/>
              <a:gd name="connsiteY0" fmla="*/ 12700 h 6007101"/>
              <a:gd name="connsiteX1" fmla="*/ 4953000 w 4953000"/>
              <a:gd name="connsiteY1" fmla="*/ 0 h 6007101"/>
              <a:gd name="connsiteX2" fmla="*/ 1968500 w 4953000"/>
              <a:gd name="connsiteY2" fmla="*/ 5994401 h 6007101"/>
              <a:gd name="connsiteX3" fmla="*/ 0 w 4953000"/>
              <a:gd name="connsiteY3" fmla="*/ 6007101 h 6007101"/>
              <a:gd name="connsiteX4" fmla="*/ 2921000 w 4953000"/>
              <a:gd name="connsiteY4" fmla="*/ 12700 h 6007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3000" h="6007101">
                <a:moveTo>
                  <a:pt x="2921000" y="12700"/>
                </a:moveTo>
                <a:lnTo>
                  <a:pt x="4953000" y="0"/>
                </a:lnTo>
                <a:lnTo>
                  <a:pt x="1968500" y="5994401"/>
                </a:lnTo>
                <a:lnTo>
                  <a:pt x="0" y="6007101"/>
                </a:lnTo>
                <a:lnTo>
                  <a:pt x="2921000" y="127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ED6BC3D2-2522-41DF-7A30-2E82600765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665" y="921703"/>
            <a:ext cx="4459468" cy="4278630"/>
          </a:xfrm>
          <a:custGeom>
            <a:avLst/>
            <a:gdLst>
              <a:gd name="connsiteX0" fmla="*/ 0 w 2905125"/>
              <a:gd name="connsiteY0" fmla="*/ 4278630 h 4278630"/>
              <a:gd name="connsiteX1" fmla="*/ 1053834 w 2905125"/>
              <a:gd name="connsiteY1" fmla="*/ 0 h 4278630"/>
              <a:gd name="connsiteX2" fmla="*/ 2905125 w 2905125"/>
              <a:gd name="connsiteY2" fmla="*/ 0 h 4278630"/>
              <a:gd name="connsiteX3" fmla="*/ 1851291 w 2905125"/>
              <a:gd name="connsiteY3" fmla="*/ 4278630 h 4278630"/>
              <a:gd name="connsiteX4" fmla="*/ 0 w 2905125"/>
              <a:gd name="connsiteY4" fmla="*/ 4278630 h 4278630"/>
              <a:gd name="connsiteX0" fmla="*/ 0 w 4065185"/>
              <a:gd name="connsiteY0" fmla="*/ 4278630 h 4278630"/>
              <a:gd name="connsiteX1" fmla="*/ 2213894 w 4065185"/>
              <a:gd name="connsiteY1" fmla="*/ 0 h 4278630"/>
              <a:gd name="connsiteX2" fmla="*/ 4065185 w 4065185"/>
              <a:gd name="connsiteY2" fmla="*/ 0 h 4278630"/>
              <a:gd name="connsiteX3" fmla="*/ 3011351 w 4065185"/>
              <a:gd name="connsiteY3" fmla="*/ 4278630 h 4278630"/>
              <a:gd name="connsiteX4" fmla="*/ 0 w 4065185"/>
              <a:gd name="connsiteY4" fmla="*/ 4278630 h 4278630"/>
              <a:gd name="connsiteX0" fmla="*/ 0 w 4065185"/>
              <a:gd name="connsiteY0" fmla="*/ 4278630 h 4278630"/>
              <a:gd name="connsiteX1" fmla="*/ 997490 w 4065185"/>
              <a:gd name="connsiteY1" fmla="*/ 0 h 4278630"/>
              <a:gd name="connsiteX2" fmla="*/ 4065185 w 4065185"/>
              <a:gd name="connsiteY2" fmla="*/ 0 h 4278630"/>
              <a:gd name="connsiteX3" fmla="*/ 3011351 w 4065185"/>
              <a:gd name="connsiteY3" fmla="*/ 4278630 h 4278630"/>
              <a:gd name="connsiteX4" fmla="*/ 0 w 4065185"/>
              <a:gd name="connsiteY4" fmla="*/ 4278630 h 4278630"/>
              <a:gd name="connsiteX0" fmla="*/ 0 w 4065185"/>
              <a:gd name="connsiteY0" fmla="*/ 4278630 h 4278630"/>
              <a:gd name="connsiteX1" fmla="*/ 997490 w 4065185"/>
              <a:gd name="connsiteY1" fmla="*/ 0 h 4278630"/>
              <a:gd name="connsiteX2" fmla="*/ 4065185 w 4065185"/>
              <a:gd name="connsiteY2" fmla="*/ 0 h 4278630"/>
              <a:gd name="connsiteX3" fmla="*/ 2432510 w 4065185"/>
              <a:gd name="connsiteY3" fmla="*/ 4270241 h 4278630"/>
              <a:gd name="connsiteX4" fmla="*/ 0 w 4065185"/>
              <a:gd name="connsiteY4" fmla="*/ 4278630 h 4278630"/>
              <a:gd name="connsiteX0" fmla="*/ 0 w 4442690"/>
              <a:gd name="connsiteY0" fmla="*/ 4278630 h 4278630"/>
              <a:gd name="connsiteX1" fmla="*/ 997490 w 4442690"/>
              <a:gd name="connsiteY1" fmla="*/ 0 h 4278630"/>
              <a:gd name="connsiteX2" fmla="*/ 4442690 w 4442690"/>
              <a:gd name="connsiteY2" fmla="*/ 16778 h 4278630"/>
              <a:gd name="connsiteX3" fmla="*/ 2432510 w 4442690"/>
              <a:gd name="connsiteY3" fmla="*/ 4270241 h 4278630"/>
              <a:gd name="connsiteX4" fmla="*/ 0 w 4442690"/>
              <a:gd name="connsiteY4" fmla="*/ 4278630 h 4278630"/>
              <a:gd name="connsiteX0" fmla="*/ 0 w 4442690"/>
              <a:gd name="connsiteY0" fmla="*/ 4278630 h 4278630"/>
              <a:gd name="connsiteX1" fmla="*/ 997490 w 4442690"/>
              <a:gd name="connsiteY1" fmla="*/ 0 h 4278630"/>
              <a:gd name="connsiteX2" fmla="*/ 4442690 w 4442690"/>
              <a:gd name="connsiteY2" fmla="*/ 16778 h 4278630"/>
              <a:gd name="connsiteX3" fmla="*/ 2432510 w 4442690"/>
              <a:gd name="connsiteY3" fmla="*/ 4270241 h 4278630"/>
              <a:gd name="connsiteX4" fmla="*/ 0 w 4442690"/>
              <a:gd name="connsiteY4" fmla="*/ 4278630 h 4278630"/>
              <a:gd name="connsiteX0" fmla="*/ 0 w 4375578"/>
              <a:gd name="connsiteY0" fmla="*/ 4278630 h 4278630"/>
              <a:gd name="connsiteX1" fmla="*/ 997490 w 4375578"/>
              <a:gd name="connsiteY1" fmla="*/ 0 h 4278630"/>
              <a:gd name="connsiteX2" fmla="*/ 4375578 w 4375578"/>
              <a:gd name="connsiteY2" fmla="*/ 8389 h 4278630"/>
              <a:gd name="connsiteX3" fmla="*/ 2432510 w 4375578"/>
              <a:gd name="connsiteY3" fmla="*/ 4270241 h 4278630"/>
              <a:gd name="connsiteX4" fmla="*/ 0 w 4375578"/>
              <a:gd name="connsiteY4" fmla="*/ 4278630 h 4278630"/>
              <a:gd name="connsiteX0" fmla="*/ 0 w 4459468"/>
              <a:gd name="connsiteY0" fmla="*/ 4278630 h 4278630"/>
              <a:gd name="connsiteX1" fmla="*/ 997490 w 4459468"/>
              <a:gd name="connsiteY1" fmla="*/ 0 h 4278630"/>
              <a:gd name="connsiteX2" fmla="*/ 4459468 w 4459468"/>
              <a:gd name="connsiteY2" fmla="*/ 0 h 4278630"/>
              <a:gd name="connsiteX3" fmla="*/ 2432510 w 4459468"/>
              <a:gd name="connsiteY3" fmla="*/ 4270241 h 4278630"/>
              <a:gd name="connsiteX4" fmla="*/ 0 w 4459468"/>
              <a:gd name="connsiteY4" fmla="*/ 4278630 h 4278630"/>
              <a:gd name="connsiteX0" fmla="*/ 0 w 4459468"/>
              <a:gd name="connsiteY0" fmla="*/ 4278630 h 4278630"/>
              <a:gd name="connsiteX1" fmla="*/ 2130004 w 4459468"/>
              <a:gd name="connsiteY1" fmla="*/ 0 h 4278630"/>
              <a:gd name="connsiteX2" fmla="*/ 4459468 w 4459468"/>
              <a:gd name="connsiteY2" fmla="*/ 0 h 4278630"/>
              <a:gd name="connsiteX3" fmla="*/ 2432510 w 4459468"/>
              <a:gd name="connsiteY3" fmla="*/ 4270241 h 4278630"/>
              <a:gd name="connsiteX4" fmla="*/ 0 w 4459468"/>
              <a:gd name="connsiteY4" fmla="*/ 4278630 h 4278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9468" h="4278630">
                <a:moveTo>
                  <a:pt x="0" y="4278630"/>
                </a:moveTo>
                <a:lnTo>
                  <a:pt x="2130004" y="0"/>
                </a:lnTo>
                <a:lnTo>
                  <a:pt x="4459468" y="0"/>
                </a:lnTo>
                <a:lnTo>
                  <a:pt x="2432510" y="4270241"/>
                </a:lnTo>
                <a:lnTo>
                  <a:pt x="0" y="4278630"/>
                </a:lnTo>
                <a:close/>
              </a:path>
            </a:pathLst>
          </a:custGeom>
        </p:spPr>
        <p:txBody>
          <a:bodyPr/>
          <a:lstStyle/>
          <a:p>
            <a:endParaRPr lang="en-MY"/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12B52E9B-EBD9-59E5-FD4A-F852C1B6F5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655" y="6401122"/>
            <a:ext cx="1067458" cy="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44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layout_01">
    <p:bg>
      <p:bgPr>
        <a:solidFill>
          <a:srgbClr val="C04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97D312-FCF4-DE33-A475-5EF1243043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C172CD-6881-B6F2-739F-2CB7D2B502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pPr/>
              <a:t>‹#›</a:t>
            </a:fld>
            <a:endParaRPr lang="en-MY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69989E-F336-675A-C17F-6BEC4980C6E2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C0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B09A61-C8B8-77A3-B50F-C473B78F17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-5939" y="3718377"/>
            <a:ext cx="12192000" cy="3139623"/>
          </a:xfrm>
          <a:prstGeom prst="rect">
            <a:avLst/>
          </a:prstGeom>
        </p:spPr>
      </p:pic>
      <p:sp>
        <p:nvSpPr>
          <p:cNvPr id="9" name="Freeform 88">
            <a:extLst>
              <a:ext uri="{FF2B5EF4-FFF2-40B4-BE49-F238E27FC236}">
                <a16:creationId xmlns:a16="http://schemas.microsoft.com/office/drawing/2014/main" id="{B895953F-CAF8-92F3-1EC5-F97B90F9D599}"/>
              </a:ext>
            </a:extLst>
          </p:cNvPr>
          <p:cNvSpPr>
            <a:spLocks noEditPoints="1"/>
          </p:cNvSpPr>
          <p:nvPr userDrawn="1"/>
        </p:nvSpPr>
        <p:spPr bwMode="auto">
          <a:xfrm rot="13500000">
            <a:off x="8565369" y="-3309433"/>
            <a:ext cx="12148525" cy="10716021"/>
          </a:xfrm>
          <a:custGeom>
            <a:avLst/>
            <a:gdLst>
              <a:gd name="T0" fmla="*/ 456 w 460"/>
              <a:gd name="T1" fmla="*/ 144 h 405"/>
              <a:gd name="T2" fmla="*/ 389 w 460"/>
              <a:gd name="T3" fmla="*/ 39 h 405"/>
              <a:gd name="T4" fmla="*/ 253 w 460"/>
              <a:gd name="T5" fmla="*/ 3 h 405"/>
              <a:gd name="T6" fmla="*/ 175 w 460"/>
              <a:gd name="T7" fmla="*/ 21 h 405"/>
              <a:gd name="T8" fmla="*/ 107 w 460"/>
              <a:gd name="T9" fmla="*/ 59 h 405"/>
              <a:gd name="T10" fmla="*/ 28 w 460"/>
              <a:gd name="T11" fmla="*/ 137 h 405"/>
              <a:gd name="T12" fmla="*/ 12 w 460"/>
              <a:gd name="T13" fmla="*/ 248 h 405"/>
              <a:gd name="T14" fmla="*/ 76 w 460"/>
              <a:gd name="T15" fmla="*/ 340 h 405"/>
              <a:gd name="T16" fmla="*/ 186 w 460"/>
              <a:gd name="T17" fmla="*/ 398 h 405"/>
              <a:gd name="T18" fmla="*/ 243 w 460"/>
              <a:gd name="T19" fmla="*/ 404 h 405"/>
              <a:gd name="T20" fmla="*/ 306 w 460"/>
              <a:gd name="T21" fmla="*/ 390 h 405"/>
              <a:gd name="T22" fmla="*/ 416 w 460"/>
              <a:gd name="T23" fmla="*/ 307 h 405"/>
              <a:gd name="T24" fmla="*/ 460 w 460"/>
              <a:gd name="T25" fmla="*/ 179 h 405"/>
              <a:gd name="T26" fmla="*/ 456 w 460"/>
              <a:gd name="T27" fmla="*/ 144 h 405"/>
              <a:gd name="T28" fmla="*/ 456 w 460"/>
              <a:gd name="T29" fmla="*/ 144 h 405"/>
              <a:gd name="T30" fmla="*/ 423 w 460"/>
              <a:gd name="T31" fmla="*/ 195 h 405"/>
              <a:gd name="T32" fmla="*/ 380 w 460"/>
              <a:gd name="T33" fmla="*/ 297 h 405"/>
              <a:gd name="T34" fmla="*/ 299 w 460"/>
              <a:gd name="T35" fmla="*/ 350 h 405"/>
              <a:gd name="T36" fmla="*/ 240 w 460"/>
              <a:gd name="T37" fmla="*/ 355 h 405"/>
              <a:gd name="T38" fmla="*/ 240 w 460"/>
              <a:gd name="T39" fmla="*/ 355 h 405"/>
              <a:gd name="T40" fmla="*/ 127 w 460"/>
              <a:gd name="T41" fmla="*/ 281 h 405"/>
              <a:gd name="T42" fmla="*/ 95 w 460"/>
              <a:gd name="T43" fmla="*/ 212 h 405"/>
              <a:gd name="T44" fmla="*/ 103 w 460"/>
              <a:gd name="T45" fmla="*/ 167 h 405"/>
              <a:gd name="T46" fmla="*/ 143 w 460"/>
              <a:gd name="T47" fmla="*/ 112 h 405"/>
              <a:gd name="T48" fmla="*/ 186 w 460"/>
              <a:gd name="T49" fmla="*/ 78 h 405"/>
              <a:gd name="T50" fmla="*/ 339 w 460"/>
              <a:gd name="T51" fmla="*/ 66 h 405"/>
              <a:gd name="T52" fmla="*/ 423 w 460"/>
              <a:gd name="T53" fmla="*/ 180 h 405"/>
              <a:gd name="T54" fmla="*/ 423 w 460"/>
              <a:gd name="T55" fmla="*/ 195 h 405"/>
              <a:gd name="T56" fmla="*/ 423 w 460"/>
              <a:gd name="T57" fmla="*/ 195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60" h="405">
                <a:moveTo>
                  <a:pt x="456" y="144"/>
                </a:moveTo>
                <a:cubicBezTo>
                  <a:pt x="447" y="102"/>
                  <a:pt x="423" y="64"/>
                  <a:pt x="389" y="39"/>
                </a:cubicBezTo>
                <a:cubicBezTo>
                  <a:pt x="350" y="11"/>
                  <a:pt x="299" y="0"/>
                  <a:pt x="253" y="3"/>
                </a:cubicBezTo>
                <a:cubicBezTo>
                  <a:pt x="226" y="5"/>
                  <a:pt x="200" y="11"/>
                  <a:pt x="175" y="21"/>
                </a:cubicBezTo>
                <a:cubicBezTo>
                  <a:pt x="151" y="31"/>
                  <a:pt x="129" y="44"/>
                  <a:pt x="107" y="59"/>
                </a:cubicBezTo>
                <a:cubicBezTo>
                  <a:pt x="77" y="80"/>
                  <a:pt x="48" y="106"/>
                  <a:pt x="28" y="137"/>
                </a:cubicBezTo>
                <a:cubicBezTo>
                  <a:pt x="7" y="171"/>
                  <a:pt x="0" y="210"/>
                  <a:pt x="12" y="248"/>
                </a:cubicBezTo>
                <a:cubicBezTo>
                  <a:pt x="23" y="284"/>
                  <a:pt x="48" y="316"/>
                  <a:pt x="76" y="340"/>
                </a:cubicBezTo>
                <a:cubicBezTo>
                  <a:pt x="108" y="367"/>
                  <a:pt x="145" y="389"/>
                  <a:pt x="186" y="398"/>
                </a:cubicBezTo>
                <a:cubicBezTo>
                  <a:pt x="205" y="403"/>
                  <a:pt x="224" y="405"/>
                  <a:pt x="243" y="404"/>
                </a:cubicBezTo>
                <a:cubicBezTo>
                  <a:pt x="264" y="402"/>
                  <a:pt x="286" y="398"/>
                  <a:pt x="306" y="390"/>
                </a:cubicBezTo>
                <a:cubicBezTo>
                  <a:pt x="350" y="374"/>
                  <a:pt x="388" y="344"/>
                  <a:pt x="416" y="307"/>
                </a:cubicBezTo>
                <a:cubicBezTo>
                  <a:pt x="444" y="270"/>
                  <a:pt x="460" y="225"/>
                  <a:pt x="460" y="179"/>
                </a:cubicBezTo>
                <a:cubicBezTo>
                  <a:pt x="460" y="167"/>
                  <a:pt x="459" y="155"/>
                  <a:pt x="456" y="144"/>
                </a:cubicBezTo>
                <a:cubicBezTo>
                  <a:pt x="453" y="127"/>
                  <a:pt x="460" y="160"/>
                  <a:pt x="456" y="144"/>
                </a:cubicBezTo>
                <a:close/>
                <a:moveTo>
                  <a:pt x="423" y="195"/>
                </a:moveTo>
                <a:cubicBezTo>
                  <a:pt x="422" y="232"/>
                  <a:pt x="404" y="270"/>
                  <a:pt x="380" y="297"/>
                </a:cubicBezTo>
                <a:cubicBezTo>
                  <a:pt x="358" y="322"/>
                  <a:pt x="330" y="340"/>
                  <a:pt x="299" y="350"/>
                </a:cubicBezTo>
                <a:cubicBezTo>
                  <a:pt x="280" y="356"/>
                  <a:pt x="260" y="357"/>
                  <a:pt x="240" y="355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193" y="349"/>
                  <a:pt x="156" y="317"/>
                  <a:pt x="127" y="281"/>
                </a:cubicBezTo>
                <a:cubicBezTo>
                  <a:pt x="111" y="262"/>
                  <a:pt x="98" y="238"/>
                  <a:pt x="95" y="212"/>
                </a:cubicBezTo>
                <a:cubicBezTo>
                  <a:pt x="94" y="197"/>
                  <a:pt x="97" y="181"/>
                  <a:pt x="103" y="167"/>
                </a:cubicBezTo>
                <a:cubicBezTo>
                  <a:pt x="112" y="146"/>
                  <a:pt x="127" y="128"/>
                  <a:pt x="143" y="112"/>
                </a:cubicBezTo>
                <a:cubicBezTo>
                  <a:pt x="156" y="99"/>
                  <a:pt x="170" y="87"/>
                  <a:pt x="186" y="78"/>
                </a:cubicBezTo>
                <a:cubicBezTo>
                  <a:pt x="232" y="51"/>
                  <a:pt x="289" y="46"/>
                  <a:pt x="339" y="66"/>
                </a:cubicBezTo>
                <a:cubicBezTo>
                  <a:pt x="385" y="85"/>
                  <a:pt x="421" y="129"/>
                  <a:pt x="423" y="180"/>
                </a:cubicBezTo>
                <a:cubicBezTo>
                  <a:pt x="423" y="185"/>
                  <a:pt x="423" y="190"/>
                  <a:pt x="423" y="195"/>
                </a:cubicBezTo>
                <a:cubicBezTo>
                  <a:pt x="423" y="197"/>
                  <a:pt x="423" y="194"/>
                  <a:pt x="423" y="195"/>
                </a:cubicBezTo>
                <a:close/>
              </a:path>
            </a:pathLst>
          </a:custGeom>
          <a:solidFill>
            <a:schemeClr val="bg1">
              <a:alpha val="3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88">
            <a:extLst>
              <a:ext uri="{FF2B5EF4-FFF2-40B4-BE49-F238E27FC236}">
                <a16:creationId xmlns:a16="http://schemas.microsoft.com/office/drawing/2014/main" id="{063183E8-ED2B-748E-7754-13955CBFDBE0}"/>
              </a:ext>
            </a:extLst>
          </p:cNvPr>
          <p:cNvSpPr>
            <a:spLocks noEditPoints="1"/>
          </p:cNvSpPr>
          <p:nvPr userDrawn="1"/>
        </p:nvSpPr>
        <p:spPr bwMode="auto">
          <a:xfrm rot="1408779">
            <a:off x="6843673" y="-6248482"/>
            <a:ext cx="12148525" cy="10716021"/>
          </a:xfrm>
          <a:custGeom>
            <a:avLst/>
            <a:gdLst>
              <a:gd name="T0" fmla="*/ 456 w 460"/>
              <a:gd name="T1" fmla="*/ 144 h 405"/>
              <a:gd name="T2" fmla="*/ 389 w 460"/>
              <a:gd name="T3" fmla="*/ 39 h 405"/>
              <a:gd name="T4" fmla="*/ 253 w 460"/>
              <a:gd name="T5" fmla="*/ 3 h 405"/>
              <a:gd name="T6" fmla="*/ 175 w 460"/>
              <a:gd name="T7" fmla="*/ 21 h 405"/>
              <a:gd name="T8" fmla="*/ 107 w 460"/>
              <a:gd name="T9" fmla="*/ 59 h 405"/>
              <a:gd name="T10" fmla="*/ 28 w 460"/>
              <a:gd name="T11" fmla="*/ 137 h 405"/>
              <a:gd name="T12" fmla="*/ 12 w 460"/>
              <a:gd name="T13" fmla="*/ 248 h 405"/>
              <a:gd name="T14" fmla="*/ 76 w 460"/>
              <a:gd name="T15" fmla="*/ 340 h 405"/>
              <a:gd name="T16" fmla="*/ 186 w 460"/>
              <a:gd name="T17" fmla="*/ 398 h 405"/>
              <a:gd name="T18" fmla="*/ 243 w 460"/>
              <a:gd name="T19" fmla="*/ 404 h 405"/>
              <a:gd name="T20" fmla="*/ 306 w 460"/>
              <a:gd name="T21" fmla="*/ 390 h 405"/>
              <a:gd name="T22" fmla="*/ 416 w 460"/>
              <a:gd name="T23" fmla="*/ 307 h 405"/>
              <a:gd name="T24" fmla="*/ 460 w 460"/>
              <a:gd name="T25" fmla="*/ 179 h 405"/>
              <a:gd name="T26" fmla="*/ 456 w 460"/>
              <a:gd name="T27" fmla="*/ 144 h 405"/>
              <a:gd name="T28" fmla="*/ 456 w 460"/>
              <a:gd name="T29" fmla="*/ 144 h 405"/>
              <a:gd name="T30" fmla="*/ 423 w 460"/>
              <a:gd name="T31" fmla="*/ 195 h 405"/>
              <a:gd name="T32" fmla="*/ 380 w 460"/>
              <a:gd name="T33" fmla="*/ 297 h 405"/>
              <a:gd name="T34" fmla="*/ 299 w 460"/>
              <a:gd name="T35" fmla="*/ 350 h 405"/>
              <a:gd name="T36" fmla="*/ 240 w 460"/>
              <a:gd name="T37" fmla="*/ 355 h 405"/>
              <a:gd name="T38" fmla="*/ 240 w 460"/>
              <a:gd name="T39" fmla="*/ 355 h 405"/>
              <a:gd name="T40" fmla="*/ 127 w 460"/>
              <a:gd name="T41" fmla="*/ 281 h 405"/>
              <a:gd name="T42" fmla="*/ 95 w 460"/>
              <a:gd name="T43" fmla="*/ 212 h 405"/>
              <a:gd name="T44" fmla="*/ 103 w 460"/>
              <a:gd name="T45" fmla="*/ 167 h 405"/>
              <a:gd name="T46" fmla="*/ 143 w 460"/>
              <a:gd name="T47" fmla="*/ 112 h 405"/>
              <a:gd name="T48" fmla="*/ 186 w 460"/>
              <a:gd name="T49" fmla="*/ 78 h 405"/>
              <a:gd name="T50" fmla="*/ 339 w 460"/>
              <a:gd name="T51" fmla="*/ 66 h 405"/>
              <a:gd name="T52" fmla="*/ 423 w 460"/>
              <a:gd name="T53" fmla="*/ 180 h 405"/>
              <a:gd name="T54" fmla="*/ 423 w 460"/>
              <a:gd name="T55" fmla="*/ 195 h 405"/>
              <a:gd name="T56" fmla="*/ 423 w 460"/>
              <a:gd name="T57" fmla="*/ 195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60" h="405">
                <a:moveTo>
                  <a:pt x="456" y="144"/>
                </a:moveTo>
                <a:cubicBezTo>
                  <a:pt x="447" y="102"/>
                  <a:pt x="423" y="64"/>
                  <a:pt x="389" y="39"/>
                </a:cubicBezTo>
                <a:cubicBezTo>
                  <a:pt x="350" y="11"/>
                  <a:pt x="299" y="0"/>
                  <a:pt x="253" y="3"/>
                </a:cubicBezTo>
                <a:cubicBezTo>
                  <a:pt x="226" y="5"/>
                  <a:pt x="200" y="11"/>
                  <a:pt x="175" y="21"/>
                </a:cubicBezTo>
                <a:cubicBezTo>
                  <a:pt x="151" y="31"/>
                  <a:pt x="129" y="44"/>
                  <a:pt x="107" y="59"/>
                </a:cubicBezTo>
                <a:cubicBezTo>
                  <a:pt x="77" y="80"/>
                  <a:pt x="48" y="106"/>
                  <a:pt x="28" y="137"/>
                </a:cubicBezTo>
                <a:cubicBezTo>
                  <a:pt x="7" y="171"/>
                  <a:pt x="0" y="210"/>
                  <a:pt x="12" y="248"/>
                </a:cubicBezTo>
                <a:cubicBezTo>
                  <a:pt x="23" y="284"/>
                  <a:pt x="48" y="316"/>
                  <a:pt x="76" y="340"/>
                </a:cubicBezTo>
                <a:cubicBezTo>
                  <a:pt x="108" y="367"/>
                  <a:pt x="145" y="389"/>
                  <a:pt x="186" y="398"/>
                </a:cubicBezTo>
                <a:cubicBezTo>
                  <a:pt x="205" y="403"/>
                  <a:pt x="224" y="405"/>
                  <a:pt x="243" y="404"/>
                </a:cubicBezTo>
                <a:cubicBezTo>
                  <a:pt x="264" y="402"/>
                  <a:pt x="286" y="398"/>
                  <a:pt x="306" y="390"/>
                </a:cubicBezTo>
                <a:cubicBezTo>
                  <a:pt x="350" y="374"/>
                  <a:pt x="388" y="344"/>
                  <a:pt x="416" y="307"/>
                </a:cubicBezTo>
                <a:cubicBezTo>
                  <a:pt x="444" y="270"/>
                  <a:pt x="460" y="225"/>
                  <a:pt x="460" y="179"/>
                </a:cubicBezTo>
                <a:cubicBezTo>
                  <a:pt x="460" y="167"/>
                  <a:pt x="459" y="155"/>
                  <a:pt x="456" y="144"/>
                </a:cubicBezTo>
                <a:cubicBezTo>
                  <a:pt x="453" y="127"/>
                  <a:pt x="460" y="160"/>
                  <a:pt x="456" y="144"/>
                </a:cubicBezTo>
                <a:close/>
                <a:moveTo>
                  <a:pt x="423" y="195"/>
                </a:moveTo>
                <a:cubicBezTo>
                  <a:pt x="422" y="232"/>
                  <a:pt x="404" y="270"/>
                  <a:pt x="380" y="297"/>
                </a:cubicBezTo>
                <a:cubicBezTo>
                  <a:pt x="358" y="322"/>
                  <a:pt x="330" y="340"/>
                  <a:pt x="299" y="350"/>
                </a:cubicBezTo>
                <a:cubicBezTo>
                  <a:pt x="280" y="356"/>
                  <a:pt x="260" y="357"/>
                  <a:pt x="240" y="355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193" y="349"/>
                  <a:pt x="156" y="317"/>
                  <a:pt x="127" y="281"/>
                </a:cubicBezTo>
                <a:cubicBezTo>
                  <a:pt x="111" y="262"/>
                  <a:pt x="98" y="238"/>
                  <a:pt x="95" y="212"/>
                </a:cubicBezTo>
                <a:cubicBezTo>
                  <a:pt x="94" y="197"/>
                  <a:pt x="97" y="181"/>
                  <a:pt x="103" y="167"/>
                </a:cubicBezTo>
                <a:cubicBezTo>
                  <a:pt x="112" y="146"/>
                  <a:pt x="127" y="128"/>
                  <a:pt x="143" y="112"/>
                </a:cubicBezTo>
                <a:cubicBezTo>
                  <a:pt x="156" y="99"/>
                  <a:pt x="170" y="87"/>
                  <a:pt x="186" y="78"/>
                </a:cubicBezTo>
                <a:cubicBezTo>
                  <a:pt x="232" y="51"/>
                  <a:pt x="289" y="46"/>
                  <a:pt x="339" y="66"/>
                </a:cubicBezTo>
                <a:cubicBezTo>
                  <a:pt x="385" y="85"/>
                  <a:pt x="421" y="129"/>
                  <a:pt x="423" y="180"/>
                </a:cubicBezTo>
                <a:cubicBezTo>
                  <a:pt x="423" y="185"/>
                  <a:pt x="423" y="190"/>
                  <a:pt x="423" y="195"/>
                </a:cubicBezTo>
                <a:cubicBezTo>
                  <a:pt x="423" y="197"/>
                  <a:pt x="423" y="194"/>
                  <a:pt x="423" y="195"/>
                </a:cubicBezTo>
                <a:close/>
              </a:path>
            </a:pathLst>
          </a:custGeom>
          <a:solidFill>
            <a:schemeClr val="bg1">
              <a:alpha val="3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070865CC-7406-8BF6-F1B8-F40A463E72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09538" y="-83942"/>
            <a:ext cx="7441671" cy="7093790"/>
          </a:xfrm>
          <a:custGeom>
            <a:avLst/>
            <a:gdLst>
              <a:gd name="connsiteX0" fmla="*/ 0 w 2905125"/>
              <a:gd name="connsiteY0" fmla="*/ 0 h 4278630"/>
              <a:gd name="connsiteX1" fmla="*/ 2049449 w 2905125"/>
              <a:gd name="connsiteY1" fmla="*/ 0 h 4278630"/>
              <a:gd name="connsiteX2" fmla="*/ 2905125 w 2905125"/>
              <a:gd name="connsiteY2" fmla="*/ 855676 h 4278630"/>
              <a:gd name="connsiteX3" fmla="*/ 2905125 w 2905125"/>
              <a:gd name="connsiteY3" fmla="*/ 4278630 h 4278630"/>
              <a:gd name="connsiteX4" fmla="*/ 0 w 2905125"/>
              <a:gd name="connsiteY4" fmla="*/ 4278630 h 4278630"/>
              <a:gd name="connsiteX5" fmla="*/ 0 w 2905125"/>
              <a:gd name="connsiteY5" fmla="*/ 0 h 4278630"/>
              <a:gd name="connsiteX0" fmla="*/ 0 w 5206987"/>
              <a:gd name="connsiteY0" fmla="*/ 971550 h 5250180"/>
              <a:gd name="connsiteX1" fmla="*/ 5206987 w 5206987"/>
              <a:gd name="connsiteY1" fmla="*/ 0 h 5250180"/>
              <a:gd name="connsiteX2" fmla="*/ 2905125 w 5206987"/>
              <a:gd name="connsiteY2" fmla="*/ 1827226 h 5250180"/>
              <a:gd name="connsiteX3" fmla="*/ 2905125 w 5206987"/>
              <a:gd name="connsiteY3" fmla="*/ 5250180 h 5250180"/>
              <a:gd name="connsiteX4" fmla="*/ 0 w 5206987"/>
              <a:gd name="connsiteY4" fmla="*/ 5250180 h 5250180"/>
              <a:gd name="connsiteX5" fmla="*/ 0 w 5206987"/>
              <a:gd name="connsiteY5" fmla="*/ 971550 h 5250180"/>
              <a:gd name="connsiteX0" fmla="*/ 0 w 5206987"/>
              <a:gd name="connsiteY0" fmla="*/ 971550 h 6827851"/>
              <a:gd name="connsiteX1" fmla="*/ 5206987 w 5206987"/>
              <a:gd name="connsiteY1" fmla="*/ 0 h 6827851"/>
              <a:gd name="connsiteX2" fmla="*/ 3405188 w 5206987"/>
              <a:gd name="connsiteY2" fmla="*/ 6827851 h 6827851"/>
              <a:gd name="connsiteX3" fmla="*/ 2905125 w 5206987"/>
              <a:gd name="connsiteY3" fmla="*/ 5250180 h 6827851"/>
              <a:gd name="connsiteX4" fmla="*/ 0 w 5206987"/>
              <a:gd name="connsiteY4" fmla="*/ 5250180 h 6827851"/>
              <a:gd name="connsiteX5" fmla="*/ 0 w 5206987"/>
              <a:gd name="connsiteY5" fmla="*/ 971550 h 6827851"/>
              <a:gd name="connsiteX0" fmla="*/ 1323975 w 6530962"/>
              <a:gd name="connsiteY0" fmla="*/ 971550 h 6950393"/>
              <a:gd name="connsiteX1" fmla="*/ 6530962 w 6530962"/>
              <a:gd name="connsiteY1" fmla="*/ 0 h 6950393"/>
              <a:gd name="connsiteX2" fmla="*/ 4729163 w 6530962"/>
              <a:gd name="connsiteY2" fmla="*/ 6827851 h 6950393"/>
              <a:gd name="connsiteX3" fmla="*/ 0 w 6530962"/>
              <a:gd name="connsiteY3" fmla="*/ 6950393 h 6950393"/>
              <a:gd name="connsiteX4" fmla="*/ 1323975 w 6530962"/>
              <a:gd name="connsiteY4" fmla="*/ 5250180 h 6950393"/>
              <a:gd name="connsiteX5" fmla="*/ 1323975 w 6530962"/>
              <a:gd name="connsiteY5" fmla="*/ 971550 h 6950393"/>
              <a:gd name="connsiteX0" fmla="*/ 1323975 w 6530962"/>
              <a:gd name="connsiteY0" fmla="*/ 971550 h 7127888"/>
              <a:gd name="connsiteX1" fmla="*/ 6530962 w 6530962"/>
              <a:gd name="connsiteY1" fmla="*/ 0 h 7127888"/>
              <a:gd name="connsiteX2" fmla="*/ 5386388 w 6530962"/>
              <a:gd name="connsiteY2" fmla="*/ 7127888 h 7127888"/>
              <a:gd name="connsiteX3" fmla="*/ 0 w 6530962"/>
              <a:gd name="connsiteY3" fmla="*/ 6950393 h 7127888"/>
              <a:gd name="connsiteX4" fmla="*/ 1323975 w 6530962"/>
              <a:gd name="connsiteY4" fmla="*/ 5250180 h 7127888"/>
              <a:gd name="connsiteX5" fmla="*/ 1323975 w 6530962"/>
              <a:gd name="connsiteY5" fmla="*/ 971550 h 7127888"/>
              <a:gd name="connsiteX0" fmla="*/ 1323975 w 6530962"/>
              <a:gd name="connsiteY0" fmla="*/ 971550 h 7013588"/>
              <a:gd name="connsiteX1" fmla="*/ 6530962 w 6530962"/>
              <a:gd name="connsiteY1" fmla="*/ 0 h 7013588"/>
              <a:gd name="connsiteX2" fmla="*/ 5514976 w 6530962"/>
              <a:gd name="connsiteY2" fmla="*/ 7013588 h 7013588"/>
              <a:gd name="connsiteX3" fmla="*/ 0 w 6530962"/>
              <a:gd name="connsiteY3" fmla="*/ 6950393 h 7013588"/>
              <a:gd name="connsiteX4" fmla="*/ 1323975 w 6530962"/>
              <a:gd name="connsiteY4" fmla="*/ 5250180 h 7013588"/>
              <a:gd name="connsiteX5" fmla="*/ 1323975 w 6530962"/>
              <a:gd name="connsiteY5" fmla="*/ 971550 h 7013588"/>
              <a:gd name="connsiteX0" fmla="*/ 1338263 w 6545250"/>
              <a:gd name="connsiteY0" fmla="*/ 971550 h 7050406"/>
              <a:gd name="connsiteX1" fmla="*/ 6545250 w 6545250"/>
              <a:gd name="connsiteY1" fmla="*/ 0 h 7050406"/>
              <a:gd name="connsiteX2" fmla="*/ 5529264 w 6545250"/>
              <a:gd name="connsiteY2" fmla="*/ 7013588 h 7050406"/>
              <a:gd name="connsiteX3" fmla="*/ 0 w 6545250"/>
              <a:gd name="connsiteY3" fmla="*/ 7050406 h 7050406"/>
              <a:gd name="connsiteX4" fmla="*/ 1338263 w 6545250"/>
              <a:gd name="connsiteY4" fmla="*/ 5250180 h 7050406"/>
              <a:gd name="connsiteX5" fmla="*/ 1338263 w 6545250"/>
              <a:gd name="connsiteY5" fmla="*/ 971550 h 7050406"/>
              <a:gd name="connsiteX0" fmla="*/ 1338263 w 6545250"/>
              <a:gd name="connsiteY0" fmla="*/ 971550 h 7050406"/>
              <a:gd name="connsiteX1" fmla="*/ 6545250 w 6545250"/>
              <a:gd name="connsiteY1" fmla="*/ 0 h 7050406"/>
              <a:gd name="connsiteX2" fmla="*/ 5529264 w 6545250"/>
              <a:gd name="connsiteY2" fmla="*/ 7013588 h 7050406"/>
              <a:gd name="connsiteX3" fmla="*/ 0 w 6545250"/>
              <a:gd name="connsiteY3" fmla="*/ 7050406 h 7050406"/>
              <a:gd name="connsiteX4" fmla="*/ 1338263 w 6545250"/>
              <a:gd name="connsiteY4" fmla="*/ 5250180 h 7050406"/>
              <a:gd name="connsiteX5" fmla="*/ 1338263 w 6545250"/>
              <a:gd name="connsiteY5" fmla="*/ 971550 h 7050406"/>
              <a:gd name="connsiteX0" fmla="*/ 2424113 w 6545250"/>
              <a:gd name="connsiteY0" fmla="*/ 0 h 7078982"/>
              <a:gd name="connsiteX1" fmla="*/ 6545250 w 6545250"/>
              <a:gd name="connsiteY1" fmla="*/ 28576 h 7078982"/>
              <a:gd name="connsiteX2" fmla="*/ 5529264 w 6545250"/>
              <a:gd name="connsiteY2" fmla="*/ 7042164 h 7078982"/>
              <a:gd name="connsiteX3" fmla="*/ 0 w 6545250"/>
              <a:gd name="connsiteY3" fmla="*/ 7078982 h 7078982"/>
              <a:gd name="connsiteX4" fmla="*/ 1338263 w 6545250"/>
              <a:gd name="connsiteY4" fmla="*/ 5278756 h 7078982"/>
              <a:gd name="connsiteX5" fmla="*/ 2424113 w 6545250"/>
              <a:gd name="connsiteY5" fmla="*/ 0 h 7078982"/>
              <a:gd name="connsiteX0" fmla="*/ 2424113 w 7045312"/>
              <a:gd name="connsiteY0" fmla="*/ 28574 h 7107556"/>
              <a:gd name="connsiteX1" fmla="*/ 7045312 w 7045312"/>
              <a:gd name="connsiteY1" fmla="*/ 0 h 7107556"/>
              <a:gd name="connsiteX2" fmla="*/ 5529264 w 7045312"/>
              <a:gd name="connsiteY2" fmla="*/ 7070738 h 7107556"/>
              <a:gd name="connsiteX3" fmla="*/ 0 w 7045312"/>
              <a:gd name="connsiteY3" fmla="*/ 7107556 h 7107556"/>
              <a:gd name="connsiteX4" fmla="*/ 1338263 w 7045312"/>
              <a:gd name="connsiteY4" fmla="*/ 5307330 h 7107556"/>
              <a:gd name="connsiteX5" fmla="*/ 2424113 w 7045312"/>
              <a:gd name="connsiteY5" fmla="*/ 28574 h 7107556"/>
              <a:gd name="connsiteX0" fmla="*/ 2424113 w 7045312"/>
              <a:gd name="connsiteY0" fmla="*/ 28574 h 7107556"/>
              <a:gd name="connsiteX1" fmla="*/ 7045312 w 7045312"/>
              <a:gd name="connsiteY1" fmla="*/ 0 h 7107556"/>
              <a:gd name="connsiteX2" fmla="*/ 5529264 w 7045312"/>
              <a:gd name="connsiteY2" fmla="*/ 7070738 h 7107556"/>
              <a:gd name="connsiteX3" fmla="*/ 0 w 7045312"/>
              <a:gd name="connsiteY3" fmla="*/ 7107556 h 7107556"/>
              <a:gd name="connsiteX4" fmla="*/ 2424113 w 7045312"/>
              <a:gd name="connsiteY4" fmla="*/ 28574 h 7107556"/>
              <a:gd name="connsiteX0" fmla="*/ 2424113 w 7045312"/>
              <a:gd name="connsiteY0" fmla="*/ 28574 h 7107556"/>
              <a:gd name="connsiteX1" fmla="*/ 7045312 w 7045312"/>
              <a:gd name="connsiteY1" fmla="*/ 0 h 7107556"/>
              <a:gd name="connsiteX2" fmla="*/ 5529264 w 7045312"/>
              <a:gd name="connsiteY2" fmla="*/ 7070738 h 7107556"/>
              <a:gd name="connsiteX3" fmla="*/ 0 w 7045312"/>
              <a:gd name="connsiteY3" fmla="*/ 7107556 h 7107556"/>
              <a:gd name="connsiteX4" fmla="*/ 2424113 w 7045312"/>
              <a:gd name="connsiteY4" fmla="*/ 28574 h 7107556"/>
              <a:gd name="connsiteX0" fmla="*/ 2424113 w 8090341"/>
              <a:gd name="connsiteY0" fmla="*/ 16698 h 7095680"/>
              <a:gd name="connsiteX1" fmla="*/ 8090341 w 8090341"/>
              <a:gd name="connsiteY1" fmla="*/ 0 h 7095680"/>
              <a:gd name="connsiteX2" fmla="*/ 5529264 w 8090341"/>
              <a:gd name="connsiteY2" fmla="*/ 7058862 h 7095680"/>
              <a:gd name="connsiteX3" fmla="*/ 0 w 8090341"/>
              <a:gd name="connsiteY3" fmla="*/ 7095680 h 7095680"/>
              <a:gd name="connsiteX4" fmla="*/ 2424113 w 8090341"/>
              <a:gd name="connsiteY4" fmla="*/ 16698 h 7095680"/>
              <a:gd name="connsiteX0" fmla="*/ 2424113 w 8173468"/>
              <a:gd name="connsiteY0" fmla="*/ 0 h 7078982"/>
              <a:gd name="connsiteX1" fmla="*/ 8173468 w 8173468"/>
              <a:gd name="connsiteY1" fmla="*/ 18928 h 7078982"/>
              <a:gd name="connsiteX2" fmla="*/ 5529264 w 8173468"/>
              <a:gd name="connsiteY2" fmla="*/ 7042164 h 7078982"/>
              <a:gd name="connsiteX3" fmla="*/ 0 w 8173468"/>
              <a:gd name="connsiteY3" fmla="*/ 7078982 h 7078982"/>
              <a:gd name="connsiteX4" fmla="*/ 2424113 w 8173468"/>
              <a:gd name="connsiteY4" fmla="*/ 0 h 7078982"/>
              <a:gd name="connsiteX0" fmla="*/ 2424113 w 8173468"/>
              <a:gd name="connsiteY0" fmla="*/ 16698 h 7095680"/>
              <a:gd name="connsiteX1" fmla="*/ 8173468 w 8173468"/>
              <a:gd name="connsiteY1" fmla="*/ 0 h 7095680"/>
              <a:gd name="connsiteX2" fmla="*/ 5529264 w 8173468"/>
              <a:gd name="connsiteY2" fmla="*/ 7058862 h 7095680"/>
              <a:gd name="connsiteX3" fmla="*/ 0 w 8173468"/>
              <a:gd name="connsiteY3" fmla="*/ 7095680 h 7095680"/>
              <a:gd name="connsiteX4" fmla="*/ 2424113 w 8173468"/>
              <a:gd name="connsiteY4" fmla="*/ 16698 h 7095680"/>
              <a:gd name="connsiteX0" fmla="*/ 2424113 w 8173468"/>
              <a:gd name="connsiteY0" fmla="*/ 28574 h 7107556"/>
              <a:gd name="connsiteX1" fmla="*/ 8173468 w 8173468"/>
              <a:gd name="connsiteY1" fmla="*/ 0 h 7107556"/>
              <a:gd name="connsiteX2" fmla="*/ 5529264 w 8173468"/>
              <a:gd name="connsiteY2" fmla="*/ 7070738 h 7107556"/>
              <a:gd name="connsiteX3" fmla="*/ 0 w 8173468"/>
              <a:gd name="connsiteY3" fmla="*/ 7107556 h 7107556"/>
              <a:gd name="connsiteX4" fmla="*/ 2424113 w 8173468"/>
              <a:gd name="connsiteY4" fmla="*/ 28574 h 7107556"/>
              <a:gd name="connsiteX0" fmla="*/ 2424113 w 8204204"/>
              <a:gd name="connsiteY0" fmla="*/ 28574 h 7107556"/>
              <a:gd name="connsiteX1" fmla="*/ 8204204 w 8204204"/>
              <a:gd name="connsiteY1" fmla="*/ 0 h 7107556"/>
              <a:gd name="connsiteX2" fmla="*/ 5529264 w 8204204"/>
              <a:gd name="connsiteY2" fmla="*/ 7070738 h 7107556"/>
              <a:gd name="connsiteX3" fmla="*/ 0 w 8204204"/>
              <a:gd name="connsiteY3" fmla="*/ 7107556 h 7107556"/>
              <a:gd name="connsiteX4" fmla="*/ 2424113 w 8204204"/>
              <a:gd name="connsiteY4" fmla="*/ 28574 h 7107556"/>
              <a:gd name="connsiteX0" fmla="*/ 2424113 w 8219573"/>
              <a:gd name="connsiteY0" fmla="*/ 28574 h 7107556"/>
              <a:gd name="connsiteX1" fmla="*/ 8219573 w 8219573"/>
              <a:gd name="connsiteY1" fmla="*/ 0 h 7107556"/>
              <a:gd name="connsiteX2" fmla="*/ 5529264 w 8219573"/>
              <a:gd name="connsiteY2" fmla="*/ 7070738 h 7107556"/>
              <a:gd name="connsiteX3" fmla="*/ 0 w 8219573"/>
              <a:gd name="connsiteY3" fmla="*/ 7107556 h 7107556"/>
              <a:gd name="connsiteX4" fmla="*/ 2424113 w 8219573"/>
              <a:gd name="connsiteY4" fmla="*/ 28574 h 7107556"/>
              <a:gd name="connsiteX0" fmla="*/ 2424113 w 8265677"/>
              <a:gd name="connsiteY0" fmla="*/ 20889 h 7099871"/>
              <a:gd name="connsiteX1" fmla="*/ 8265677 w 8265677"/>
              <a:gd name="connsiteY1" fmla="*/ 0 h 7099871"/>
              <a:gd name="connsiteX2" fmla="*/ 5529264 w 8265677"/>
              <a:gd name="connsiteY2" fmla="*/ 7063053 h 7099871"/>
              <a:gd name="connsiteX3" fmla="*/ 0 w 8265677"/>
              <a:gd name="connsiteY3" fmla="*/ 7099871 h 7099871"/>
              <a:gd name="connsiteX4" fmla="*/ 2424113 w 8265677"/>
              <a:gd name="connsiteY4" fmla="*/ 20889 h 7099871"/>
              <a:gd name="connsiteX0" fmla="*/ 2424113 w 8288729"/>
              <a:gd name="connsiteY0" fmla="*/ 20889 h 7099871"/>
              <a:gd name="connsiteX1" fmla="*/ 8288729 w 8288729"/>
              <a:gd name="connsiteY1" fmla="*/ 0 h 7099871"/>
              <a:gd name="connsiteX2" fmla="*/ 5529264 w 8288729"/>
              <a:gd name="connsiteY2" fmla="*/ 7063053 h 7099871"/>
              <a:gd name="connsiteX3" fmla="*/ 0 w 8288729"/>
              <a:gd name="connsiteY3" fmla="*/ 7099871 h 7099871"/>
              <a:gd name="connsiteX4" fmla="*/ 2424113 w 8288729"/>
              <a:gd name="connsiteY4" fmla="*/ 20889 h 7099871"/>
              <a:gd name="connsiteX0" fmla="*/ 2424113 w 8319465"/>
              <a:gd name="connsiteY0" fmla="*/ 5521 h 7084503"/>
              <a:gd name="connsiteX1" fmla="*/ 8319465 w 8319465"/>
              <a:gd name="connsiteY1" fmla="*/ 0 h 7084503"/>
              <a:gd name="connsiteX2" fmla="*/ 5529264 w 8319465"/>
              <a:gd name="connsiteY2" fmla="*/ 7047685 h 7084503"/>
              <a:gd name="connsiteX3" fmla="*/ 0 w 8319465"/>
              <a:gd name="connsiteY3" fmla="*/ 7084503 h 7084503"/>
              <a:gd name="connsiteX4" fmla="*/ 2424113 w 8319465"/>
              <a:gd name="connsiteY4" fmla="*/ 5521 h 7084503"/>
              <a:gd name="connsiteX0" fmla="*/ 2424113 w 8319465"/>
              <a:gd name="connsiteY0" fmla="*/ 5521 h 7084503"/>
              <a:gd name="connsiteX1" fmla="*/ 8319465 w 8319465"/>
              <a:gd name="connsiteY1" fmla="*/ 0 h 7084503"/>
              <a:gd name="connsiteX2" fmla="*/ 5544632 w 8319465"/>
              <a:gd name="connsiteY2" fmla="*/ 7047685 h 7084503"/>
              <a:gd name="connsiteX3" fmla="*/ 0 w 8319465"/>
              <a:gd name="connsiteY3" fmla="*/ 7084503 h 7084503"/>
              <a:gd name="connsiteX4" fmla="*/ 2424113 w 8319465"/>
              <a:gd name="connsiteY4" fmla="*/ 5521 h 7084503"/>
              <a:gd name="connsiteX0" fmla="*/ 2424113 w 8319465"/>
              <a:gd name="connsiteY0" fmla="*/ 5521 h 7084503"/>
              <a:gd name="connsiteX1" fmla="*/ 8319465 w 8319465"/>
              <a:gd name="connsiteY1" fmla="*/ 0 h 7084503"/>
              <a:gd name="connsiteX2" fmla="*/ 5583052 w 8319465"/>
              <a:gd name="connsiteY2" fmla="*/ 7047685 h 7084503"/>
              <a:gd name="connsiteX3" fmla="*/ 0 w 8319465"/>
              <a:gd name="connsiteY3" fmla="*/ 7084503 h 7084503"/>
              <a:gd name="connsiteX4" fmla="*/ 2424113 w 8319465"/>
              <a:gd name="connsiteY4" fmla="*/ 5521 h 7084503"/>
              <a:gd name="connsiteX0" fmla="*/ 2424113 w 8319465"/>
              <a:gd name="connsiteY0" fmla="*/ 5521 h 7084503"/>
              <a:gd name="connsiteX1" fmla="*/ 8319465 w 8319465"/>
              <a:gd name="connsiteY1" fmla="*/ 0 h 7084503"/>
              <a:gd name="connsiteX2" fmla="*/ 5621472 w 8319465"/>
              <a:gd name="connsiteY2" fmla="*/ 7047685 h 7084503"/>
              <a:gd name="connsiteX3" fmla="*/ 0 w 8319465"/>
              <a:gd name="connsiteY3" fmla="*/ 7084503 h 7084503"/>
              <a:gd name="connsiteX4" fmla="*/ 2424113 w 8319465"/>
              <a:gd name="connsiteY4" fmla="*/ 5521 h 7084503"/>
              <a:gd name="connsiteX0" fmla="*/ 2424113 w 8319465"/>
              <a:gd name="connsiteY0" fmla="*/ 5521 h 7084503"/>
              <a:gd name="connsiteX1" fmla="*/ 8319465 w 8319465"/>
              <a:gd name="connsiteY1" fmla="*/ 0 h 7084503"/>
              <a:gd name="connsiteX2" fmla="*/ 5698313 w 8319465"/>
              <a:gd name="connsiteY2" fmla="*/ 7063054 h 7084503"/>
              <a:gd name="connsiteX3" fmla="*/ 0 w 8319465"/>
              <a:gd name="connsiteY3" fmla="*/ 7084503 h 7084503"/>
              <a:gd name="connsiteX4" fmla="*/ 2424113 w 8319465"/>
              <a:gd name="connsiteY4" fmla="*/ 5521 h 7084503"/>
              <a:gd name="connsiteX0" fmla="*/ 2424113 w 8319465"/>
              <a:gd name="connsiteY0" fmla="*/ 5521 h 7084503"/>
              <a:gd name="connsiteX1" fmla="*/ 8319465 w 8319465"/>
              <a:gd name="connsiteY1" fmla="*/ 0 h 7084503"/>
              <a:gd name="connsiteX2" fmla="*/ 5721365 w 8319465"/>
              <a:gd name="connsiteY2" fmla="*/ 7063054 h 7084503"/>
              <a:gd name="connsiteX3" fmla="*/ 0 w 8319465"/>
              <a:gd name="connsiteY3" fmla="*/ 7084503 h 7084503"/>
              <a:gd name="connsiteX4" fmla="*/ 2424113 w 8319465"/>
              <a:gd name="connsiteY4" fmla="*/ 5521 h 7084503"/>
              <a:gd name="connsiteX0" fmla="*/ 2424113 w 8319465"/>
              <a:gd name="connsiteY0" fmla="*/ 5521 h 7084503"/>
              <a:gd name="connsiteX1" fmla="*/ 8319465 w 8319465"/>
              <a:gd name="connsiteY1" fmla="*/ 0 h 7084503"/>
              <a:gd name="connsiteX2" fmla="*/ 5736733 w 8319465"/>
              <a:gd name="connsiteY2" fmla="*/ 7063054 h 7084503"/>
              <a:gd name="connsiteX3" fmla="*/ 0 w 8319465"/>
              <a:gd name="connsiteY3" fmla="*/ 7084503 h 7084503"/>
              <a:gd name="connsiteX4" fmla="*/ 2424113 w 8319465"/>
              <a:gd name="connsiteY4" fmla="*/ 5521 h 7084503"/>
              <a:gd name="connsiteX0" fmla="*/ 2424113 w 8319465"/>
              <a:gd name="connsiteY0" fmla="*/ 5521 h 7084503"/>
              <a:gd name="connsiteX1" fmla="*/ 8319465 w 8319465"/>
              <a:gd name="connsiteY1" fmla="*/ 0 h 7084503"/>
              <a:gd name="connsiteX2" fmla="*/ 5759785 w 8319465"/>
              <a:gd name="connsiteY2" fmla="*/ 7063054 h 7084503"/>
              <a:gd name="connsiteX3" fmla="*/ 0 w 8319465"/>
              <a:gd name="connsiteY3" fmla="*/ 7084503 h 7084503"/>
              <a:gd name="connsiteX4" fmla="*/ 2424113 w 8319465"/>
              <a:gd name="connsiteY4" fmla="*/ 5521 h 7084503"/>
              <a:gd name="connsiteX0" fmla="*/ 2424113 w 8319465"/>
              <a:gd name="connsiteY0" fmla="*/ 5521 h 7093790"/>
              <a:gd name="connsiteX1" fmla="*/ 8319465 w 8319465"/>
              <a:gd name="connsiteY1" fmla="*/ 0 h 7093790"/>
              <a:gd name="connsiteX2" fmla="*/ 5782837 w 8319465"/>
              <a:gd name="connsiteY2" fmla="*/ 7093790 h 7093790"/>
              <a:gd name="connsiteX3" fmla="*/ 0 w 8319465"/>
              <a:gd name="connsiteY3" fmla="*/ 7084503 h 7093790"/>
              <a:gd name="connsiteX4" fmla="*/ 2424113 w 8319465"/>
              <a:gd name="connsiteY4" fmla="*/ 5521 h 7093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9465" h="7093790">
                <a:moveTo>
                  <a:pt x="2424113" y="5521"/>
                </a:moveTo>
                <a:lnTo>
                  <a:pt x="8319465" y="0"/>
                </a:lnTo>
                <a:lnTo>
                  <a:pt x="5782837" y="7093790"/>
                </a:lnTo>
                <a:lnTo>
                  <a:pt x="0" y="7084503"/>
                </a:lnTo>
                <a:lnTo>
                  <a:pt x="2424113" y="5521"/>
                </a:lnTo>
                <a:close/>
              </a:path>
            </a:pathLst>
          </a:custGeom>
        </p:spPr>
        <p:txBody>
          <a:bodyPr/>
          <a:lstStyle/>
          <a:p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857510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layou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8B2AE6E-5012-F925-B9E0-2C9A3DBC0A6A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B95AD-15CE-F7B7-4048-D4BC4039F1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-5939" y="3718377"/>
            <a:ext cx="12192000" cy="31396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21C01C2-421D-6D47-A4A6-F3FBD49FCCD9}"/>
              </a:ext>
            </a:extLst>
          </p:cNvPr>
          <p:cNvSpPr/>
          <p:nvPr userDrawn="1"/>
        </p:nvSpPr>
        <p:spPr>
          <a:xfrm rot="10800000">
            <a:off x="12096521" y="0"/>
            <a:ext cx="99164" cy="3058510"/>
          </a:xfrm>
          <a:prstGeom prst="rect">
            <a:avLst/>
          </a:prstGeom>
          <a:solidFill>
            <a:srgbClr val="C0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D78213-2FB4-C549-781F-4073598A4AE7}"/>
              </a:ext>
            </a:extLst>
          </p:cNvPr>
          <p:cNvSpPr/>
          <p:nvPr userDrawn="1"/>
        </p:nvSpPr>
        <p:spPr>
          <a:xfrm rot="10800000">
            <a:off x="12096718" y="3139623"/>
            <a:ext cx="99164" cy="433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466068-AD20-659C-746B-81BEE50E9ADA}"/>
              </a:ext>
            </a:extLst>
          </p:cNvPr>
          <p:cNvSpPr/>
          <p:nvPr userDrawn="1"/>
        </p:nvSpPr>
        <p:spPr>
          <a:xfrm rot="10800000">
            <a:off x="12096521" y="3654629"/>
            <a:ext cx="99164" cy="433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15" name="Diagonal Stripe 14">
            <a:extLst>
              <a:ext uri="{FF2B5EF4-FFF2-40B4-BE49-F238E27FC236}">
                <a16:creationId xmlns:a16="http://schemas.microsoft.com/office/drawing/2014/main" id="{D82BA350-C437-1B6C-0082-CD7CF0CE547D}"/>
              </a:ext>
            </a:extLst>
          </p:cNvPr>
          <p:cNvSpPr/>
          <p:nvPr userDrawn="1"/>
        </p:nvSpPr>
        <p:spPr>
          <a:xfrm>
            <a:off x="0" y="0"/>
            <a:ext cx="5606143" cy="6858000"/>
          </a:xfrm>
          <a:prstGeom prst="diagStripe">
            <a:avLst/>
          </a:prstGeom>
          <a:solidFill>
            <a:schemeClr val="bg1">
              <a:lumMod val="75000"/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216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">
    <p:bg>
      <p:bgPr>
        <a:solidFill>
          <a:srgbClr val="2C2C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9DAC918-69A7-1F81-9143-C4470BEA451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2000">
                <a:schemeClr val="bg1"/>
              </a:gs>
              <a:gs pos="82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6000000" scaled="0"/>
          </a:gradFill>
          <a:ln w="7158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MY"/>
          </a:p>
        </p:txBody>
      </p:sp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24F89DFC-6C4C-1B65-FADE-ED74049BFD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27052" y="-39938"/>
            <a:ext cx="7679193" cy="7005082"/>
          </a:xfrm>
          <a:custGeom>
            <a:avLst/>
            <a:gdLst>
              <a:gd name="connsiteX0" fmla="*/ 7 w 6342063"/>
              <a:gd name="connsiteY0" fmla="*/ 2636495 h 6902450"/>
              <a:gd name="connsiteX1" fmla="*/ 3171032 w 6342063"/>
              <a:gd name="connsiteY1" fmla="*/ 0 h 6902450"/>
              <a:gd name="connsiteX2" fmla="*/ 6342056 w 6342063"/>
              <a:gd name="connsiteY2" fmla="*/ 2636495 h 6902450"/>
              <a:gd name="connsiteX3" fmla="*/ 5130833 w 6342063"/>
              <a:gd name="connsiteY3" fmla="*/ 6902432 h 6902450"/>
              <a:gd name="connsiteX4" fmla="*/ 1211230 w 6342063"/>
              <a:gd name="connsiteY4" fmla="*/ 6902432 h 6902450"/>
              <a:gd name="connsiteX5" fmla="*/ 7 w 6342063"/>
              <a:gd name="connsiteY5" fmla="*/ 2636495 h 6902450"/>
              <a:gd name="connsiteX0" fmla="*/ 930398 w 7272447"/>
              <a:gd name="connsiteY0" fmla="*/ 2636495 h 6902432"/>
              <a:gd name="connsiteX1" fmla="*/ 4101423 w 7272447"/>
              <a:gd name="connsiteY1" fmla="*/ 0 h 6902432"/>
              <a:gd name="connsiteX2" fmla="*/ 7272447 w 7272447"/>
              <a:gd name="connsiteY2" fmla="*/ 2636495 h 6902432"/>
              <a:gd name="connsiteX3" fmla="*/ 6061224 w 7272447"/>
              <a:gd name="connsiteY3" fmla="*/ 6902432 h 6902432"/>
              <a:gd name="connsiteX4" fmla="*/ 0 w 7272447"/>
              <a:gd name="connsiteY4" fmla="*/ 6866337 h 6902432"/>
              <a:gd name="connsiteX5" fmla="*/ 930398 w 7272447"/>
              <a:gd name="connsiteY5" fmla="*/ 2636495 h 6902432"/>
              <a:gd name="connsiteX0" fmla="*/ 3637504 w 7272447"/>
              <a:gd name="connsiteY0" fmla="*/ 25642 h 6902432"/>
              <a:gd name="connsiteX1" fmla="*/ 4101423 w 7272447"/>
              <a:gd name="connsiteY1" fmla="*/ 0 h 6902432"/>
              <a:gd name="connsiteX2" fmla="*/ 7272447 w 7272447"/>
              <a:gd name="connsiteY2" fmla="*/ 2636495 h 6902432"/>
              <a:gd name="connsiteX3" fmla="*/ 6061224 w 7272447"/>
              <a:gd name="connsiteY3" fmla="*/ 6902432 h 6902432"/>
              <a:gd name="connsiteX4" fmla="*/ 0 w 7272447"/>
              <a:gd name="connsiteY4" fmla="*/ 6866337 h 6902432"/>
              <a:gd name="connsiteX5" fmla="*/ 3637504 w 7272447"/>
              <a:gd name="connsiteY5" fmla="*/ 25642 h 6902432"/>
              <a:gd name="connsiteX0" fmla="*/ 4022514 w 7657457"/>
              <a:gd name="connsiteY0" fmla="*/ 25642 h 6902432"/>
              <a:gd name="connsiteX1" fmla="*/ 4486433 w 7657457"/>
              <a:gd name="connsiteY1" fmla="*/ 0 h 6902432"/>
              <a:gd name="connsiteX2" fmla="*/ 7657457 w 7657457"/>
              <a:gd name="connsiteY2" fmla="*/ 2636495 h 6902432"/>
              <a:gd name="connsiteX3" fmla="*/ 6446234 w 7657457"/>
              <a:gd name="connsiteY3" fmla="*/ 6902432 h 6902432"/>
              <a:gd name="connsiteX4" fmla="*/ 0 w 7657457"/>
              <a:gd name="connsiteY4" fmla="*/ 6878369 h 6902432"/>
              <a:gd name="connsiteX5" fmla="*/ 4022514 w 7657457"/>
              <a:gd name="connsiteY5" fmla="*/ 25642 h 6902432"/>
              <a:gd name="connsiteX0" fmla="*/ 3842040 w 7657457"/>
              <a:gd name="connsiteY0" fmla="*/ 0 h 6924916"/>
              <a:gd name="connsiteX1" fmla="*/ 4486433 w 7657457"/>
              <a:gd name="connsiteY1" fmla="*/ 22484 h 6924916"/>
              <a:gd name="connsiteX2" fmla="*/ 7657457 w 7657457"/>
              <a:gd name="connsiteY2" fmla="*/ 2658979 h 6924916"/>
              <a:gd name="connsiteX3" fmla="*/ 6446234 w 7657457"/>
              <a:gd name="connsiteY3" fmla="*/ 6924916 h 6924916"/>
              <a:gd name="connsiteX4" fmla="*/ 0 w 7657457"/>
              <a:gd name="connsiteY4" fmla="*/ 6900853 h 6924916"/>
              <a:gd name="connsiteX5" fmla="*/ 3842040 w 7657457"/>
              <a:gd name="connsiteY5" fmla="*/ 0 h 6924916"/>
              <a:gd name="connsiteX0" fmla="*/ 3842040 w 7759022"/>
              <a:gd name="connsiteY0" fmla="*/ 1579 h 6926495"/>
              <a:gd name="connsiteX1" fmla="*/ 7759022 w 7759022"/>
              <a:gd name="connsiteY1" fmla="*/ 0 h 6926495"/>
              <a:gd name="connsiteX2" fmla="*/ 7657457 w 7759022"/>
              <a:gd name="connsiteY2" fmla="*/ 2660558 h 6926495"/>
              <a:gd name="connsiteX3" fmla="*/ 6446234 w 7759022"/>
              <a:gd name="connsiteY3" fmla="*/ 6926495 h 6926495"/>
              <a:gd name="connsiteX4" fmla="*/ 0 w 7759022"/>
              <a:gd name="connsiteY4" fmla="*/ 6902432 h 6926495"/>
              <a:gd name="connsiteX5" fmla="*/ 3842040 w 7759022"/>
              <a:gd name="connsiteY5" fmla="*/ 1579 h 6926495"/>
              <a:gd name="connsiteX0" fmla="*/ 3842040 w 7777773"/>
              <a:gd name="connsiteY0" fmla="*/ 1579 h 6926495"/>
              <a:gd name="connsiteX1" fmla="*/ 7759022 w 7777773"/>
              <a:gd name="connsiteY1" fmla="*/ 0 h 6926495"/>
              <a:gd name="connsiteX2" fmla="*/ 7777773 w 7777773"/>
              <a:gd name="connsiteY2" fmla="*/ 3177916 h 6926495"/>
              <a:gd name="connsiteX3" fmla="*/ 6446234 w 7777773"/>
              <a:gd name="connsiteY3" fmla="*/ 6926495 h 6926495"/>
              <a:gd name="connsiteX4" fmla="*/ 0 w 7777773"/>
              <a:gd name="connsiteY4" fmla="*/ 6902432 h 6926495"/>
              <a:gd name="connsiteX5" fmla="*/ 3842040 w 7777773"/>
              <a:gd name="connsiteY5" fmla="*/ 1579 h 6926495"/>
              <a:gd name="connsiteX0" fmla="*/ 3842040 w 7777773"/>
              <a:gd name="connsiteY0" fmla="*/ 1579 h 6926495"/>
              <a:gd name="connsiteX1" fmla="*/ 7759022 w 7777773"/>
              <a:gd name="connsiteY1" fmla="*/ 0 h 6926495"/>
              <a:gd name="connsiteX2" fmla="*/ 7777773 w 7777773"/>
              <a:gd name="connsiteY2" fmla="*/ 3177916 h 6926495"/>
              <a:gd name="connsiteX3" fmla="*/ 6446234 w 7777773"/>
              <a:gd name="connsiteY3" fmla="*/ 6926495 h 6926495"/>
              <a:gd name="connsiteX4" fmla="*/ 0 w 7777773"/>
              <a:gd name="connsiteY4" fmla="*/ 6902432 h 6926495"/>
              <a:gd name="connsiteX5" fmla="*/ 3842040 w 7777773"/>
              <a:gd name="connsiteY5" fmla="*/ 1579 h 6926495"/>
              <a:gd name="connsiteX0" fmla="*/ 3842040 w 7777773"/>
              <a:gd name="connsiteY0" fmla="*/ 1579 h 6926495"/>
              <a:gd name="connsiteX1" fmla="*/ 7759022 w 7777773"/>
              <a:gd name="connsiteY1" fmla="*/ 0 h 6926495"/>
              <a:gd name="connsiteX2" fmla="*/ 7777773 w 7777773"/>
              <a:gd name="connsiteY2" fmla="*/ 3335232 h 6926495"/>
              <a:gd name="connsiteX3" fmla="*/ 6446234 w 7777773"/>
              <a:gd name="connsiteY3" fmla="*/ 6926495 h 6926495"/>
              <a:gd name="connsiteX4" fmla="*/ 0 w 7777773"/>
              <a:gd name="connsiteY4" fmla="*/ 6902432 h 6926495"/>
              <a:gd name="connsiteX5" fmla="*/ 3842040 w 7777773"/>
              <a:gd name="connsiteY5" fmla="*/ 1579 h 6926495"/>
              <a:gd name="connsiteX0" fmla="*/ 3842040 w 7759022"/>
              <a:gd name="connsiteY0" fmla="*/ 1579 h 6926495"/>
              <a:gd name="connsiteX1" fmla="*/ 7759022 w 7759022"/>
              <a:gd name="connsiteY1" fmla="*/ 0 h 6926495"/>
              <a:gd name="connsiteX2" fmla="*/ 7758109 w 7759022"/>
              <a:gd name="connsiteY2" fmla="*/ 3276239 h 6926495"/>
              <a:gd name="connsiteX3" fmla="*/ 6446234 w 7759022"/>
              <a:gd name="connsiteY3" fmla="*/ 6926495 h 6926495"/>
              <a:gd name="connsiteX4" fmla="*/ 0 w 7759022"/>
              <a:gd name="connsiteY4" fmla="*/ 6902432 h 6926495"/>
              <a:gd name="connsiteX5" fmla="*/ 3842040 w 7759022"/>
              <a:gd name="connsiteY5" fmla="*/ 1579 h 6926495"/>
              <a:gd name="connsiteX0" fmla="*/ 3842040 w 7759022"/>
              <a:gd name="connsiteY0" fmla="*/ 1579 h 6926495"/>
              <a:gd name="connsiteX1" fmla="*/ 7759022 w 7759022"/>
              <a:gd name="connsiteY1" fmla="*/ 0 h 6926495"/>
              <a:gd name="connsiteX2" fmla="*/ 7758109 w 7759022"/>
              <a:gd name="connsiteY2" fmla="*/ 3276239 h 6926495"/>
              <a:gd name="connsiteX3" fmla="*/ 6303015 w 7759022"/>
              <a:gd name="connsiteY3" fmla="*/ 6926495 h 6926495"/>
              <a:gd name="connsiteX4" fmla="*/ 0 w 7759022"/>
              <a:gd name="connsiteY4" fmla="*/ 6902432 h 6926495"/>
              <a:gd name="connsiteX5" fmla="*/ 3842040 w 7759022"/>
              <a:gd name="connsiteY5" fmla="*/ 1579 h 6926495"/>
              <a:gd name="connsiteX0" fmla="*/ 3842040 w 7759022"/>
              <a:gd name="connsiteY0" fmla="*/ 1579 h 6926495"/>
              <a:gd name="connsiteX1" fmla="*/ 7759022 w 7759022"/>
              <a:gd name="connsiteY1" fmla="*/ 0 h 6926495"/>
              <a:gd name="connsiteX2" fmla="*/ 7758109 w 7759022"/>
              <a:gd name="connsiteY2" fmla="*/ 4333859 h 6926495"/>
              <a:gd name="connsiteX3" fmla="*/ 6303015 w 7759022"/>
              <a:gd name="connsiteY3" fmla="*/ 6926495 h 6926495"/>
              <a:gd name="connsiteX4" fmla="*/ 0 w 7759022"/>
              <a:gd name="connsiteY4" fmla="*/ 6902432 h 6926495"/>
              <a:gd name="connsiteX5" fmla="*/ 3842040 w 7759022"/>
              <a:gd name="connsiteY5" fmla="*/ 1579 h 6926495"/>
              <a:gd name="connsiteX0" fmla="*/ 3842040 w 7759022"/>
              <a:gd name="connsiteY0" fmla="*/ 1579 h 6959545"/>
              <a:gd name="connsiteX1" fmla="*/ 7759022 w 7759022"/>
              <a:gd name="connsiteY1" fmla="*/ 0 h 6959545"/>
              <a:gd name="connsiteX2" fmla="*/ 7758109 w 7759022"/>
              <a:gd name="connsiteY2" fmla="*/ 4333859 h 6959545"/>
              <a:gd name="connsiteX3" fmla="*/ 6258948 w 7759022"/>
              <a:gd name="connsiteY3" fmla="*/ 6959545 h 6959545"/>
              <a:gd name="connsiteX4" fmla="*/ 0 w 7759022"/>
              <a:gd name="connsiteY4" fmla="*/ 6902432 h 6959545"/>
              <a:gd name="connsiteX5" fmla="*/ 3842040 w 7759022"/>
              <a:gd name="connsiteY5" fmla="*/ 1579 h 6959545"/>
              <a:gd name="connsiteX0" fmla="*/ 3842040 w 7759022"/>
              <a:gd name="connsiteY0" fmla="*/ 1579 h 6990567"/>
              <a:gd name="connsiteX1" fmla="*/ 7759022 w 7759022"/>
              <a:gd name="connsiteY1" fmla="*/ 0 h 6990567"/>
              <a:gd name="connsiteX2" fmla="*/ 7758109 w 7759022"/>
              <a:gd name="connsiteY2" fmla="*/ 4333859 h 6990567"/>
              <a:gd name="connsiteX3" fmla="*/ 6258948 w 7759022"/>
              <a:gd name="connsiteY3" fmla="*/ 6959545 h 6990567"/>
              <a:gd name="connsiteX4" fmla="*/ 0 w 7759022"/>
              <a:gd name="connsiteY4" fmla="*/ 6990567 h 6990567"/>
              <a:gd name="connsiteX5" fmla="*/ 3842040 w 7759022"/>
              <a:gd name="connsiteY5" fmla="*/ 1579 h 6990567"/>
              <a:gd name="connsiteX0" fmla="*/ 4125068 w 7759022"/>
              <a:gd name="connsiteY0" fmla="*/ 1579 h 6990567"/>
              <a:gd name="connsiteX1" fmla="*/ 7759022 w 7759022"/>
              <a:gd name="connsiteY1" fmla="*/ 0 h 6990567"/>
              <a:gd name="connsiteX2" fmla="*/ 7758109 w 7759022"/>
              <a:gd name="connsiteY2" fmla="*/ 4333859 h 6990567"/>
              <a:gd name="connsiteX3" fmla="*/ 6258948 w 7759022"/>
              <a:gd name="connsiteY3" fmla="*/ 6959545 h 6990567"/>
              <a:gd name="connsiteX4" fmla="*/ 0 w 7759022"/>
              <a:gd name="connsiteY4" fmla="*/ 6990567 h 6990567"/>
              <a:gd name="connsiteX5" fmla="*/ 4125068 w 7759022"/>
              <a:gd name="connsiteY5" fmla="*/ 1579 h 6990567"/>
              <a:gd name="connsiteX0" fmla="*/ 4023468 w 7657422"/>
              <a:gd name="connsiteY0" fmla="*/ 1579 h 6959545"/>
              <a:gd name="connsiteX1" fmla="*/ 7657422 w 7657422"/>
              <a:gd name="connsiteY1" fmla="*/ 0 h 6959545"/>
              <a:gd name="connsiteX2" fmla="*/ 7656509 w 7657422"/>
              <a:gd name="connsiteY2" fmla="*/ 4333859 h 6959545"/>
              <a:gd name="connsiteX3" fmla="*/ 6157348 w 7657422"/>
              <a:gd name="connsiteY3" fmla="*/ 6959545 h 6959545"/>
              <a:gd name="connsiteX4" fmla="*/ 0 w 7657422"/>
              <a:gd name="connsiteY4" fmla="*/ 6939767 h 6959545"/>
              <a:gd name="connsiteX5" fmla="*/ 4023468 w 7657422"/>
              <a:gd name="connsiteY5" fmla="*/ 1579 h 6959545"/>
              <a:gd name="connsiteX0" fmla="*/ 4045239 w 7679193"/>
              <a:gd name="connsiteY0" fmla="*/ 1579 h 7005082"/>
              <a:gd name="connsiteX1" fmla="*/ 7679193 w 7679193"/>
              <a:gd name="connsiteY1" fmla="*/ 0 h 7005082"/>
              <a:gd name="connsiteX2" fmla="*/ 7678280 w 7679193"/>
              <a:gd name="connsiteY2" fmla="*/ 4333859 h 7005082"/>
              <a:gd name="connsiteX3" fmla="*/ 6179119 w 7679193"/>
              <a:gd name="connsiteY3" fmla="*/ 6959545 h 7005082"/>
              <a:gd name="connsiteX4" fmla="*/ 0 w 7679193"/>
              <a:gd name="connsiteY4" fmla="*/ 7005082 h 7005082"/>
              <a:gd name="connsiteX5" fmla="*/ 4045239 w 7679193"/>
              <a:gd name="connsiteY5" fmla="*/ 1579 h 7005082"/>
              <a:gd name="connsiteX0" fmla="*/ 4045239 w 7679193"/>
              <a:gd name="connsiteY0" fmla="*/ 1579 h 7005082"/>
              <a:gd name="connsiteX1" fmla="*/ 7679193 w 7679193"/>
              <a:gd name="connsiteY1" fmla="*/ 0 h 7005082"/>
              <a:gd name="connsiteX2" fmla="*/ 7678280 w 7679193"/>
              <a:gd name="connsiteY2" fmla="*/ 4333859 h 7005082"/>
              <a:gd name="connsiteX3" fmla="*/ 5707404 w 7679193"/>
              <a:gd name="connsiteY3" fmla="*/ 6988573 h 7005082"/>
              <a:gd name="connsiteX4" fmla="*/ 0 w 7679193"/>
              <a:gd name="connsiteY4" fmla="*/ 7005082 h 7005082"/>
              <a:gd name="connsiteX5" fmla="*/ 4045239 w 7679193"/>
              <a:gd name="connsiteY5" fmla="*/ 1579 h 7005082"/>
              <a:gd name="connsiteX0" fmla="*/ 4045239 w 7679193"/>
              <a:gd name="connsiteY0" fmla="*/ 1579 h 7005082"/>
              <a:gd name="connsiteX1" fmla="*/ 7679193 w 7679193"/>
              <a:gd name="connsiteY1" fmla="*/ 0 h 7005082"/>
              <a:gd name="connsiteX2" fmla="*/ 7678280 w 7679193"/>
              <a:gd name="connsiteY2" fmla="*/ 4333859 h 7005082"/>
              <a:gd name="connsiteX3" fmla="*/ 5801747 w 7679193"/>
              <a:gd name="connsiteY3" fmla="*/ 6988573 h 7005082"/>
              <a:gd name="connsiteX4" fmla="*/ 0 w 7679193"/>
              <a:gd name="connsiteY4" fmla="*/ 7005082 h 7005082"/>
              <a:gd name="connsiteX5" fmla="*/ 4045239 w 7679193"/>
              <a:gd name="connsiteY5" fmla="*/ 1579 h 7005082"/>
              <a:gd name="connsiteX0" fmla="*/ 4045239 w 7679193"/>
              <a:gd name="connsiteY0" fmla="*/ 1579 h 7005082"/>
              <a:gd name="connsiteX1" fmla="*/ 7679193 w 7679193"/>
              <a:gd name="connsiteY1" fmla="*/ 0 h 7005082"/>
              <a:gd name="connsiteX2" fmla="*/ 7663766 w 7679193"/>
              <a:gd name="connsiteY2" fmla="*/ 3804087 h 7005082"/>
              <a:gd name="connsiteX3" fmla="*/ 5801747 w 7679193"/>
              <a:gd name="connsiteY3" fmla="*/ 6988573 h 7005082"/>
              <a:gd name="connsiteX4" fmla="*/ 0 w 7679193"/>
              <a:gd name="connsiteY4" fmla="*/ 7005082 h 7005082"/>
              <a:gd name="connsiteX5" fmla="*/ 4045239 w 7679193"/>
              <a:gd name="connsiteY5" fmla="*/ 1579 h 7005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79193" h="7005082">
                <a:moveTo>
                  <a:pt x="4045239" y="1579"/>
                </a:moveTo>
                <a:lnTo>
                  <a:pt x="7679193" y="0"/>
                </a:lnTo>
                <a:cubicBezTo>
                  <a:pt x="7678889" y="1092080"/>
                  <a:pt x="7664070" y="2712007"/>
                  <a:pt x="7663766" y="3804087"/>
                </a:cubicBezTo>
                <a:lnTo>
                  <a:pt x="5801747" y="6988573"/>
                </a:lnTo>
                <a:lnTo>
                  <a:pt x="0" y="7005082"/>
                </a:lnTo>
                <a:lnTo>
                  <a:pt x="4045239" y="1579"/>
                </a:lnTo>
                <a:close/>
              </a:path>
            </a:pathLst>
          </a:custGeom>
        </p:spPr>
        <p:txBody>
          <a:bodyPr/>
          <a:lstStyle/>
          <a:p>
            <a:endParaRPr lang="en-MY"/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A67EEDB7-4D0A-A800-DE28-0C4984B110CA}"/>
              </a:ext>
            </a:extLst>
          </p:cNvPr>
          <p:cNvSpPr>
            <a:spLocks/>
          </p:cNvSpPr>
          <p:nvPr userDrawn="1"/>
        </p:nvSpPr>
        <p:spPr bwMode="auto">
          <a:xfrm>
            <a:off x="876629" y="-15775"/>
            <a:ext cx="7686809" cy="6857999"/>
          </a:xfrm>
          <a:custGeom>
            <a:avLst/>
            <a:gdLst>
              <a:gd name="T0" fmla="*/ 0 w 956"/>
              <a:gd name="T1" fmla="*/ 513 h 801"/>
              <a:gd name="T2" fmla="*/ 0 w 956"/>
              <a:gd name="T3" fmla="*/ 801 h 801"/>
              <a:gd name="T4" fmla="*/ 495 w 956"/>
              <a:gd name="T5" fmla="*/ 801 h 801"/>
              <a:gd name="T6" fmla="*/ 956 w 956"/>
              <a:gd name="T7" fmla="*/ 0 h 801"/>
              <a:gd name="T8" fmla="*/ 290 w 956"/>
              <a:gd name="T9" fmla="*/ 0 h 801"/>
              <a:gd name="T10" fmla="*/ 0 w 956"/>
              <a:gd name="T11" fmla="*/ 513 h 801"/>
              <a:gd name="connsiteX0" fmla="*/ 0 w 10000"/>
              <a:gd name="connsiteY0" fmla="*/ 6404 h 10000"/>
              <a:gd name="connsiteX1" fmla="*/ 0 w 10000"/>
              <a:gd name="connsiteY1" fmla="*/ 10000 h 10000"/>
              <a:gd name="connsiteX2" fmla="*/ 4844 w 10000"/>
              <a:gd name="connsiteY2" fmla="*/ 10000 h 10000"/>
              <a:gd name="connsiteX3" fmla="*/ 10000 w 10000"/>
              <a:gd name="connsiteY3" fmla="*/ 0 h 10000"/>
              <a:gd name="connsiteX4" fmla="*/ 3033 w 10000"/>
              <a:gd name="connsiteY4" fmla="*/ 0 h 10000"/>
              <a:gd name="connsiteX5" fmla="*/ 0 w 10000"/>
              <a:gd name="connsiteY5" fmla="*/ 64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6404"/>
                </a:moveTo>
                <a:lnTo>
                  <a:pt x="0" y="10000"/>
                </a:lnTo>
                <a:lnTo>
                  <a:pt x="4844" y="10000"/>
                </a:lnTo>
                <a:lnTo>
                  <a:pt x="10000" y="0"/>
                </a:lnTo>
                <a:lnTo>
                  <a:pt x="3033" y="0"/>
                </a:lnTo>
                <a:lnTo>
                  <a:pt x="0" y="6404"/>
                </a:lnTo>
                <a:close/>
              </a:path>
            </a:pathLst>
          </a:custGeom>
          <a:gradFill>
            <a:gsLst>
              <a:gs pos="5000">
                <a:srgbClr val="2C2C2C"/>
              </a:gs>
              <a:gs pos="62000">
                <a:schemeClr val="tx2">
                  <a:lumMod val="50000"/>
                  <a:lumOff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60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33CB460A-39A9-54F6-0195-13B362A33766}"/>
              </a:ext>
            </a:extLst>
          </p:cNvPr>
          <p:cNvSpPr>
            <a:spLocks/>
          </p:cNvSpPr>
          <p:nvPr userDrawn="1"/>
        </p:nvSpPr>
        <p:spPr bwMode="auto">
          <a:xfrm>
            <a:off x="-32223" y="-14401"/>
            <a:ext cx="8108976" cy="6902576"/>
          </a:xfrm>
          <a:custGeom>
            <a:avLst/>
            <a:gdLst>
              <a:gd name="T0" fmla="*/ 0 w 722"/>
              <a:gd name="T1" fmla="*/ 0 h 796"/>
              <a:gd name="T2" fmla="*/ 722 w 722"/>
              <a:gd name="T3" fmla="*/ 0 h 796"/>
              <a:gd name="T4" fmla="*/ 273 w 722"/>
              <a:gd name="T5" fmla="*/ 796 h 796"/>
              <a:gd name="T6" fmla="*/ 0 w 722"/>
              <a:gd name="T7" fmla="*/ 796 h 796"/>
              <a:gd name="T8" fmla="*/ 0 w 722"/>
              <a:gd name="T9" fmla="*/ 0 h 796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6231 w 10000"/>
              <a:gd name="connsiteY2" fmla="*/ 9977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2115"/>
              <a:gd name="connsiteY0" fmla="*/ 23 h 10023"/>
              <a:gd name="connsiteX1" fmla="*/ 12115 w 12115"/>
              <a:gd name="connsiteY1" fmla="*/ 0 h 10023"/>
              <a:gd name="connsiteX2" fmla="*/ 6231 w 12115"/>
              <a:gd name="connsiteY2" fmla="*/ 10000 h 10023"/>
              <a:gd name="connsiteX3" fmla="*/ 0 w 12115"/>
              <a:gd name="connsiteY3" fmla="*/ 10023 h 10023"/>
              <a:gd name="connsiteX4" fmla="*/ 0 w 12115"/>
              <a:gd name="connsiteY4" fmla="*/ 23 h 10023"/>
              <a:gd name="connsiteX0" fmla="*/ 0 w 12270"/>
              <a:gd name="connsiteY0" fmla="*/ 46 h 10046"/>
              <a:gd name="connsiteX1" fmla="*/ 12270 w 12270"/>
              <a:gd name="connsiteY1" fmla="*/ 0 h 10046"/>
              <a:gd name="connsiteX2" fmla="*/ 6231 w 12270"/>
              <a:gd name="connsiteY2" fmla="*/ 10023 h 10046"/>
              <a:gd name="connsiteX3" fmla="*/ 0 w 12270"/>
              <a:gd name="connsiteY3" fmla="*/ 10046 h 10046"/>
              <a:gd name="connsiteX4" fmla="*/ 0 w 12270"/>
              <a:gd name="connsiteY4" fmla="*/ 46 h 10046"/>
              <a:gd name="connsiteX0" fmla="*/ 0 w 12451"/>
              <a:gd name="connsiteY0" fmla="*/ 23 h 10023"/>
              <a:gd name="connsiteX1" fmla="*/ 12451 w 12451"/>
              <a:gd name="connsiteY1" fmla="*/ 0 h 10023"/>
              <a:gd name="connsiteX2" fmla="*/ 6231 w 12451"/>
              <a:gd name="connsiteY2" fmla="*/ 10000 h 10023"/>
              <a:gd name="connsiteX3" fmla="*/ 0 w 12451"/>
              <a:gd name="connsiteY3" fmla="*/ 10023 h 10023"/>
              <a:gd name="connsiteX4" fmla="*/ 0 w 12451"/>
              <a:gd name="connsiteY4" fmla="*/ 23 h 10023"/>
              <a:gd name="connsiteX0" fmla="*/ 0 w 12606"/>
              <a:gd name="connsiteY0" fmla="*/ 23 h 10023"/>
              <a:gd name="connsiteX1" fmla="*/ 12606 w 12606"/>
              <a:gd name="connsiteY1" fmla="*/ 0 h 10023"/>
              <a:gd name="connsiteX2" fmla="*/ 6231 w 12606"/>
              <a:gd name="connsiteY2" fmla="*/ 10000 h 10023"/>
              <a:gd name="connsiteX3" fmla="*/ 0 w 12606"/>
              <a:gd name="connsiteY3" fmla="*/ 10023 h 10023"/>
              <a:gd name="connsiteX4" fmla="*/ 0 w 12606"/>
              <a:gd name="connsiteY4" fmla="*/ 23 h 10023"/>
              <a:gd name="connsiteX0" fmla="*/ 1496 w 14102"/>
              <a:gd name="connsiteY0" fmla="*/ 23 h 10046"/>
              <a:gd name="connsiteX1" fmla="*/ 14102 w 14102"/>
              <a:gd name="connsiteY1" fmla="*/ 0 h 10046"/>
              <a:gd name="connsiteX2" fmla="*/ 7727 w 14102"/>
              <a:gd name="connsiteY2" fmla="*/ 10000 h 10046"/>
              <a:gd name="connsiteX3" fmla="*/ 0 w 14102"/>
              <a:gd name="connsiteY3" fmla="*/ 10046 h 10046"/>
              <a:gd name="connsiteX4" fmla="*/ 1496 w 14102"/>
              <a:gd name="connsiteY4" fmla="*/ 23 h 10046"/>
              <a:gd name="connsiteX0" fmla="*/ 52 w 14102"/>
              <a:gd name="connsiteY0" fmla="*/ 23 h 10046"/>
              <a:gd name="connsiteX1" fmla="*/ 14102 w 14102"/>
              <a:gd name="connsiteY1" fmla="*/ 0 h 10046"/>
              <a:gd name="connsiteX2" fmla="*/ 7727 w 14102"/>
              <a:gd name="connsiteY2" fmla="*/ 10000 h 10046"/>
              <a:gd name="connsiteX3" fmla="*/ 0 w 14102"/>
              <a:gd name="connsiteY3" fmla="*/ 10046 h 10046"/>
              <a:gd name="connsiteX4" fmla="*/ 52 w 14102"/>
              <a:gd name="connsiteY4" fmla="*/ 23 h 10046"/>
              <a:gd name="connsiteX0" fmla="*/ 52 w 14102"/>
              <a:gd name="connsiteY0" fmla="*/ 23 h 10046"/>
              <a:gd name="connsiteX1" fmla="*/ 14102 w 14102"/>
              <a:gd name="connsiteY1" fmla="*/ 0 h 10046"/>
              <a:gd name="connsiteX2" fmla="*/ 7762 w 14102"/>
              <a:gd name="connsiteY2" fmla="*/ 10016 h 10046"/>
              <a:gd name="connsiteX3" fmla="*/ 0 w 14102"/>
              <a:gd name="connsiteY3" fmla="*/ 10046 h 10046"/>
              <a:gd name="connsiteX4" fmla="*/ 52 w 14102"/>
              <a:gd name="connsiteY4" fmla="*/ 23 h 10046"/>
              <a:gd name="connsiteX0" fmla="*/ 52 w 16864"/>
              <a:gd name="connsiteY0" fmla="*/ 3 h 10026"/>
              <a:gd name="connsiteX1" fmla="*/ 16864 w 16864"/>
              <a:gd name="connsiteY1" fmla="*/ 0 h 10026"/>
              <a:gd name="connsiteX2" fmla="*/ 7762 w 16864"/>
              <a:gd name="connsiteY2" fmla="*/ 9996 h 10026"/>
              <a:gd name="connsiteX3" fmla="*/ 0 w 16864"/>
              <a:gd name="connsiteY3" fmla="*/ 10026 h 10026"/>
              <a:gd name="connsiteX4" fmla="*/ 52 w 16864"/>
              <a:gd name="connsiteY4" fmla="*/ 3 h 10026"/>
              <a:gd name="connsiteX0" fmla="*/ 52 w 16864"/>
              <a:gd name="connsiteY0" fmla="*/ 3 h 10036"/>
              <a:gd name="connsiteX1" fmla="*/ 16864 w 16864"/>
              <a:gd name="connsiteY1" fmla="*/ 0 h 10036"/>
              <a:gd name="connsiteX2" fmla="*/ 10479 w 16864"/>
              <a:gd name="connsiteY2" fmla="*/ 10036 h 10036"/>
              <a:gd name="connsiteX3" fmla="*/ 0 w 16864"/>
              <a:gd name="connsiteY3" fmla="*/ 10026 h 10036"/>
              <a:gd name="connsiteX4" fmla="*/ 52 w 16864"/>
              <a:gd name="connsiteY4" fmla="*/ 3 h 10036"/>
              <a:gd name="connsiteX0" fmla="*/ 52 w 17532"/>
              <a:gd name="connsiteY0" fmla="*/ 3 h 10036"/>
              <a:gd name="connsiteX1" fmla="*/ 17532 w 17532"/>
              <a:gd name="connsiteY1" fmla="*/ 0 h 10036"/>
              <a:gd name="connsiteX2" fmla="*/ 10479 w 17532"/>
              <a:gd name="connsiteY2" fmla="*/ 10036 h 10036"/>
              <a:gd name="connsiteX3" fmla="*/ 0 w 17532"/>
              <a:gd name="connsiteY3" fmla="*/ 10026 h 10036"/>
              <a:gd name="connsiteX4" fmla="*/ 52 w 17532"/>
              <a:gd name="connsiteY4" fmla="*/ 3 h 10036"/>
              <a:gd name="connsiteX0" fmla="*/ 52 w 17532"/>
              <a:gd name="connsiteY0" fmla="*/ 3 h 10026"/>
              <a:gd name="connsiteX1" fmla="*/ 17532 w 17532"/>
              <a:gd name="connsiteY1" fmla="*/ 0 h 10026"/>
              <a:gd name="connsiteX2" fmla="*/ 11014 w 17532"/>
              <a:gd name="connsiteY2" fmla="*/ 9975 h 10026"/>
              <a:gd name="connsiteX3" fmla="*/ 0 w 17532"/>
              <a:gd name="connsiteY3" fmla="*/ 10026 h 10026"/>
              <a:gd name="connsiteX4" fmla="*/ 52 w 17532"/>
              <a:gd name="connsiteY4" fmla="*/ 3 h 10026"/>
              <a:gd name="connsiteX0" fmla="*/ 52 w 17532"/>
              <a:gd name="connsiteY0" fmla="*/ 3 h 10026"/>
              <a:gd name="connsiteX1" fmla="*/ 17532 w 17532"/>
              <a:gd name="connsiteY1" fmla="*/ 0 h 10026"/>
              <a:gd name="connsiteX2" fmla="*/ 11081 w 17532"/>
              <a:gd name="connsiteY2" fmla="*/ 9975 h 10026"/>
              <a:gd name="connsiteX3" fmla="*/ 0 w 17532"/>
              <a:gd name="connsiteY3" fmla="*/ 10026 h 10026"/>
              <a:gd name="connsiteX4" fmla="*/ 52 w 17532"/>
              <a:gd name="connsiteY4" fmla="*/ 3 h 10026"/>
              <a:gd name="connsiteX0" fmla="*/ 52 w 17532"/>
              <a:gd name="connsiteY0" fmla="*/ 3 h 10026"/>
              <a:gd name="connsiteX1" fmla="*/ 17532 w 17532"/>
              <a:gd name="connsiteY1" fmla="*/ 0 h 10026"/>
              <a:gd name="connsiteX2" fmla="*/ 11215 w 17532"/>
              <a:gd name="connsiteY2" fmla="*/ 9995 h 10026"/>
              <a:gd name="connsiteX3" fmla="*/ 0 w 17532"/>
              <a:gd name="connsiteY3" fmla="*/ 10026 h 10026"/>
              <a:gd name="connsiteX4" fmla="*/ 52 w 17532"/>
              <a:gd name="connsiteY4" fmla="*/ 3 h 10026"/>
              <a:gd name="connsiteX0" fmla="*/ 19 w 17532"/>
              <a:gd name="connsiteY0" fmla="*/ 3 h 10026"/>
              <a:gd name="connsiteX1" fmla="*/ 17532 w 17532"/>
              <a:gd name="connsiteY1" fmla="*/ 0 h 10026"/>
              <a:gd name="connsiteX2" fmla="*/ 11215 w 17532"/>
              <a:gd name="connsiteY2" fmla="*/ 9995 h 10026"/>
              <a:gd name="connsiteX3" fmla="*/ 0 w 17532"/>
              <a:gd name="connsiteY3" fmla="*/ 10026 h 10026"/>
              <a:gd name="connsiteX4" fmla="*/ 19 w 17532"/>
              <a:gd name="connsiteY4" fmla="*/ 3 h 10026"/>
              <a:gd name="connsiteX0" fmla="*/ 19 w 17543"/>
              <a:gd name="connsiteY0" fmla="*/ 13 h 10036"/>
              <a:gd name="connsiteX1" fmla="*/ 17543 w 17543"/>
              <a:gd name="connsiteY1" fmla="*/ 0 h 10036"/>
              <a:gd name="connsiteX2" fmla="*/ 11215 w 17543"/>
              <a:gd name="connsiteY2" fmla="*/ 10005 h 10036"/>
              <a:gd name="connsiteX3" fmla="*/ 0 w 17543"/>
              <a:gd name="connsiteY3" fmla="*/ 10036 h 10036"/>
              <a:gd name="connsiteX4" fmla="*/ 19 w 17543"/>
              <a:gd name="connsiteY4" fmla="*/ 13 h 10036"/>
              <a:gd name="connsiteX0" fmla="*/ 8 w 17543"/>
              <a:gd name="connsiteY0" fmla="*/ 0 h 10044"/>
              <a:gd name="connsiteX1" fmla="*/ 17543 w 17543"/>
              <a:gd name="connsiteY1" fmla="*/ 8 h 10044"/>
              <a:gd name="connsiteX2" fmla="*/ 11215 w 17543"/>
              <a:gd name="connsiteY2" fmla="*/ 10013 h 10044"/>
              <a:gd name="connsiteX3" fmla="*/ 0 w 17543"/>
              <a:gd name="connsiteY3" fmla="*/ 10044 h 10044"/>
              <a:gd name="connsiteX4" fmla="*/ 8 w 17543"/>
              <a:gd name="connsiteY4" fmla="*/ 0 h 10044"/>
              <a:gd name="connsiteX0" fmla="*/ 8 w 11215"/>
              <a:gd name="connsiteY0" fmla="*/ 27 h 10071"/>
              <a:gd name="connsiteX1" fmla="*/ 10522 w 11215"/>
              <a:gd name="connsiteY1" fmla="*/ 0 h 10071"/>
              <a:gd name="connsiteX2" fmla="*/ 11215 w 11215"/>
              <a:gd name="connsiteY2" fmla="*/ 10040 h 10071"/>
              <a:gd name="connsiteX3" fmla="*/ 0 w 11215"/>
              <a:gd name="connsiteY3" fmla="*/ 10071 h 10071"/>
              <a:gd name="connsiteX4" fmla="*/ 8 w 11215"/>
              <a:gd name="connsiteY4" fmla="*/ 27 h 10071"/>
              <a:gd name="connsiteX0" fmla="*/ 8 w 10522"/>
              <a:gd name="connsiteY0" fmla="*/ 27 h 10075"/>
              <a:gd name="connsiteX1" fmla="*/ 10522 w 10522"/>
              <a:gd name="connsiteY1" fmla="*/ 0 h 10075"/>
              <a:gd name="connsiteX2" fmla="*/ 6940 w 10522"/>
              <a:gd name="connsiteY2" fmla="*/ 10075 h 10075"/>
              <a:gd name="connsiteX3" fmla="*/ 0 w 10522"/>
              <a:gd name="connsiteY3" fmla="*/ 10071 h 10075"/>
              <a:gd name="connsiteX4" fmla="*/ 8 w 10522"/>
              <a:gd name="connsiteY4" fmla="*/ 27 h 10075"/>
              <a:gd name="connsiteX0" fmla="*/ 8 w 13036"/>
              <a:gd name="connsiteY0" fmla="*/ 0 h 10048"/>
              <a:gd name="connsiteX1" fmla="*/ 13036 w 13036"/>
              <a:gd name="connsiteY1" fmla="*/ 26 h 10048"/>
              <a:gd name="connsiteX2" fmla="*/ 6940 w 13036"/>
              <a:gd name="connsiteY2" fmla="*/ 10048 h 10048"/>
              <a:gd name="connsiteX3" fmla="*/ 0 w 13036"/>
              <a:gd name="connsiteY3" fmla="*/ 10044 h 10048"/>
              <a:gd name="connsiteX4" fmla="*/ 8 w 13036"/>
              <a:gd name="connsiteY4" fmla="*/ 0 h 10048"/>
              <a:gd name="connsiteX0" fmla="*/ 8 w 13036"/>
              <a:gd name="connsiteY0" fmla="*/ 0 h 10044"/>
              <a:gd name="connsiteX1" fmla="*/ 13036 w 13036"/>
              <a:gd name="connsiteY1" fmla="*/ 26 h 10044"/>
              <a:gd name="connsiteX2" fmla="*/ 6882 w 13036"/>
              <a:gd name="connsiteY2" fmla="*/ 10030 h 10044"/>
              <a:gd name="connsiteX3" fmla="*/ 0 w 13036"/>
              <a:gd name="connsiteY3" fmla="*/ 10044 h 10044"/>
              <a:gd name="connsiteX4" fmla="*/ 8 w 13036"/>
              <a:gd name="connsiteY4" fmla="*/ 0 h 10044"/>
              <a:gd name="connsiteX0" fmla="*/ 8 w 13036"/>
              <a:gd name="connsiteY0" fmla="*/ 0 h 10065"/>
              <a:gd name="connsiteX1" fmla="*/ 13036 w 13036"/>
              <a:gd name="connsiteY1" fmla="*/ 26 h 10065"/>
              <a:gd name="connsiteX2" fmla="*/ 6689 w 13036"/>
              <a:gd name="connsiteY2" fmla="*/ 10065 h 10065"/>
              <a:gd name="connsiteX3" fmla="*/ 0 w 13036"/>
              <a:gd name="connsiteY3" fmla="*/ 10044 h 10065"/>
              <a:gd name="connsiteX4" fmla="*/ 8 w 13036"/>
              <a:gd name="connsiteY4" fmla="*/ 0 h 1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6" h="10065">
                <a:moveTo>
                  <a:pt x="8" y="0"/>
                </a:moveTo>
                <a:lnTo>
                  <a:pt x="13036" y="26"/>
                </a:lnTo>
                <a:lnTo>
                  <a:pt x="6689" y="10065"/>
                </a:lnTo>
                <a:lnTo>
                  <a:pt x="0" y="10044"/>
                </a:lnTo>
                <a:cubicBezTo>
                  <a:pt x="17" y="6703"/>
                  <a:pt x="-9" y="3341"/>
                  <a:pt x="8" y="0"/>
                </a:cubicBezTo>
                <a:close/>
              </a:path>
            </a:pathLst>
          </a:custGeom>
          <a:gradFill>
            <a:gsLst>
              <a:gs pos="52000">
                <a:schemeClr val="tx1">
                  <a:lumMod val="75000"/>
                  <a:lumOff val="25000"/>
                </a:schemeClr>
              </a:gs>
              <a:gs pos="82000">
                <a:srgbClr val="5A5A5A"/>
              </a:gs>
              <a:gs pos="100000">
                <a:srgbClr val="5F5F5F"/>
              </a:gs>
            </a:gsLst>
            <a:lin ang="3000000" scaled="0"/>
          </a:gra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5D4E811A-68E1-6A97-C96E-3F27C8F76BE0}"/>
              </a:ext>
            </a:extLst>
          </p:cNvPr>
          <p:cNvSpPr>
            <a:spLocks/>
          </p:cNvSpPr>
          <p:nvPr userDrawn="1"/>
        </p:nvSpPr>
        <p:spPr bwMode="auto">
          <a:xfrm>
            <a:off x="2209176" y="3456710"/>
            <a:ext cx="4299176" cy="3429000"/>
          </a:xfrm>
          <a:custGeom>
            <a:avLst/>
            <a:gdLst>
              <a:gd name="T0" fmla="*/ 499 w 499"/>
              <a:gd name="T1" fmla="*/ 0 h 398"/>
              <a:gd name="T2" fmla="*/ 226 w 499"/>
              <a:gd name="T3" fmla="*/ 0 h 398"/>
              <a:gd name="T4" fmla="*/ 0 w 499"/>
              <a:gd name="T5" fmla="*/ 398 h 398"/>
              <a:gd name="T6" fmla="*/ 273 w 499"/>
              <a:gd name="T7" fmla="*/ 398 h 398"/>
              <a:gd name="T8" fmla="*/ 499 w 499"/>
              <a:gd name="T9" fmla="*/ 0 h 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9" h="398">
                <a:moveTo>
                  <a:pt x="499" y="0"/>
                </a:moveTo>
                <a:lnTo>
                  <a:pt x="226" y="0"/>
                </a:lnTo>
                <a:lnTo>
                  <a:pt x="0" y="398"/>
                </a:lnTo>
                <a:lnTo>
                  <a:pt x="273" y="398"/>
                </a:lnTo>
                <a:lnTo>
                  <a:pt x="499" y="0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75000"/>
                </a:schemeClr>
              </a:gs>
              <a:gs pos="68000">
                <a:schemeClr val="tx2">
                  <a:lumMod val="50000"/>
                  <a:lumOff val="50000"/>
                </a:schemeClr>
              </a:gs>
              <a:gs pos="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id="{CF0C25A0-646B-916D-80E6-B03039928697}"/>
              </a:ext>
            </a:extLst>
          </p:cNvPr>
          <p:cNvSpPr>
            <a:spLocks/>
          </p:cNvSpPr>
          <p:nvPr userDrawn="1"/>
        </p:nvSpPr>
        <p:spPr bwMode="auto">
          <a:xfrm>
            <a:off x="3960220" y="3450562"/>
            <a:ext cx="2619136" cy="3429000"/>
          </a:xfrm>
          <a:custGeom>
            <a:avLst/>
            <a:gdLst>
              <a:gd name="T0" fmla="*/ 0 w 304"/>
              <a:gd name="T1" fmla="*/ 398 h 398"/>
              <a:gd name="T2" fmla="*/ 74 w 304"/>
              <a:gd name="T3" fmla="*/ 398 h 398"/>
              <a:gd name="T4" fmla="*/ 304 w 304"/>
              <a:gd name="T5" fmla="*/ 0 h 398"/>
              <a:gd name="T6" fmla="*/ 223 w 304"/>
              <a:gd name="T7" fmla="*/ 0 h 398"/>
              <a:gd name="T8" fmla="*/ 0 w 304"/>
              <a:gd name="T9" fmla="*/ 398 h 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4" h="398">
                <a:moveTo>
                  <a:pt x="0" y="398"/>
                </a:moveTo>
                <a:lnTo>
                  <a:pt x="74" y="398"/>
                </a:lnTo>
                <a:lnTo>
                  <a:pt x="304" y="0"/>
                </a:lnTo>
                <a:lnTo>
                  <a:pt x="223" y="0"/>
                </a:lnTo>
                <a:lnTo>
                  <a:pt x="0" y="39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/>
          </a:p>
        </p:txBody>
      </p:sp>
      <p:sp>
        <p:nvSpPr>
          <p:cNvPr id="35" name="Freeform 8">
            <a:extLst>
              <a:ext uri="{FF2B5EF4-FFF2-40B4-BE49-F238E27FC236}">
                <a16:creationId xmlns:a16="http://schemas.microsoft.com/office/drawing/2014/main" id="{C4A6C08A-1102-22D6-CDC7-F94643959DC1}"/>
              </a:ext>
            </a:extLst>
          </p:cNvPr>
          <p:cNvSpPr>
            <a:spLocks/>
          </p:cNvSpPr>
          <p:nvPr userDrawn="1"/>
        </p:nvSpPr>
        <p:spPr bwMode="auto">
          <a:xfrm>
            <a:off x="10367888" y="3713311"/>
            <a:ext cx="1835121" cy="3144689"/>
          </a:xfrm>
          <a:custGeom>
            <a:avLst/>
            <a:gdLst>
              <a:gd name="T0" fmla="*/ 213 w 213"/>
              <a:gd name="T1" fmla="*/ 0 h 365"/>
              <a:gd name="T2" fmla="*/ 0 w 213"/>
              <a:gd name="T3" fmla="*/ 365 h 365"/>
              <a:gd name="T4" fmla="*/ 213 w 213"/>
              <a:gd name="T5" fmla="*/ 365 h 365"/>
              <a:gd name="T6" fmla="*/ 213 w 213"/>
              <a:gd name="T7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3" h="365">
                <a:moveTo>
                  <a:pt x="213" y="0"/>
                </a:moveTo>
                <a:lnTo>
                  <a:pt x="0" y="365"/>
                </a:lnTo>
                <a:lnTo>
                  <a:pt x="213" y="365"/>
                </a:lnTo>
                <a:lnTo>
                  <a:pt x="213" y="0"/>
                </a:lnTo>
                <a:close/>
              </a:path>
            </a:pathLst>
          </a:custGeom>
          <a:solidFill>
            <a:srgbClr val="74121D"/>
          </a:soli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AFD0B610-2095-390B-36E3-2861E97A12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97" y="970721"/>
            <a:ext cx="1963312" cy="664029"/>
          </a:xfrm>
          <a:prstGeom prst="rect">
            <a:avLst/>
          </a:prstGeom>
        </p:spPr>
      </p:pic>
      <p:sp>
        <p:nvSpPr>
          <p:cNvPr id="40" name="Diagonal Stripe 39">
            <a:extLst>
              <a:ext uri="{FF2B5EF4-FFF2-40B4-BE49-F238E27FC236}">
                <a16:creationId xmlns:a16="http://schemas.microsoft.com/office/drawing/2014/main" id="{ABD29FDD-D53B-A316-CE9E-C0BB1690ADF0}"/>
              </a:ext>
            </a:extLst>
          </p:cNvPr>
          <p:cNvSpPr/>
          <p:nvPr userDrawn="1"/>
        </p:nvSpPr>
        <p:spPr>
          <a:xfrm rot="175485">
            <a:off x="1821520" y="4675411"/>
            <a:ext cx="2314796" cy="2272379"/>
          </a:xfrm>
          <a:custGeom>
            <a:avLst/>
            <a:gdLst>
              <a:gd name="connsiteX0" fmla="*/ 0 w 2262277"/>
              <a:gd name="connsiteY0" fmla="*/ 2214205 h 4428410"/>
              <a:gd name="connsiteX1" fmla="*/ 1131139 w 2262277"/>
              <a:gd name="connsiteY1" fmla="*/ 0 h 4428410"/>
              <a:gd name="connsiteX2" fmla="*/ 2262277 w 2262277"/>
              <a:gd name="connsiteY2" fmla="*/ 0 h 4428410"/>
              <a:gd name="connsiteX3" fmla="*/ 0 w 2262277"/>
              <a:gd name="connsiteY3" fmla="*/ 4428410 h 4428410"/>
              <a:gd name="connsiteX4" fmla="*/ 0 w 2262277"/>
              <a:gd name="connsiteY4" fmla="*/ 2214205 h 4428410"/>
              <a:gd name="connsiteX0" fmla="*/ 0 w 2262277"/>
              <a:gd name="connsiteY0" fmla="*/ 2214205 h 2708951"/>
              <a:gd name="connsiteX1" fmla="*/ 1131139 w 2262277"/>
              <a:gd name="connsiteY1" fmla="*/ 0 h 2708951"/>
              <a:gd name="connsiteX2" fmla="*/ 2262277 w 2262277"/>
              <a:gd name="connsiteY2" fmla="*/ 0 h 2708951"/>
              <a:gd name="connsiteX3" fmla="*/ 799998 w 2262277"/>
              <a:gd name="connsiteY3" fmla="*/ 2708951 h 2708951"/>
              <a:gd name="connsiteX4" fmla="*/ 0 w 2262277"/>
              <a:gd name="connsiteY4" fmla="*/ 2214205 h 2708951"/>
              <a:gd name="connsiteX0" fmla="*/ 0 w 2262277"/>
              <a:gd name="connsiteY0" fmla="*/ 2214205 h 2214205"/>
              <a:gd name="connsiteX1" fmla="*/ 1131139 w 2262277"/>
              <a:gd name="connsiteY1" fmla="*/ 0 h 2214205"/>
              <a:gd name="connsiteX2" fmla="*/ 2262277 w 2262277"/>
              <a:gd name="connsiteY2" fmla="*/ 0 h 2214205"/>
              <a:gd name="connsiteX3" fmla="*/ 1174394 w 2262277"/>
              <a:gd name="connsiteY3" fmla="*/ 2162664 h 2214205"/>
              <a:gd name="connsiteX4" fmla="*/ 0 w 2262277"/>
              <a:gd name="connsiteY4" fmla="*/ 2214205 h 2214205"/>
              <a:gd name="connsiteX0" fmla="*/ 0 w 2314796"/>
              <a:gd name="connsiteY0" fmla="*/ 2272379 h 2272379"/>
              <a:gd name="connsiteX1" fmla="*/ 1183658 w 2314796"/>
              <a:gd name="connsiteY1" fmla="*/ 0 h 2272379"/>
              <a:gd name="connsiteX2" fmla="*/ 2314796 w 2314796"/>
              <a:gd name="connsiteY2" fmla="*/ 0 h 2272379"/>
              <a:gd name="connsiteX3" fmla="*/ 1226913 w 2314796"/>
              <a:gd name="connsiteY3" fmla="*/ 2162664 h 2272379"/>
              <a:gd name="connsiteX4" fmla="*/ 0 w 2314796"/>
              <a:gd name="connsiteY4" fmla="*/ 2272379 h 2272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4796" h="2272379">
                <a:moveTo>
                  <a:pt x="0" y="2272379"/>
                </a:moveTo>
                <a:lnTo>
                  <a:pt x="1183658" y="0"/>
                </a:lnTo>
                <a:lnTo>
                  <a:pt x="2314796" y="0"/>
                </a:lnTo>
                <a:lnTo>
                  <a:pt x="1226913" y="2162664"/>
                </a:lnTo>
                <a:lnTo>
                  <a:pt x="0" y="2272379"/>
                </a:lnTo>
                <a:close/>
              </a:path>
            </a:pathLst>
          </a:custGeom>
          <a:solidFill>
            <a:schemeClr val="bg1">
              <a:lumMod val="75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tx1"/>
              </a:solidFill>
            </a:endParaRPr>
          </a:p>
        </p:txBody>
      </p:sp>
      <p:sp>
        <p:nvSpPr>
          <p:cNvPr id="46" name="Freeform 8">
            <a:extLst>
              <a:ext uri="{FF2B5EF4-FFF2-40B4-BE49-F238E27FC236}">
                <a16:creationId xmlns:a16="http://schemas.microsoft.com/office/drawing/2014/main" id="{324D19CD-B969-9A41-96FD-3C48671D55E3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5616"/>
            <a:ext cx="1317018" cy="2121303"/>
          </a:xfrm>
          <a:custGeom>
            <a:avLst/>
            <a:gdLst>
              <a:gd name="T0" fmla="*/ 213 w 213"/>
              <a:gd name="T1" fmla="*/ 0 h 365"/>
              <a:gd name="T2" fmla="*/ 0 w 213"/>
              <a:gd name="T3" fmla="*/ 365 h 365"/>
              <a:gd name="T4" fmla="*/ 213 w 213"/>
              <a:gd name="T5" fmla="*/ 365 h 365"/>
              <a:gd name="T6" fmla="*/ 213 w 213"/>
              <a:gd name="T7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3" h="365">
                <a:moveTo>
                  <a:pt x="213" y="0"/>
                </a:moveTo>
                <a:lnTo>
                  <a:pt x="0" y="365"/>
                </a:lnTo>
                <a:lnTo>
                  <a:pt x="213" y="365"/>
                </a:lnTo>
                <a:lnTo>
                  <a:pt x="213" y="0"/>
                </a:lnTo>
                <a:close/>
              </a:path>
            </a:pathLst>
          </a:custGeom>
          <a:solidFill>
            <a:srgbClr val="74121D"/>
          </a:soli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0" name="Freeform 7">
            <a:extLst>
              <a:ext uri="{FF2B5EF4-FFF2-40B4-BE49-F238E27FC236}">
                <a16:creationId xmlns:a16="http://schemas.microsoft.com/office/drawing/2014/main" id="{0A2D9FB8-C727-0DEB-593D-6A0268E96FC9}"/>
              </a:ext>
            </a:extLst>
          </p:cNvPr>
          <p:cNvSpPr>
            <a:spLocks/>
          </p:cNvSpPr>
          <p:nvPr userDrawn="1"/>
        </p:nvSpPr>
        <p:spPr bwMode="auto">
          <a:xfrm>
            <a:off x="10469449" y="3095152"/>
            <a:ext cx="1758053" cy="3140035"/>
          </a:xfrm>
          <a:custGeom>
            <a:avLst/>
            <a:gdLst>
              <a:gd name="T0" fmla="*/ 0 w 304"/>
              <a:gd name="T1" fmla="*/ 398 h 398"/>
              <a:gd name="T2" fmla="*/ 74 w 304"/>
              <a:gd name="T3" fmla="*/ 398 h 398"/>
              <a:gd name="T4" fmla="*/ 304 w 304"/>
              <a:gd name="T5" fmla="*/ 0 h 398"/>
              <a:gd name="T6" fmla="*/ 223 w 304"/>
              <a:gd name="T7" fmla="*/ 0 h 398"/>
              <a:gd name="T8" fmla="*/ 0 w 304"/>
              <a:gd name="T9" fmla="*/ 398 h 398"/>
              <a:gd name="connsiteX0" fmla="*/ 0 w 10000"/>
              <a:gd name="connsiteY0" fmla="*/ 10000 h 10000"/>
              <a:gd name="connsiteX1" fmla="*/ 2434 w 10000"/>
              <a:gd name="connsiteY1" fmla="*/ 10000 h 10000"/>
              <a:gd name="connsiteX2" fmla="*/ 10000 w 10000"/>
              <a:gd name="connsiteY2" fmla="*/ 0 h 10000"/>
              <a:gd name="connsiteX3" fmla="*/ 6202 w 10000"/>
              <a:gd name="connsiteY3" fmla="*/ 1468 h 10000"/>
              <a:gd name="connsiteX4" fmla="*/ 0 w 10000"/>
              <a:gd name="connsiteY4" fmla="*/ 10000 h 10000"/>
              <a:gd name="connsiteX0" fmla="*/ 0 w 6254"/>
              <a:gd name="connsiteY0" fmla="*/ 8532 h 8532"/>
              <a:gd name="connsiteX1" fmla="*/ 2434 w 6254"/>
              <a:gd name="connsiteY1" fmla="*/ 8532 h 8532"/>
              <a:gd name="connsiteX2" fmla="*/ 6254 w 6254"/>
              <a:gd name="connsiteY2" fmla="*/ 3388 h 8532"/>
              <a:gd name="connsiteX3" fmla="*/ 6202 w 6254"/>
              <a:gd name="connsiteY3" fmla="*/ 0 h 8532"/>
              <a:gd name="connsiteX4" fmla="*/ 0 w 6254"/>
              <a:gd name="connsiteY4" fmla="*/ 8532 h 8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4" h="8532">
                <a:moveTo>
                  <a:pt x="0" y="8532"/>
                </a:moveTo>
                <a:lnTo>
                  <a:pt x="2434" y="8532"/>
                </a:lnTo>
                <a:lnTo>
                  <a:pt x="6254" y="3388"/>
                </a:lnTo>
                <a:cubicBezTo>
                  <a:pt x="6237" y="2259"/>
                  <a:pt x="6219" y="1129"/>
                  <a:pt x="6202" y="0"/>
                </a:cubicBezTo>
                <a:lnTo>
                  <a:pt x="0" y="8532"/>
                </a:lnTo>
                <a:close/>
              </a:path>
            </a:pathLst>
          </a:custGeom>
          <a:solidFill>
            <a:srgbClr val="A6A6A6"/>
          </a:soli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812239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F209197-5B03-3CAB-F2C4-DC93EB13BA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-5939" y="3718377"/>
            <a:ext cx="12192000" cy="3139623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BA1C1F-29AE-DA6E-A103-FEB58C507F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03A43F0-FAB0-EB23-6D56-32DE438124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‹#›</a:t>
            </a:fld>
            <a:endParaRPr lang="en-MY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7E2F138-F467-9B3A-16DD-3501AE10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2640" y="921703"/>
            <a:ext cx="708152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04EF5E-20B7-12DB-D863-48833C32BD39}"/>
              </a:ext>
            </a:extLst>
          </p:cNvPr>
          <p:cNvSpPr/>
          <p:nvPr userDrawn="1"/>
        </p:nvSpPr>
        <p:spPr>
          <a:xfrm rot="10800000">
            <a:off x="-1" y="1719943"/>
            <a:ext cx="622301" cy="3095580"/>
          </a:xfrm>
          <a:prstGeom prst="rect">
            <a:avLst/>
          </a:prstGeom>
          <a:solidFill>
            <a:srgbClr val="C0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DC78ED-462E-4ABB-181F-9D1A16009A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2641" y="2573973"/>
            <a:ext cx="7081520" cy="2626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MY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DDBD3A-27D0-26DD-0032-C1DE757FF0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8724" y="921703"/>
            <a:ext cx="2905785" cy="4278630"/>
          </a:xfrm>
          <a:custGeom>
            <a:avLst/>
            <a:gdLst>
              <a:gd name="connsiteX0" fmla="*/ 0 w 2905125"/>
              <a:gd name="connsiteY0" fmla="*/ 0 h 4278630"/>
              <a:gd name="connsiteX1" fmla="*/ 2049449 w 2905125"/>
              <a:gd name="connsiteY1" fmla="*/ 0 h 4278630"/>
              <a:gd name="connsiteX2" fmla="*/ 2905125 w 2905125"/>
              <a:gd name="connsiteY2" fmla="*/ 855676 h 4278630"/>
              <a:gd name="connsiteX3" fmla="*/ 2905125 w 2905125"/>
              <a:gd name="connsiteY3" fmla="*/ 4278630 h 4278630"/>
              <a:gd name="connsiteX4" fmla="*/ 0 w 2905125"/>
              <a:gd name="connsiteY4" fmla="*/ 4278630 h 4278630"/>
              <a:gd name="connsiteX5" fmla="*/ 0 w 2905125"/>
              <a:gd name="connsiteY5" fmla="*/ 0 h 4278630"/>
              <a:gd name="connsiteX0" fmla="*/ 0 w 2905125"/>
              <a:gd name="connsiteY0" fmla="*/ 0 h 4278630"/>
              <a:gd name="connsiteX1" fmla="*/ 2049449 w 2905125"/>
              <a:gd name="connsiteY1" fmla="*/ 0 h 4278630"/>
              <a:gd name="connsiteX2" fmla="*/ 2869499 w 2905125"/>
              <a:gd name="connsiteY2" fmla="*/ 1330689 h 4278630"/>
              <a:gd name="connsiteX3" fmla="*/ 2905125 w 2905125"/>
              <a:gd name="connsiteY3" fmla="*/ 4278630 h 4278630"/>
              <a:gd name="connsiteX4" fmla="*/ 0 w 2905125"/>
              <a:gd name="connsiteY4" fmla="*/ 4278630 h 4278630"/>
              <a:gd name="connsiteX5" fmla="*/ 0 w 2905125"/>
              <a:gd name="connsiteY5" fmla="*/ 0 h 4278630"/>
              <a:gd name="connsiteX0" fmla="*/ 0 w 2905125"/>
              <a:gd name="connsiteY0" fmla="*/ 0 h 4278630"/>
              <a:gd name="connsiteX1" fmla="*/ 2049449 w 2905125"/>
              <a:gd name="connsiteY1" fmla="*/ 0 h 4278630"/>
              <a:gd name="connsiteX2" fmla="*/ 2891271 w 2905125"/>
              <a:gd name="connsiteY2" fmla="*/ 1323432 h 4278630"/>
              <a:gd name="connsiteX3" fmla="*/ 2905125 w 2905125"/>
              <a:gd name="connsiteY3" fmla="*/ 4278630 h 4278630"/>
              <a:gd name="connsiteX4" fmla="*/ 0 w 2905125"/>
              <a:gd name="connsiteY4" fmla="*/ 4278630 h 4278630"/>
              <a:gd name="connsiteX5" fmla="*/ 0 w 2905125"/>
              <a:gd name="connsiteY5" fmla="*/ 0 h 4278630"/>
              <a:gd name="connsiteX0" fmla="*/ 0 w 2905785"/>
              <a:gd name="connsiteY0" fmla="*/ 0 h 4278630"/>
              <a:gd name="connsiteX1" fmla="*/ 2049449 w 2905785"/>
              <a:gd name="connsiteY1" fmla="*/ 0 h 4278630"/>
              <a:gd name="connsiteX2" fmla="*/ 2905785 w 2905785"/>
              <a:gd name="connsiteY2" fmla="*/ 1330689 h 4278630"/>
              <a:gd name="connsiteX3" fmla="*/ 2905125 w 2905785"/>
              <a:gd name="connsiteY3" fmla="*/ 4278630 h 4278630"/>
              <a:gd name="connsiteX4" fmla="*/ 0 w 2905785"/>
              <a:gd name="connsiteY4" fmla="*/ 4278630 h 4278630"/>
              <a:gd name="connsiteX5" fmla="*/ 0 w 2905785"/>
              <a:gd name="connsiteY5" fmla="*/ 0 h 4278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05785" h="4278630">
                <a:moveTo>
                  <a:pt x="0" y="0"/>
                </a:moveTo>
                <a:lnTo>
                  <a:pt x="2049449" y="0"/>
                </a:lnTo>
                <a:lnTo>
                  <a:pt x="2905785" y="1330689"/>
                </a:lnTo>
                <a:lnTo>
                  <a:pt x="2905125" y="4278630"/>
                </a:lnTo>
                <a:lnTo>
                  <a:pt x="0" y="427863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MY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847847F8-C089-4AEF-C431-C6509AC01A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655" y="6401122"/>
            <a:ext cx="1067458" cy="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65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ayout_0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D7049-D09A-FC97-5AE3-7684D9970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161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0CA447-4B33-14A4-A8B3-A50941C7FA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180811-CF70-450A-27A7-6650EC921E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‹#›</a:t>
            </a:fld>
            <a:endParaRPr lang="en-MY"/>
          </a:p>
        </p:txBody>
      </p:sp>
      <p:sp>
        <p:nvSpPr>
          <p:cNvPr id="5" name="Diagonal Stripe 4">
            <a:extLst>
              <a:ext uri="{FF2B5EF4-FFF2-40B4-BE49-F238E27FC236}">
                <a16:creationId xmlns:a16="http://schemas.microsoft.com/office/drawing/2014/main" id="{8DC6A165-7707-B831-4D31-547D2097E0C0}"/>
              </a:ext>
            </a:extLst>
          </p:cNvPr>
          <p:cNvSpPr/>
          <p:nvPr userDrawn="1"/>
        </p:nvSpPr>
        <p:spPr>
          <a:xfrm>
            <a:off x="0" y="0"/>
            <a:ext cx="5606143" cy="6858000"/>
          </a:xfrm>
          <a:prstGeom prst="diagStripe">
            <a:avLst/>
          </a:prstGeom>
          <a:solidFill>
            <a:schemeClr val="bg1">
              <a:lumMod val="75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tx1"/>
              </a:solidFill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C2E61BC-4260-06A6-E9F0-F6A586DC64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655" y="6401122"/>
            <a:ext cx="1067458" cy="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50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_03">
    <p:bg>
      <p:bgPr>
        <a:solidFill>
          <a:srgbClr val="C04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88">
            <a:extLst>
              <a:ext uri="{FF2B5EF4-FFF2-40B4-BE49-F238E27FC236}">
                <a16:creationId xmlns:a16="http://schemas.microsoft.com/office/drawing/2014/main" id="{2EC006B8-36F2-B291-87A1-3D4528A9F2D9}"/>
              </a:ext>
            </a:extLst>
          </p:cNvPr>
          <p:cNvSpPr>
            <a:spLocks noEditPoints="1"/>
          </p:cNvSpPr>
          <p:nvPr userDrawn="1"/>
        </p:nvSpPr>
        <p:spPr bwMode="auto">
          <a:xfrm rot="13500000">
            <a:off x="2009576" y="3640922"/>
            <a:ext cx="12148525" cy="10716021"/>
          </a:xfrm>
          <a:custGeom>
            <a:avLst/>
            <a:gdLst>
              <a:gd name="T0" fmla="*/ 456 w 460"/>
              <a:gd name="T1" fmla="*/ 144 h 405"/>
              <a:gd name="T2" fmla="*/ 389 w 460"/>
              <a:gd name="T3" fmla="*/ 39 h 405"/>
              <a:gd name="T4" fmla="*/ 253 w 460"/>
              <a:gd name="T5" fmla="*/ 3 h 405"/>
              <a:gd name="T6" fmla="*/ 175 w 460"/>
              <a:gd name="T7" fmla="*/ 21 h 405"/>
              <a:gd name="T8" fmla="*/ 107 w 460"/>
              <a:gd name="T9" fmla="*/ 59 h 405"/>
              <a:gd name="T10" fmla="*/ 28 w 460"/>
              <a:gd name="T11" fmla="*/ 137 h 405"/>
              <a:gd name="T12" fmla="*/ 12 w 460"/>
              <a:gd name="T13" fmla="*/ 248 h 405"/>
              <a:gd name="T14" fmla="*/ 76 w 460"/>
              <a:gd name="T15" fmla="*/ 340 h 405"/>
              <a:gd name="T16" fmla="*/ 186 w 460"/>
              <a:gd name="T17" fmla="*/ 398 h 405"/>
              <a:gd name="T18" fmla="*/ 243 w 460"/>
              <a:gd name="T19" fmla="*/ 404 h 405"/>
              <a:gd name="T20" fmla="*/ 306 w 460"/>
              <a:gd name="T21" fmla="*/ 390 h 405"/>
              <a:gd name="T22" fmla="*/ 416 w 460"/>
              <a:gd name="T23" fmla="*/ 307 h 405"/>
              <a:gd name="T24" fmla="*/ 460 w 460"/>
              <a:gd name="T25" fmla="*/ 179 h 405"/>
              <a:gd name="T26" fmla="*/ 456 w 460"/>
              <a:gd name="T27" fmla="*/ 144 h 405"/>
              <a:gd name="T28" fmla="*/ 456 w 460"/>
              <a:gd name="T29" fmla="*/ 144 h 405"/>
              <a:gd name="T30" fmla="*/ 423 w 460"/>
              <a:gd name="T31" fmla="*/ 195 h 405"/>
              <a:gd name="T32" fmla="*/ 380 w 460"/>
              <a:gd name="T33" fmla="*/ 297 h 405"/>
              <a:gd name="T34" fmla="*/ 299 w 460"/>
              <a:gd name="T35" fmla="*/ 350 h 405"/>
              <a:gd name="T36" fmla="*/ 240 w 460"/>
              <a:gd name="T37" fmla="*/ 355 h 405"/>
              <a:gd name="T38" fmla="*/ 240 w 460"/>
              <a:gd name="T39" fmla="*/ 355 h 405"/>
              <a:gd name="T40" fmla="*/ 127 w 460"/>
              <a:gd name="T41" fmla="*/ 281 h 405"/>
              <a:gd name="T42" fmla="*/ 95 w 460"/>
              <a:gd name="T43" fmla="*/ 212 h 405"/>
              <a:gd name="T44" fmla="*/ 103 w 460"/>
              <a:gd name="T45" fmla="*/ 167 h 405"/>
              <a:gd name="T46" fmla="*/ 143 w 460"/>
              <a:gd name="T47" fmla="*/ 112 h 405"/>
              <a:gd name="T48" fmla="*/ 186 w 460"/>
              <a:gd name="T49" fmla="*/ 78 h 405"/>
              <a:gd name="T50" fmla="*/ 339 w 460"/>
              <a:gd name="T51" fmla="*/ 66 h 405"/>
              <a:gd name="T52" fmla="*/ 423 w 460"/>
              <a:gd name="T53" fmla="*/ 180 h 405"/>
              <a:gd name="T54" fmla="*/ 423 w 460"/>
              <a:gd name="T55" fmla="*/ 195 h 405"/>
              <a:gd name="T56" fmla="*/ 423 w 460"/>
              <a:gd name="T57" fmla="*/ 195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60" h="405">
                <a:moveTo>
                  <a:pt x="456" y="144"/>
                </a:moveTo>
                <a:cubicBezTo>
                  <a:pt x="447" y="102"/>
                  <a:pt x="423" y="64"/>
                  <a:pt x="389" y="39"/>
                </a:cubicBezTo>
                <a:cubicBezTo>
                  <a:pt x="350" y="11"/>
                  <a:pt x="299" y="0"/>
                  <a:pt x="253" y="3"/>
                </a:cubicBezTo>
                <a:cubicBezTo>
                  <a:pt x="226" y="5"/>
                  <a:pt x="200" y="11"/>
                  <a:pt x="175" y="21"/>
                </a:cubicBezTo>
                <a:cubicBezTo>
                  <a:pt x="151" y="31"/>
                  <a:pt x="129" y="44"/>
                  <a:pt x="107" y="59"/>
                </a:cubicBezTo>
                <a:cubicBezTo>
                  <a:pt x="77" y="80"/>
                  <a:pt x="48" y="106"/>
                  <a:pt x="28" y="137"/>
                </a:cubicBezTo>
                <a:cubicBezTo>
                  <a:pt x="7" y="171"/>
                  <a:pt x="0" y="210"/>
                  <a:pt x="12" y="248"/>
                </a:cubicBezTo>
                <a:cubicBezTo>
                  <a:pt x="23" y="284"/>
                  <a:pt x="48" y="316"/>
                  <a:pt x="76" y="340"/>
                </a:cubicBezTo>
                <a:cubicBezTo>
                  <a:pt x="108" y="367"/>
                  <a:pt x="145" y="389"/>
                  <a:pt x="186" y="398"/>
                </a:cubicBezTo>
                <a:cubicBezTo>
                  <a:pt x="205" y="403"/>
                  <a:pt x="224" y="405"/>
                  <a:pt x="243" y="404"/>
                </a:cubicBezTo>
                <a:cubicBezTo>
                  <a:pt x="264" y="402"/>
                  <a:pt x="286" y="398"/>
                  <a:pt x="306" y="390"/>
                </a:cubicBezTo>
                <a:cubicBezTo>
                  <a:pt x="350" y="374"/>
                  <a:pt x="388" y="344"/>
                  <a:pt x="416" y="307"/>
                </a:cubicBezTo>
                <a:cubicBezTo>
                  <a:pt x="444" y="270"/>
                  <a:pt x="460" y="225"/>
                  <a:pt x="460" y="179"/>
                </a:cubicBezTo>
                <a:cubicBezTo>
                  <a:pt x="460" y="167"/>
                  <a:pt x="459" y="155"/>
                  <a:pt x="456" y="144"/>
                </a:cubicBezTo>
                <a:cubicBezTo>
                  <a:pt x="453" y="127"/>
                  <a:pt x="460" y="160"/>
                  <a:pt x="456" y="144"/>
                </a:cubicBezTo>
                <a:close/>
                <a:moveTo>
                  <a:pt x="423" y="195"/>
                </a:moveTo>
                <a:cubicBezTo>
                  <a:pt x="422" y="232"/>
                  <a:pt x="404" y="270"/>
                  <a:pt x="380" y="297"/>
                </a:cubicBezTo>
                <a:cubicBezTo>
                  <a:pt x="358" y="322"/>
                  <a:pt x="330" y="340"/>
                  <a:pt x="299" y="350"/>
                </a:cubicBezTo>
                <a:cubicBezTo>
                  <a:pt x="280" y="356"/>
                  <a:pt x="260" y="357"/>
                  <a:pt x="240" y="355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193" y="349"/>
                  <a:pt x="156" y="317"/>
                  <a:pt x="127" y="281"/>
                </a:cubicBezTo>
                <a:cubicBezTo>
                  <a:pt x="111" y="262"/>
                  <a:pt x="98" y="238"/>
                  <a:pt x="95" y="212"/>
                </a:cubicBezTo>
                <a:cubicBezTo>
                  <a:pt x="94" y="197"/>
                  <a:pt x="97" y="181"/>
                  <a:pt x="103" y="167"/>
                </a:cubicBezTo>
                <a:cubicBezTo>
                  <a:pt x="112" y="146"/>
                  <a:pt x="127" y="128"/>
                  <a:pt x="143" y="112"/>
                </a:cubicBezTo>
                <a:cubicBezTo>
                  <a:pt x="156" y="99"/>
                  <a:pt x="170" y="87"/>
                  <a:pt x="186" y="78"/>
                </a:cubicBezTo>
                <a:cubicBezTo>
                  <a:pt x="232" y="51"/>
                  <a:pt x="289" y="46"/>
                  <a:pt x="339" y="66"/>
                </a:cubicBezTo>
                <a:cubicBezTo>
                  <a:pt x="385" y="85"/>
                  <a:pt x="421" y="129"/>
                  <a:pt x="423" y="180"/>
                </a:cubicBezTo>
                <a:cubicBezTo>
                  <a:pt x="423" y="185"/>
                  <a:pt x="423" y="190"/>
                  <a:pt x="423" y="195"/>
                </a:cubicBezTo>
                <a:cubicBezTo>
                  <a:pt x="423" y="197"/>
                  <a:pt x="423" y="194"/>
                  <a:pt x="423" y="195"/>
                </a:cubicBezTo>
                <a:close/>
              </a:path>
            </a:pathLst>
          </a:custGeom>
          <a:solidFill>
            <a:schemeClr val="bg1">
              <a:alpha val="3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D376308-4430-17DE-55D8-C62E713A41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F87F34-3A4F-BEE8-D6A3-75E86F6048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‹#›</a:t>
            </a:fld>
            <a:endParaRPr lang="en-MY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1995BA-762F-0E75-164E-C2DC8E53AF1E}"/>
              </a:ext>
            </a:extLst>
          </p:cNvPr>
          <p:cNvSpPr/>
          <p:nvPr userDrawn="1"/>
        </p:nvSpPr>
        <p:spPr>
          <a:xfrm>
            <a:off x="7293428" y="0"/>
            <a:ext cx="436517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31800" dist="508000" dir="7860000" algn="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8344EBC-0EE1-6D60-DD13-A025929EB2A2}"/>
              </a:ext>
            </a:extLst>
          </p:cNvPr>
          <p:cNvGrpSpPr/>
          <p:nvPr userDrawn="1"/>
        </p:nvGrpSpPr>
        <p:grpSpPr>
          <a:xfrm rot="10800000">
            <a:off x="9169016" y="6004017"/>
            <a:ext cx="613993" cy="75107"/>
            <a:chOff x="-1587" y="4763"/>
            <a:chExt cx="300037" cy="42862"/>
          </a:xfrm>
          <a:solidFill>
            <a:srgbClr val="C04C4C"/>
          </a:solidFill>
        </p:grpSpPr>
        <p:sp>
          <p:nvSpPr>
            <p:cNvPr id="20" name="Oval 13">
              <a:extLst>
                <a:ext uri="{FF2B5EF4-FFF2-40B4-BE49-F238E27FC236}">
                  <a16:creationId xmlns:a16="http://schemas.microsoft.com/office/drawing/2014/main" id="{BCD5BC98-703E-C5F4-6A62-09FCC6A36D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87" y="4763"/>
              <a:ext cx="36512" cy="428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</a:endParaRPr>
            </a:p>
          </p:txBody>
        </p:sp>
        <p:sp>
          <p:nvSpPr>
            <p:cNvPr id="21" name="Oval 14">
              <a:extLst>
                <a:ext uri="{FF2B5EF4-FFF2-40B4-BE49-F238E27FC236}">
                  <a16:creationId xmlns:a16="http://schemas.microsoft.com/office/drawing/2014/main" id="{ECA11C4B-3AD6-EB59-443E-E2E20B42D2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25" y="4763"/>
              <a:ext cx="36512" cy="428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</a:endParaRPr>
            </a:p>
          </p:txBody>
        </p:sp>
        <p:sp>
          <p:nvSpPr>
            <p:cNvPr id="22" name="Oval 15">
              <a:extLst>
                <a:ext uri="{FF2B5EF4-FFF2-40B4-BE49-F238E27FC236}">
                  <a16:creationId xmlns:a16="http://schemas.microsoft.com/office/drawing/2014/main" id="{080E09A2-A318-7937-F507-9F4F1573C3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450" y="4763"/>
              <a:ext cx="36512" cy="428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</a:endParaRPr>
            </a:p>
          </p:txBody>
        </p:sp>
        <p:sp>
          <p:nvSpPr>
            <p:cNvPr id="23" name="Oval 16">
              <a:extLst>
                <a:ext uri="{FF2B5EF4-FFF2-40B4-BE49-F238E27FC236}">
                  <a16:creationId xmlns:a16="http://schemas.microsoft.com/office/drawing/2014/main" id="{806198F1-CD00-115B-03EB-DA6337A9FA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938" y="4763"/>
              <a:ext cx="36512" cy="428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</a:endParaRPr>
            </a:p>
          </p:txBody>
        </p:sp>
      </p:grpSp>
      <p:sp>
        <p:nvSpPr>
          <p:cNvPr id="24" name="Title 23">
            <a:extLst>
              <a:ext uri="{FF2B5EF4-FFF2-40B4-BE49-F238E27FC236}">
                <a16:creationId xmlns:a16="http://schemas.microsoft.com/office/drawing/2014/main" id="{814EC3F6-24D4-D885-5046-3A3D68236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2" y="1388382"/>
            <a:ext cx="6672943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MY" dirty="0"/>
          </a:p>
        </p:txBody>
      </p:sp>
      <p:sp>
        <p:nvSpPr>
          <p:cNvPr id="12" name="Freeform 88">
            <a:extLst>
              <a:ext uri="{FF2B5EF4-FFF2-40B4-BE49-F238E27FC236}">
                <a16:creationId xmlns:a16="http://schemas.microsoft.com/office/drawing/2014/main" id="{FFE63D60-4033-0963-0257-340E61B3359D}"/>
              </a:ext>
            </a:extLst>
          </p:cNvPr>
          <p:cNvSpPr>
            <a:spLocks noEditPoints="1"/>
          </p:cNvSpPr>
          <p:nvPr userDrawn="1"/>
        </p:nvSpPr>
        <p:spPr bwMode="auto">
          <a:xfrm rot="16200000">
            <a:off x="5061976" y="2610139"/>
            <a:ext cx="12148525" cy="10716021"/>
          </a:xfrm>
          <a:custGeom>
            <a:avLst/>
            <a:gdLst>
              <a:gd name="T0" fmla="*/ 456 w 460"/>
              <a:gd name="T1" fmla="*/ 144 h 405"/>
              <a:gd name="T2" fmla="*/ 389 w 460"/>
              <a:gd name="T3" fmla="*/ 39 h 405"/>
              <a:gd name="T4" fmla="*/ 253 w 460"/>
              <a:gd name="T5" fmla="*/ 3 h 405"/>
              <a:gd name="T6" fmla="*/ 175 w 460"/>
              <a:gd name="T7" fmla="*/ 21 h 405"/>
              <a:gd name="T8" fmla="*/ 107 w 460"/>
              <a:gd name="T9" fmla="*/ 59 h 405"/>
              <a:gd name="T10" fmla="*/ 28 w 460"/>
              <a:gd name="T11" fmla="*/ 137 h 405"/>
              <a:gd name="T12" fmla="*/ 12 w 460"/>
              <a:gd name="T13" fmla="*/ 248 h 405"/>
              <a:gd name="T14" fmla="*/ 76 w 460"/>
              <a:gd name="T15" fmla="*/ 340 h 405"/>
              <a:gd name="T16" fmla="*/ 186 w 460"/>
              <a:gd name="T17" fmla="*/ 398 h 405"/>
              <a:gd name="T18" fmla="*/ 243 w 460"/>
              <a:gd name="T19" fmla="*/ 404 h 405"/>
              <a:gd name="T20" fmla="*/ 306 w 460"/>
              <a:gd name="T21" fmla="*/ 390 h 405"/>
              <a:gd name="T22" fmla="*/ 416 w 460"/>
              <a:gd name="T23" fmla="*/ 307 h 405"/>
              <a:gd name="T24" fmla="*/ 460 w 460"/>
              <a:gd name="T25" fmla="*/ 179 h 405"/>
              <a:gd name="T26" fmla="*/ 456 w 460"/>
              <a:gd name="T27" fmla="*/ 144 h 405"/>
              <a:gd name="T28" fmla="*/ 456 w 460"/>
              <a:gd name="T29" fmla="*/ 144 h 405"/>
              <a:gd name="T30" fmla="*/ 423 w 460"/>
              <a:gd name="T31" fmla="*/ 195 h 405"/>
              <a:gd name="T32" fmla="*/ 380 w 460"/>
              <a:gd name="T33" fmla="*/ 297 h 405"/>
              <a:gd name="T34" fmla="*/ 299 w 460"/>
              <a:gd name="T35" fmla="*/ 350 h 405"/>
              <a:gd name="T36" fmla="*/ 240 w 460"/>
              <a:gd name="T37" fmla="*/ 355 h 405"/>
              <a:gd name="T38" fmla="*/ 240 w 460"/>
              <a:gd name="T39" fmla="*/ 355 h 405"/>
              <a:gd name="T40" fmla="*/ 127 w 460"/>
              <a:gd name="T41" fmla="*/ 281 h 405"/>
              <a:gd name="T42" fmla="*/ 95 w 460"/>
              <a:gd name="T43" fmla="*/ 212 h 405"/>
              <a:gd name="T44" fmla="*/ 103 w 460"/>
              <a:gd name="T45" fmla="*/ 167 h 405"/>
              <a:gd name="T46" fmla="*/ 143 w 460"/>
              <a:gd name="T47" fmla="*/ 112 h 405"/>
              <a:gd name="T48" fmla="*/ 186 w 460"/>
              <a:gd name="T49" fmla="*/ 78 h 405"/>
              <a:gd name="T50" fmla="*/ 339 w 460"/>
              <a:gd name="T51" fmla="*/ 66 h 405"/>
              <a:gd name="T52" fmla="*/ 423 w 460"/>
              <a:gd name="T53" fmla="*/ 180 h 405"/>
              <a:gd name="T54" fmla="*/ 423 w 460"/>
              <a:gd name="T55" fmla="*/ 195 h 405"/>
              <a:gd name="T56" fmla="*/ 423 w 460"/>
              <a:gd name="T57" fmla="*/ 195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60" h="405">
                <a:moveTo>
                  <a:pt x="456" y="144"/>
                </a:moveTo>
                <a:cubicBezTo>
                  <a:pt x="447" y="102"/>
                  <a:pt x="423" y="64"/>
                  <a:pt x="389" y="39"/>
                </a:cubicBezTo>
                <a:cubicBezTo>
                  <a:pt x="350" y="11"/>
                  <a:pt x="299" y="0"/>
                  <a:pt x="253" y="3"/>
                </a:cubicBezTo>
                <a:cubicBezTo>
                  <a:pt x="226" y="5"/>
                  <a:pt x="200" y="11"/>
                  <a:pt x="175" y="21"/>
                </a:cubicBezTo>
                <a:cubicBezTo>
                  <a:pt x="151" y="31"/>
                  <a:pt x="129" y="44"/>
                  <a:pt x="107" y="59"/>
                </a:cubicBezTo>
                <a:cubicBezTo>
                  <a:pt x="77" y="80"/>
                  <a:pt x="48" y="106"/>
                  <a:pt x="28" y="137"/>
                </a:cubicBezTo>
                <a:cubicBezTo>
                  <a:pt x="7" y="171"/>
                  <a:pt x="0" y="210"/>
                  <a:pt x="12" y="248"/>
                </a:cubicBezTo>
                <a:cubicBezTo>
                  <a:pt x="23" y="284"/>
                  <a:pt x="48" y="316"/>
                  <a:pt x="76" y="340"/>
                </a:cubicBezTo>
                <a:cubicBezTo>
                  <a:pt x="108" y="367"/>
                  <a:pt x="145" y="389"/>
                  <a:pt x="186" y="398"/>
                </a:cubicBezTo>
                <a:cubicBezTo>
                  <a:pt x="205" y="403"/>
                  <a:pt x="224" y="405"/>
                  <a:pt x="243" y="404"/>
                </a:cubicBezTo>
                <a:cubicBezTo>
                  <a:pt x="264" y="402"/>
                  <a:pt x="286" y="398"/>
                  <a:pt x="306" y="390"/>
                </a:cubicBezTo>
                <a:cubicBezTo>
                  <a:pt x="350" y="374"/>
                  <a:pt x="388" y="344"/>
                  <a:pt x="416" y="307"/>
                </a:cubicBezTo>
                <a:cubicBezTo>
                  <a:pt x="444" y="270"/>
                  <a:pt x="460" y="225"/>
                  <a:pt x="460" y="179"/>
                </a:cubicBezTo>
                <a:cubicBezTo>
                  <a:pt x="460" y="167"/>
                  <a:pt x="459" y="155"/>
                  <a:pt x="456" y="144"/>
                </a:cubicBezTo>
                <a:cubicBezTo>
                  <a:pt x="453" y="127"/>
                  <a:pt x="460" y="160"/>
                  <a:pt x="456" y="144"/>
                </a:cubicBezTo>
                <a:close/>
                <a:moveTo>
                  <a:pt x="423" y="195"/>
                </a:moveTo>
                <a:cubicBezTo>
                  <a:pt x="422" y="232"/>
                  <a:pt x="404" y="270"/>
                  <a:pt x="380" y="297"/>
                </a:cubicBezTo>
                <a:cubicBezTo>
                  <a:pt x="358" y="322"/>
                  <a:pt x="330" y="340"/>
                  <a:pt x="299" y="350"/>
                </a:cubicBezTo>
                <a:cubicBezTo>
                  <a:pt x="280" y="356"/>
                  <a:pt x="260" y="357"/>
                  <a:pt x="240" y="355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193" y="349"/>
                  <a:pt x="156" y="317"/>
                  <a:pt x="127" y="281"/>
                </a:cubicBezTo>
                <a:cubicBezTo>
                  <a:pt x="111" y="262"/>
                  <a:pt x="98" y="238"/>
                  <a:pt x="95" y="212"/>
                </a:cubicBezTo>
                <a:cubicBezTo>
                  <a:pt x="94" y="197"/>
                  <a:pt x="97" y="181"/>
                  <a:pt x="103" y="167"/>
                </a:cubicBezTo>
                <a:cubicBezTo>
                  <a:pt x="112" y="146"/>
                  <a:pt x="127" y="128"/>
                  <a:pt x="143" y="112"/>
                </a:cubicBezTo>
                <a:cubicBezTo>
                  <a:pt x="156" y="99"/>
                  <a:pt x="170" y="87"/>
                  <a:pt x="186" y="78"/>
                </a:cubicBezTo>
                <a:cubicBezTo>
                  <a:pt x="232" y="51"/>
                  <a:pt x="289" y="46"/>
                  <a:pt x="339" y="66"/>
                </a:cubicBezTo>
                <a:cubicBezTo>
                  <a:pt x="385" y="85"/>
                  <a:pt x="421" y="129"/>
                  <a:pt x="423" y="180"/>
                </a:cubicBezTo>
                <a:cubicBezTo>
                  <a:pt x="423" y="185"/>
                  <a:pt x="423" y="190"/>
                  <a:pt x="423" y="195"/>
                </a:cubicBezTo>
                <a:cubicBezTo>
                  <a:pt x="423" y="197"/>
                  <a:pt x="423" y="194"/>
                  <a:pt x="423" y="195"/>
                </a:cubicBezTo>
                <a:close/>
              </a:path>
            </a:pathLst>
          </a:custGeom>
          <a:solidFill>
            <a:schemeClr val="bg1">
              <a:alpha val="3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39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C5600A4-3E4E-EC47-12EA-B6310B747A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-5939" y="3718377"/>
            <a:ext cx="12192000" cy="313962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ABC459D-A688-50A7-E022-E57A39DF24C8}"/>
              </a:ext>
            </a:extLst>
          </p:cNvPr>
          <p:cNvSpPr/>
          <p:nvPr userDrawn="1"/>
        </p:nvSpPr>
        <p:spPr>
          <a:xfrm>
            <a:off x="729342" y="0"/>
            <a:ext cx="4285887" cy="6237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bg1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42AE79-79E4-0073-0455-4CDA30AD8F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54D628-8D81-1CDE-6D27-24AB85F650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‹#›</a:t>
            </a:fld>
            <a:endParaRPr lang="en-MY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2342FF-69D1-829A-9394-7FDD7C8DC0D8}"/>
              </a:ext>
            </a:extLst>
          </p:cNvPr>
          <p:cNvGrpSpPr/>
          <p:nvPr userDrawn="1"/>
        </p:nvGrpSpPr>
        <p:grpSpPr>
          <a:xfrm>
            <a:off x="2561933" y="419857"/>
            <a:ext cx="613993" cy="75107"/>
            <a:chOff x="-1587" y="4763"/>
            <a:chExt cx="300037" cy="42862"/>
          </a:xfrm>
          <a:solidFill>
            <a:srgbClr val="C04C4C"/>
          </a:solidFill>
        </p:grpSpPr>
        <p:sp>
          <p:nvSpPr>
            <p:cNvPr id="12" name="Oval 13">
              <a:extLst>
                <a:ext uri="{FF2B5EF4-FFF2-40B4-BE49-F238E27FC236}">
                  <a16:creationId xmlns:a16="http://schemas.microsoft.com/office/drawing/2014/main" id="{23262089-B548-7EB2-7E11-8E96F2D4E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87" y="4763"/>
              <a:ext cx="36512" cy="428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</a:endParaRPr>
            </a:p>
          </p:txBody>
        </p:sp>
        <p:sp>
          <p:nvSpPr>
            <p:cNvPr id="13" name="Oval 14">
              <a:extLst>
                <a:ext uri="{FF2B5EF4-FFF2-40B4-BE49-F238E27FC236}">
                  <a16:creationId xmlns:a16="http://schemas.microsoft.com/office/drawing/2014/main" id="{E939BD00-47B2-AF84-6481-FC6D266B93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25" y="4763"/>
              <a:ext cx="36512" cy="428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</a:endParaRPr>
            </a:p>
          </p:txBody>
        </p:sp>
        <p:sp>
          <p:nvSpPr>
            <p:cNvPr id="14" name="Oval 15">
              <a:extLst>
                <a:ext uri="{FF2B5EF4-FFF2-40B4-BE49-F238E27FC236}">
                  <a16:creationId xmlns:a16="http://schemas.microsoft.com/office/drawing/2014/main" id="{3247BFCB-8D78-A506-7B1C-F4FFA425C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450" y="4763"/>
              <a:ext cx="36512" cy="428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</a:endParaRPr>
            </a:p>
          </p:txBody>
        </p:sp>
        <p:sp>
          <p:nvSpPr>
            <p:cNvPr id="15" name="Oval 16">
              <a:extLst>
                <a:ext uri="{FF2B5EF4-FFF2-40B4-BE49-F238E27FC236}">
                  <a16:creationId xmlns:a16="http://schemas.microsoft.com/office/drawing/2014/main" id="{B4410486-EA59-BC01-71A7-DDAC2A1EA4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938" y="4763"/>
              <a:ext cx="36512" cy="428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</a:endParaRPr>
            </a:p>
          </p:txBody>
        </p:sp>
      </p:grpSp>
      <p:sp>
        <p:nvSpPr>
          <p:cNvPr id="18" name="Title 17">
            <a:extLst>
              <a:ext uri="{FF2B5EF4-FFF2-40B4-BE49-F238E27FC236}">
                <a16:creationId xmlns:a16="http://schemas.microsoft.com/office/drawing/2014/main" id="{B3FE10FD-D9C0-C344-A74A-C6F10F75D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76" y="2103437"/>
            <a:ext cx="3815716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03164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_05">
    <p:bg>
      <p:bgPr>
        <a:solidFill>
          <a:srgbClr val="C04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6">
            <a:extLst>
              <a:ext uri="{FF2B5EF4-FFF2-40B4-BE49-F238E27FC236}">
                <a16:creationId xmlns:a16="http://schemas.microsoft.com/office/drawing/2014/main" id="{955C00B2-487B-35F9-EFC4-6711B63378F0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1064240" y="0"/>
            <a:ext cx="1127760" cy="1447800"/>
          </a:xfrm>
          <a:custGeom>
            <a:avLst/>
            <a:gdLst>
              <a:gd name="T0" fmla="*/ 1 w 343"/>
              <a:gd name="T1" fmla="*/ 0 h 344"/>
              <a:gd name="T2" fmla="*/ 343 w 343"/>
              <a:gd name="T3" fmla="*/ 343 h 344"/>
              <a:gd name="T4" fmla="*/ 43 w 343"/>
              <a:gd name="T5" fmla="*/ 344 h 344"/>
              <a:gd name="T6" fmla="*/ 0 w 343"/>
              <a:gd name="T7" fmla="*/ 301 h 344"/>
              <a:gd name="T8" fmla="*/ 1 w 343"/>
              <a:gd name="T9" fmla="*/ 0 h 344"/>
              <a:gd name="connsiteX0" fmla="*/ 30 w 10001"/>
              <a:gd name="connsiteY0" fmla="*/ 0 h 10000"/>
              <a:gd name="connsiteX1" fmla="*/ 10001 w 10001"/>
              <a:gd name="connsiteY1" fmla="*/ 9971 h 10000"/>
              <a:gd name="connsiteX2" fmla="*/ 1255 w 10001"/>
              <a:gd name="connsiteY2" fmla="*/ 10000 h 10000"/>
              <a:gd name="connsiteX3" fmla="*/ 1 w 10001"/>
              <a:gd name="connsiteY3" fmla="*/ 8750 h 10000"/>
              <a:gd name="connsiteX4" fmla="*/ 30 w 10001"/>
              <a:gd name="connsiteY4" fmla="*/ 0 h 10000"/>
              <a:gd name="connsiteX0" fmla="*/ 30 w 10001"/>
              <a:gd name="connsiteY0" fmla="*/ 0 h 10000"/>
              <a:gd name="connsiteX1" fmla="*/ 10001 w 10001"/>
              <a:gd name="connsiteY1" fmla="*/ 9971 h 10000"/>
              <a:gd name="connsiteX2" fmla="*/ 1255 w 10001"/>
              <a:gd name="connsiteY2" fmla="*/ 10000 h 10000"/>
              <a:gd name="connsiteX3" fmla="*/ 1 w 10001"/>
              <a:gd name="connsiteY3" fmla="*/ 8750 h 10000"/>
              <a:gd name="connsiteX4" fmla="*/ 30 w 10001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00">
                <a:moveTo>
                  <a:pt x="30" y="0"/>
                </a:moveTo>
                <a:lnTo>
                  <a:pt x="10001" y="9971"/>
                </a:lnTo>
                <a:lnTo>
                  <a:pt x="1255" y="10000"/>
                </a:lnTo>
                <a:cubicBezTo>
                  <a:pt x="-92" y="10000"/>
                  <a:pt x="1" y="9419"/>
                  <a:pt x="1" y="8750"/>
                </a:cubicBezTo>
                <a:cubicBezTo>
                  <a:pt x="11" y="5833"/>
                  <a:pt x="20" y="2917"/>
                  <a:pt x="30" y="0"/>
                </a:cubicBezTo>
                <a:close/>
              </a:path>
            </a:pathLst>
          </a:custGeom>
          <a:solidFill>
            <a:srgbClr val="C04C4C"/>
          </a:solidFill>
          <a:ln>
            <a:noFill/>
          </a:ln>
          <a:effectLst>
            <a:innerShdw blurRad="901700" dist="50800" dir="18900000">
              <a:prstClr val="black">
                <a:alpha val="3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61A13B1-4FE2-47EF-C699-2F5D32C46C7B}"/>
              </a:ext>
            </a:extLst>
          </p:cNvPr>
          <p:cNvSpPr/>
          <p:nvPr userDrawn="1"/>
        </p:nvSpPr>
        <p:spPr>
          <a:xfrm>
            <a:off x="0" y="0"/>
            <a:ext cx="514894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2">
                <a:lumMod val="25000"/>
                <a:lumOff val="75000"/>
              </a:schemeClr>
            </a:solidFill>
          </a:ln>
          <a:effectLst>
            <a:outerShdw blurRad="457200" dist="215900" sx="96000" sy="96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B5F1C4-1CE7-DD7E-48D5-4216747D32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223489-9DE8-D078-A240-0B0232406F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‹#›</a:t>
            </a:fld>
            <a:endParaRPr lang="en-MY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5B65FFBD-94D0-7BC8-3B24-CAF4FC2B7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42" y="1286581"/>
            <a:ext cx="416922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MY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062D7562-98EB-7777-7293-CA6B3C3C6E2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52114" y="733425"/>
            <a:ext cx="2939143" cy="2363380"/>
          </a:xfrm>
        </p:spPr>
        <p:txBody>
          <a:bodyPr/>
          <a:lstStyle/>
          <a:p>
            <a:endParaRPr lang="en-MY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B3311D2B-C82E-1CAD-A451-9734F58E57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95258" y="733425"/>
            <a:ext cx="2939143" cy="2363380"/>
          </a:xfrm>
        </p:spPr>
        <p:txBody>
          <a:bodyPr/>
          <a:lstStyle/>
          <a:p>
            <a:endParaRPr lang="en-MY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74429CBD-241C-5A28-0B76-94FBEBD0C02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52114" y="3244668"/>
            <a:ext cx="2939143" cy="2363380"/>
          </a:xfrm>
        </p:spPr>
        <p:txBody>
          <a:bodyPr/>
          <a:lstStyle/>
          <a:p>
            <a:endParaRPr lang="en-MY"/>
          </a:p>
        </p:txBody>
      </p:sp>
      <p:sp>
        <p:nvSpPr>
          <p:cNvPr id="28" name="Picture Placeholder 22">
            <a:extLst>
              <a:ext uri="{FF2B5EF4-FFF2-40B4-BE49-F238E27FC236}">
                <a16:creationId xmlns:a16="http://schemas.microsoft.com/office/drawing/2014/main" id="{CFCC5C12-97DC-F983-E825-5420E2382DF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95258" y="3244668"/>
            <a:ext cx="2939143" cy="2363380"/>
          </a:xfrm>
        </p:spPr>
        <p:txBody>
          <a:bodyPr/>
          <a:lstStyle/>
          <a:p>
            <a:endParaRPr lang="en-MY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3AA3835C-FADD-1650-B8D8-CE293B5F5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0580" y="6338033"/>
            <a:ext cx="1069391" cy="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31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layou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8B2AE6E-5012-F925-B9E0-2C9A3DBC0A6A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B95AD-15CE-F7B7-4048-D4BC4039F1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-5939" y="3718377"/>
            <a:ext cx="12192000" cy="3139623"/>
          </a:xfrm>
          <a:prstGeom prst="rect">
            <a:avLst/>
          </a:prstGeom>
        </p:spPr>
      </p:pic>
      <p:sp>
        <p:nvSpPr>
          <p:cNvPr id="5" name="Diagonal Stripe 4">
            <a:extLst>
              <a:ext uri="{FF2B5EF4-FFF2-40B4-BE49-F238E27FC236}">
                <a16:creationId xmlns:a16="http://schemas.microsoft.com/office/drawing/2014/main" id="{2C42E429-2984-FD06-B980-5826B41BC123}"/>
              </a:ext>
            </a:extLst>
          </p:cNvPr>
          <p:cNvSpPr/>
          <p:nvPr userDrawn="1"/>
        </p:nvSpPr>
        <p:spPr>
          <a:xfrm>
            <a:off x="0" y="0"/>
            <a:ext cx="5606143" cy="6858000"/>
          </a:xfrm>
          <a:prstGeom prst="diagStripe">
            <a:avLst/>
          </a:prstGeom>
          <a:solidFill>
            <a:schemeClr val="bg1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68261F-6835-9486-4798-B9A07195D78C}"/>
              </a:ext>
            </a:extLst>
          </p:cNvPr>
          <p:cNvSpPr/>
          <p:nvPr userDrawn="1"/>
        </p:nvSpPr>
        <p:spPr>
          <a:xfrm rot="10800000">
            <a:off x="209321" y="0"/>
            <a:ext cx="99164" cy="3058510"/>
          </a:xfrm>
          <a:prstGeom prst="rect">
            <a:avLst/>
          </a:prstGeom>
          <a:solidFill>
            <a:srgbClr val="C0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47E563-BFAE-519A-4A8B-22300B086917}"/>
              </a:ext>
            </a:extLst>
          </p:cNvPr>
          <p:cNvSpPr/>
          <p:nvPr userDrawn="1"/>
        </p:nvSpPr>
        <p:spPr>
          <a:xfrm rot="10800000">
            <a:off x="209518" y="3139623"/>
            <a:ext cx="99164" cy="433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FDF2C4-A780-511B-093B-368D5530493C}"/>
              </a:ext>
            </a:extLst>
          </p:cNvPr>
          <p:cNvSpPr/>
          <p:nvPr userDrawn="1"/>
        </p:nvSpPr>
        <p:spPr>
          <a:xfrm rot="10800000">
            <a:off x="209321" y="3654629"/>
            <a:ext cx="99164" cy="433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E7417D1-014A-5984-58A6-AA6486BF75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0580" y="6338033"/>
            <a:ext cx="1069391" cy="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88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_layou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A5AEAA-D9F4-2E35-437C-BA8524DF94F6}"/>
              </a:ext>
            </a:extLst>
          </p:cNvPr>
          <p:cNvSpPr/>
          <p:nvPr userDrawn="1"/>
        </p:nvSpPr>
        <p:spPr>
          <a:xfrm flipH="1">
            <a:off x="11899557" y="0"/>
            <a:ext cx="61784" cy="6277232"/>
          </a:xfrm>
          <a:prstGeom prst="rect">
            <a:avLst/>
          </a:prstGeom>
          <a:solidFill>
            <a:srgbClr val="C0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B95AD-15CE-F7B7-4048-D4BC4039F1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-5939" y="3718377"/>
            <a:ext cx="12192000" cy="3139623"/>
          </a:xfrm>
          <a:prstGeom prst="rect">
            <a:avLst/>
          </a:prstGeom>
        </p:spPr>
      </p:pic>
      <p:sp>
        <p:nvSpPr>
          <p:cNvPr id="5" name="Diagonal Stripe 4">
            <a:extLst>
              <a:ext uri="{FF2B5EF4-FFF2-40B4-BE49-F238E27FC236}">
                <a16:creationId xmlns:a16="http://schemas.microsoft.com/office/drawing/2014/main" id="{2C42E429-2984-FD06-B980-5826B41BC123}"/>
              </a:ext>
            </a:extLst>
          </p:cNvPr>
          <p:cNvSpPr/>
          <p:nvPr userDrawn="1"/>
        </p:nvSpPr>
        <p:spPr>
          <a:xfrm>
            <a:off x="0" y="0"/>
            <a:ext cx="5606143" cy="6858000"/>
          </a:xfrm>
          <a:prstGeom prst="diagStripe">
            <a:avLst/>
          </a:prstGeom>
          <a:solidFill>
            <a:schemeClr val="bg1">
              <a:lumMod val="75000"/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>
              <a:solidFill>
                <a:schemeClr val="tx1"/>
              </a:solidFill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1924BF6-BCDA-9AF9-A625-9294B79A5C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655" y="6401122"/>
            <a:ext cx="1067458" cy="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59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A71898-202E-A9B0-5802-EB291E6E6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5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MY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86769-6690-B393-F5E4-DCECFF419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C639E-4B25-1826-B194-296A678A91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6887" y="644403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6E48471-839B-1190-2A8F-CDE90D81E453}"/>
              </a:ext>
            </a:extLst>
          </p:cNvPr>
          <p:cNvSpPr/>
          <p:nvPr userDrawn="1"/>
        </p:nvSpPr>
        <p:spPr>
          <a:xfrm>
            <a:off x="5553075" y="6413500"/>
            <a:ext cx="1085850" cy="444500"/>
          </a:xfrm>
          <a:custGeom>
            <a:avLst/>
            <a:gdLst>
              <a:gd name="connsiteX0" fmla="*/ 550981 w 2344943"/>
              <a:gd name="connsiteY0" fmla="*/ 0 h 407428"/>
              <a:gd name="connsiteX1" fmla="*/ 940996 w 2344943"/>
              <a:gd name="connsiteY1" fmla="*/ 0 h 407428"/>
              <a:gd name="connsiteX2" fmla="*/ 1403945 w 2344943"/>
              <a:gd name="connsiteY2" fmla="*/ 0 h 407428"/>
              <a:gd name="connsiteX3" fmla="*/ 1793961 w 2344943"/>
              <a:gd name="connsiteY3" fmla="*/ 0 h 407428"/>
              <a:gd name="connsiteX4" fmla="*/ 2288061 w 2344943"/>
              <a:gd name="connsiteY4" fmla="*/ 355358 h 407428"/>
              <a:gd name="connsiteX5" fmla="*/ 2344943 w 2344943"/>
              <a:gd name="connsiteY5" fmla="*/ 407428 h 407428"/>
              <a:gd name="connsiteX6" fmla="*/ 0 w 2344943"/>
              <a:gd name="connsiteY6" fmla="*/ 407428 h 407428"/>
              <a:gd name="connsiteX7" fmla="*/ 56882 w 2344943"/>
              <a:gd name="connsiteY7" fmla="*/ 355358 h 407428"/>
              <a:gd name="connsiteX8" fmla="*/ 550981 w 2344943"/>
              <a:gd name="connsiteY8" fmla="*/ 0 h 40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4943" h="407428">
                <a:moveTo>
                  <a:pt x="550981" y="0"/>
                </a:moveTo>
                <a:lnTo>
                  <a:pt x="940996" y="0"/>
                </a:lnTo>
                <a:lnTo>
                  <a:pt x="1403945" y="0"/>
                </a:lnTo>
                <a:lnTo>
                  <a:pt x="1793961" y="0"/>
                </a:lnTo>
                <a:cubicBezTo>
                  <a:pt x="2111814" y="387"/>
                  <a:pt x="2144200" y="198956"/>
                  <a:pt x="2288061" y="355358"/>
                </a:cubicBezTo>
                <a:lnTo>
                  <a:pt x="2344943" y="407428"/>
                </a:lnTo>
                <a:lnTo>
                  <a:pt x="0" y="407428"/>
                </a:lnTo>
                <a:lnTo>
                  <a:pt x="56882" y="355358"/>
                </a:lnTo>
                <a:cubicBezTo>
                  <a:pt x="200743" y="198956"/>
                  <a:pt x="233129" y="387"/>
                  <a:pt x="5509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71315-3089-4F92-F4F2-BBC69C1FAA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18816" y="64330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737D3DD-0AB3-4F16-99FA-6262B2B4036D}" type="slidenum">
              <a:rPr lang="en-MY" smtClean="0"/>
              <a:pPr/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158109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49" r:id="rId3"/>
    <p:sldLayoutId id="2147483654" r:id="rId4"/>
    <p:sldLayoutId id="2147483650" r:id="rId5"/>
    <p:sldLayoutId id="2147483651" r:id="rId6"/>
    <p:sldLayoutId id="2147483652" r:id="rId7"/>
    <p:sldLayoutId id="2147483659" r:id="rId8"/>
    <p:sldLayoutId id="2147483665" r:id="rId9"/>
    <p:sldLayoutId id="2147483666" r:id="rId10"/>
    <p:sldLayoutId id="2147483653" r:id="rId11"/>
    <p:sldLayoutId id="2147483655" r:id="rId12"/>
    <p:sldLayoutId id="2147483663" r:id="rId13"/>
    <p:sldLayoutId id="2147483660" r:id="rId14"/>
    <p:sldLayoutId id="2147483656" r:id="rId15"/>
    <p:sldLayoutId id="2147483657" r:id="rId16"/>
    <p:sldLayoutId id="2147483658" r:id="rId17"/>
    <p:sldLayoutId id="2147483661" r:id="rId18"/>
    <p:sldLayoutId id="2147483664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customXml" Target="../ink/ink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1">
            <a:extLst>
              <a:ext uri="{FF2B5EF4-FFF2-40B4-BE49-F238E27FC236}">
                <a16:creationId xmlns:a16="http://schemas.microsoft.com/office/drawing/2014/main" id="{E46F4E76-1A67-FE19-07A7-7CD7EE9578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9782" y="-147082"/>
            <a:ext cx="7679193" cy="7005082"/>
          </a:xfrm>
          <a:custGeom>
            <a:avLst/>
            <a:gdLst>
              <a:gd name="connsiteX0" fmla="*/ 7 w 6342063"/>
              <a:gd name="connsiteY0" fmla="*/ 2636495 h 6902450"/>
              <a:gd name="connsiteX1" fmla="*/ 3171032 w 6342063"/>
              <a:gd name="connsiteY1" fmla="*/ 0 h 6902450"/>
              <a:gd name="connsiteX2" fmla="*/ 6342056 w 6342063"/>
              <a:gd name="connsiteY2" fmla="*/ 2636495 h 6902450"/>
              <a:gd name="connsiteX3" fmla="*/ 5130833 w 6342063"/>
              <a:gd name="connsiteY3" fmla="*/ 6902432 h 6902450"/>
              <a:gd name="connsiteX4" fmla="*/ 1211230 w 6342063"/>
              <a:gd name="connsiteY4" fmla="*/ 6902432 h 6902450"/>
              <a:gd name="connsiteX5" fmla="*/ 7 w 6342063"/>
              <a:gd name="connsiteY5" fmla="*/ 2636495 h 6902450"/>
              <a:gd name="connsiteX0" fmla="*/ 930398 w 7272447"/>
              <a:gd name="connsiteY0" fmla="*/ 2636495 h 6902432"/>
              <a:gd name="connsiteX1" fmla="*/ 4101423 w 7272447"/>
              <a:gd name="connsiteY1" fmla="*/ 0 h 6902432"/>
              <a:gd name="connsiteX2" fmla="*/ 7272447 w 7272447"/>
              <a:gd name="connsiteY2" fmla="*/ 2636495 h 6902432"/>
              <a:gd name="connsiteX3" fmla="*/ 6061224 w 7272447"/>
              <a:gd name="connsiteY3" fmla="*/ 6902432 h 6902432"/>
              <a:gd name="connsiteX4" fmla="*/ 0 w 7272447"/>
              <a:gd name="connsiteY4" fmla="*/ 6866337 h 6902432"/>
              <a:gd name="connsiteX5" fmla="*/ 930398 w 7272447"/>
              <a:gd name="connsiteY5" fmla="*/ 2636495 h 6902432"/>
              <a:gd name="connsiteX0" fmla="*/ 3637504 w 7272447"/>
              <a:gd name="connsiteY0" fmla="*/ 25642 h 6902432"/>
              <a:gd name="connsiteX1" fmla="*/ 4101423 w 7272447"/>
              <a:gd name="connsiteY1" fmla="*/ 0 h 6902432"/>
              <a:gd name="connsiteX2" fmla="*/ 7272447 w 7272447"/>
              <a:gd name="connsiteY2" fmla="*/ 2636495 h 6902432"/>
              <a:gd name="connsiteX3" fmla="*/ 6061224 w 7272447"/>
              <a:gd name="connsiteY3" fmla="*/ 6902432 h 6902432"/>
              <a:gd name="connsiteX4" fmla="*/ 0 w 7272447"/>
              <a:gd name="connsiteY4" fmla="*/ 6866337 h 6902432"/>
              <a:gd name="connsiteX5" fmla="*/ 3637504 w 7272447"/>
              <a:gd name="connsiteY5" fmla="*/ 25642 h 6902432"/>
              <a:gd name="connsiteX0" fmla="*/ 4022514 w 7657457"/>
              <a:gd name="connsiteY0" fmla="*/ 25642 h 6902432"/>
              <a:gd name="connsiteX1" fmla="*/ 4486433 w 7657457"/>
              <a:gd name="connsiteY1" fmla="*/ 0 h 6902432"/>
              <a:gd name="connsiteX2" fmla="*/ 7657457 w 7657457"/>
              <a:gd name="connsiteY2" fmla="*/ 2636495 h 6902432"/>
              <a:gd name="connsiteX3" fmla="*/ 6446234 w 7657457"/>
              <a:gd name="connsiteY3" fmla="*/ 6902432 h 6902432"/>
              <a:gd name="connsiteX4" fmla="*/ 0 w 7657457"/>
              <a:gd name="connsiteY4" fmla="*/ 6878369 h 6902432"/>
              <a:gd name="connsiteX5" fmla="*/ 4022514 w 7657457"/>
              <a:gd name="connsiteY5" fmla="*/ 25642 h 6902432"/>
              <a:gd name="connsiteX0" fmla="*/ 3842040 w 7657457"/>
              <a:gd name="connsiteY0" fmla="*/ 0 h 6924916"/>
              <a:gd name="connsiteX1" fmla="*/ 4486433 w 7657457"/>
              <a:gd name="connsiteY1" fmla="*/ 22484 h 6924916"/>
              <a:gd name="connsiteX2" fmla="*/ 7657457 w 7657457"/>
              <a:gd name="connsiteY2" fmla="*/ 2658979 h 6924916"/>
              <a:gd name="connsiteX3" fmla="*/ 6446234 w 7657457"/>
              <a:gd name="connsiteY3" fmla="*/ 6924916 h 6924916"/>
              <a:gd name="connsiteX4" fmla="*/ 0 w 7657457"/>
              <a:gd name="connsiteY4" fmla="*/ 6900853 h 6924916"/>
              <a:gd name="connsiteX5" fmla="*/ 3842040 w 7657457"/>
              <a:gd name="connsiteY5" fmla="*/ 0 h 6924916"/>
              <a:gd name="connsiteX0" fmla="*/ 3842040 w 7759022"/>
              <a:gd name="connsiteY0" fmla="*/ 1579 h 6926495"/>
              <a:gd name="connsiteX1" fmla="*/ 7759022 w 7759022"/>
              <a:gd name="connsiteY1" fmla="*/ 0 h 6926495"/>
              <a:gd name="connsiteX2" fmla="*/ 7657457 w 7759022"/>
              <a:gd name="connsiteY2" fmla="*/ 2660558 h 6926495"/>
              <a:gd name="connsiteX3" fmla="*/ 6446234 w 7759022"/>
              <a:gd name="connsiteY3" fmla="*/ 6926495 h 6926495"/>
              <a:gd name="connsiteX4" fmla="*/ 0 w 7759022"/>
              <a:gd name="connsiteY4" fmla="*/ 6902432 h 6926495"/>
              <a:gd name="connsiteX5" fmla="*/ 3842040 w 7759022"/>
              <a:gd name="connsiteY5" fmla="*/ 1579 h 6926495"/>
              <a:gd name="connsiteX0" fmla="*/ 3842040 w 7777773"/>
              <a:gd name="connsiteY0" fmla="*/ 1579 h 6926495"/>
              <a:gd name="connsiteX1" fmla="*/ 7759022 w 7777773"/>
              <a:gd name="connsiteY1" fmla="*/ 0 h 6926495"/>
              <a:gd name="connsiteX2" fmla="*/ 7777773 w 7777773"/>
              <a:gd name="connsiteY2" fmla="*/ 3177916 h 6926495"/>
              <a:gd name="connsiteX3" fmla="*/ 6446234 w 7777773"/>
              <a:gd name="connsiteY3" fmla="*/ 6926495 h 6926495"/>
              <a:gd name="connsiteX4" fmla="*/ 0 w 7777773"/>
              <a:gd name="connsiteY4" fmla="*/ 6902432 h 6926495"/>
              <a:gd name="connsiteX5" fmla="*/ 3842040 w 7777773"/>
              <a:gd name="connsiteY5" fmla="*/ 1579 h 6926495"/>
              <a:gd name="connsiteX0" fmla="*/ 3842040 w 7777773"/>
              <a:gd name="connsiteY0" fmla="*/ 1579 h 6926495"/>
              <a:gd name="connsiteX1" fmla="*/ 7759022 w 7777773"/>
              <a:gd name="connsiteY1" fmla="*/ 0 h 6926495"/>
              <a:gd name="connsiteX2" fmla="*/ 7777773 w 7777773"/>
              <a:gd name="connsiteY2" fmla="*/ 3177916 h 6926495"/>
              <a:gd name="connsiteX3" fmla="*/ 6446234 w 7777773"/>
              <a:gd name="connsiteY3" fmla="*/ 6926495 h 6926495"/>
              <a:gd name="connsiteX4" fmla="*/ 0 w 7777773"/>
              <a:gd name="connsiteY4" fmla="*/ 6902432 h 6926495"/>
              <a:gd name="connsiteX5" fmla="*/ 3842040 w 7777773"/>
              <a:gd name="connsiteY5" fmla="*/ 1579 h 6926495"/>
              <a:gd name="connsiteX0" fmla="*/ 3842040 w 7777773"/>
              <a:gd name="connsiteY0" fmla="*/ 1579 h 6926495"/>
              <a:gd name="connsiteX1" fmla="*/ 7759022 w 7777773"/>
              <a:gd name="connsiteY1" fmla="*/ 0 h 6926495"/>
              <a:gd name="connsiteX2" fmla="*/ 7777773 w 7777773"/>
              <a:gd name="connsiteY2" fmla="*/ 3335232 h 6926495"/>
              <a:gd name="connsiteX3" fmla="*/ 6446234 w 7777773"/>
              <a:gd name="connsiteY3" fmla="*/ 6926495 h 6926495"/>
              <a:gd name="connsiteX4" fmla="*/ 0 w 7777773"/>
              <a:gd name="connsiteY4" fmla="*/ 6902432 h 6926495"/>
              <a:gd name="connsiteX5" fmla="*/ 3842040 w 7777773"/>
              <a:gd name="connsiteY5" fmla="*/ 1579 h 6926495"/>
              <a:gd name="connsiteX0" fmla="*/ 3842040 w 7759022"/>
              <a:gd name="connsiteY0" fmla="*/ 1579 h 6926495"/>
              <a:gd name="connsiteX1" fmla="*/ 7759022 w 7759022"/>
              <a:gd name="connsiteY1" fmla="*/ 0 h 6926495"/>
              <a:gd name="connsiteX2" fmla="*/ 7758109 w 7759022"/>
              <a:gd name="connsiteY2" fmla="*/ 3276239 h 6926495"/>
              <a:gd name="connsiteX3" fmla="*/ 6446234 w 7759022"/>
              <a:gd name="connsiteY3" fmla="*/ 6926495 h 6926495"/>
              <a:gd name="connsiteX4" fmla="*/ 0 w 7759022"/>
              <a:gd name="connsiteY4" fmla="*/ 6902432 h 6926495"/>
              <a:gd name="connsiteX5" fmla="*/ 3842040 w 7759022"/>
              <a:gd name="connsiteY5" fmla="*/ 1579 h 6926495"/>
              <a:gd name="connsiteX0" fmla="*/ 3842040 w 7759022"/>
              <a:gd name="connsiteY0" fmla="*/ 1579 h 6926495"/>
              <a:gd name="connsiteX1" fmla="*/ 7759022 w 7759022"/>
              <a:gd name="connsiteY1" fmla="*/ 0 h 6926495"/>
              <a:gd name="connsiteX2" fmla="*/ 7758109 w 7759022"/>
              <a:gd name="connsiteY2" fmla="*/ 3276239 h 6926495"/>
              <a:gd name="connsiteX3" fmla="*/ 6303015 w 7759022"/>
              <a:gd name="connsiteY3" fmla="*/ 6926495 h 6926495"/>
              <a:gd name="connsiteX4" fmla="*/ 0 w 7759022"/>
              <a:gd name="connsiteY4" fmla="*/ 6902432 h 6926495"/>
              <a:gd name="connsiteX5" fmla="*/ 3842040 w 7759022"/>
              <a:gd name="connsiteY5" fmla="*/ 1579 h 6926495"/>
              <a:gd name="connsiteX0" fmla="*/ 3842040 w 7759022"/>
              <a:gd name="connsiteY0" fmla="*/ 1579 h 6926495"/>
              <a:gd name="connsiteX1" fmla="*/ 7759022 w 7759022"/>
              <a:gd name="connsiteY1" fmla="*/ 0 h 6926495"/>
              <a:gd name="connsiteX2" fmla="*/ 7758109 w 7759022"/>
              <a:gd name="connsiteY2" fmla="*/ 4333859 h 6926495"/>
              <a:gd name="connsiteX3" fmla="*/ 6303015 w 7759022"/>
              <a:gd name="connsiteY3" fmla="*/ 6926495 h 6926495"/>
              <a:gd name="connsiteX4" fmla="*/ 0 w 7759022"/>
              <a:gd name="connsiteY4" fmla="*/ 6902432 h 6926495"/>
              <a:gd name="connsiteX5" fmla="*/ 3842040 w 7759022"/>
              <a:gd name="connsiteY5" fmla="*/ 1579 h 6926495"/>
              <a:gd name="connsiteX0" fmla="*/ 3842040 w 7759022"/>
              <a:gd name="connsiteY0" fmla="*/ 1579 h 6959545"/>
              <a:gd name="connsiteX1" fmla="*/ 7759022 w 7759022"/>
              <a:gd name="connsiteY1" fmla="*/ 0 h 6959545"/>
              <a:gd name="connsiteX2" fmla="*/ 7758109 w 7759022"/>
              <a:gd name="connsiteY2" fmla="*/ 4333859 h 6959545"/>
              <a:gd name="connsiteX3" fmla="*/ 6258948 w 7759022"/>
              <a:gd name="connsiteY3" fmla="*/ 6959545 h 6959545"/>
              <a:gd name="connsiteX4" fmla="*/ 0 w 7759022"/>
              <a:gd name="connsiteY4" fmla="*/ 6902432 h 6959545"/>
              <a:gd name="connsiteX5" fmla="*/ 3842040 w 7759022"/>
              <a:gd name="connsiteY5" fmla="*/ 1579 h 6959545"/>
              <a:gd name="connsiteX0" fmla="*/ 3842040 w 7759022"/>
              <a:gd name="connsiteY0" fmla="*/ 1579 h 6990567"/>
              <a:gd name="connsiteX1" fmla="*/ 7759022 w 7759022"/>
              <a:gd name="connsiteY1" fmla="*/ 0 h 6990567"/>
              <a:gd name="connsiteX2" fmla="*/ 7758109 w 7759022"/>
              <a:gd name="connsiteY2" fmla="*/ 4333859 h 6990567"/>
              <a:gd name="connsiteX3" fmla="*/ 6258948 w 7759022"/>
              <a:gd name="connsiteY3" fmla="*/ 6959545 h 6990567"/>
              <a:gd name="connsiteX4" fmla="*/ 0 w 7759022"/>
              <a:gd name="connsiteY4" fmla="*/ 6990567 h 6990567"/>
              <a:gd name="connsiteX5" fmla="*/ 3842040 w 7759022"/>
              <a:gd name="connsiteY5" fmla="*/ 1579 h 6990567"/>
              <a:gd name="connsiteX0" fmla="*/ 4125068 w 7759022"/>
              <a:gd name="connsiteY0" fmla="*/ 1579 h 6990567"/>
              <a:gd name="connsiteX1" fmla="*/ 7759022 w 7759022"/>
              <a:gd name="connsiteY1" fmla="*/ 0 h 6990567"/>
              <a:gd name="connsiteX2" fmla="*/ 7758109 w 7759022"/>
              <a:gd name="connsiteY2" fmla="*/ 4333859 h 6990567"/>
              <a:gd name="connsiteX3" fmla="*/ 6258948 w 7759022"/>
              <a:gd name="connsiteY3" fmla="*/ 6959545 h 6990567"/>
              <a:gd name="connsiteX4" fmla="*/ 0 w 7759022"/>
              <a:gd name="connsiteY4" fmla="*/ 6990567 h 6990567"/>
              <a:gd name="connsiteX5" fmla="*/ 4125068 w 7759022"/>
              <a:gd name="connsiteY5" fmla="*/ 1579 h 6990567"/>
              <a:gd name="connsiteX0" fmla="*/ 4023468 w 7657422"/>
              <a:gd name="connsiteY0" fmla="*/ 1579 h 6959545"/>
              <a:gd name="connsiteX1" fmla="*/ 7657422 w 7657422"/>
              <a:gd name="connsiteY1" fmla="*/ 0 h 6959545"/>
              <a:gd name="connsiteX2" fmla="*/ 7656509 w 7657422"/>
              <a:gd name="connsiteY2" fmla="*/ 4333859 h 6959545"/>
              <a:gd name="connsiteX3" fmla="*/ 6157348 w 7657422"/>
              <a:gd name="connsiteY3" fmla="*/ 6959545 h 6959545"/>
              <a:gd name="connsiteX4" fmla="*/ 0 w 7657422"/>
              <a:gd name="connsiteY4" fmla="*/ 6939767 h 6959545"/>
              <a:gd name="connsiteX5" fmla="*/ 4023468 w 7657422"/>
              <a:gd name="connsiteY5" fmla="*/ 1579 h 6959545"/>
              <a:gd name="connsiteX0" fmla="*/ 4045239 w 7679193"/>
              <a:gd name="connsiteY0" fmla="*/ 1579 h 7005082"/>
              <a:gd name="connsiteX1" fmla="*/ 7679193 w 7679193"/>
              <a:gd name="connsiteY1" fmla="*/ 0 h 7005082"/>
              <a:gd name="connsiteX2" fmla="*/ 7678280 w 7679193"/>
              <a:gd name="connsiteY2" fmla="*/ 4333859 h 7005082"/>
              <a:gd name="connsiteX3" fmla="*/ 6179119 w 7679193"/>
              <a:gd name="connsiteY3" fmla="*/ 6959545 h 7005082"/>
              <a:gd name="connsiteX4" fmla="*/ 0 w 7679193"/>
              <a:gd name="connsiteY4" fmla="*/ 7005082 h 7005082"/>
              <a:gd name="connsiteX5" fmla="*/ 4045239 w 7679193"/>
              <a:gd name="connsiteY5" fmla="*/ 1579 h 7005082"/>
              <a:gd name="connsiteX0" fmla="*/ 4045239 w 7679193"/>
              <a:gd name="connsiteY0" fmla="*/ 1579 h 7005082"/>
              <a:gd name="connsiteX1" fmla="*/ 7679193 w 7679193"/>
              <a:gd name="connsiteY1" fmla="*/ 0 h 7005082"/>
              <a:gd name="connsiteX2" fmla="*/ 7678280 w 7679193"/>
              <a:gd name="connsiteY2" fmla="*/ 4333859 h 7005082"/>
              <a:gd name="connsiteX3" fmla="*/ 5707404 w 7679193"/>
              <a:gd name="connsiteY3" fmla="*/ 6988573 h 7005082"/>
              <a:gd name="connsiteX4" fmla="*/ 0 w 7679193"/>
              <a:gd name="connsiteY4" fmla="*/ 7005082 h 7005082"/>
              <a:gd name="connsiteX5" fmla="*/ 4045239 w 7679193"/>
              <a:gd name="connsiteY5" fmla="*/ 1579 h 7005082"/>
              <a:gd name="connsiteX0" fmla="*/ 4045239 w 7679193"/>
              <a:gd name="connsiteY0" fmla="*/ 1579 h 7005082"/>
              <a:gd name="connsiteX1" fmla="*/ 7679193 w 7679193"/>
              <a:gd name="connsiteY1" fmla="*/ 0 h 7005082"/>
              <a:gd name="connsiteX2" fmla="*/ 7678280 w 7679193"/>
              <a:gd name="connsiteY2" fmla="*/ 4333859 h 7005082"/>
              <a:gd name="connsiteX3" fmla="*/ 5801747 w 7679193"/>
              <a:gd name="connsiteY3" fmla="*/ 6988573 h 7005082"/>
              <a:gd name="connsiteX4" fmla="*/ 0 w 7679193"/>
              <a:gd name="connsiteY4" fmla="*/ 7005082 h 7005082"/>
              <a:gd name="connsiteX5" fmla="*/ 4045239 w 7679193"/>
              <a:gd name="connsiteY5" fmla="*/ 1579 h 7005082"/>
              <a:gd name="connsiteX0" fmla="*/ 4045239 w 7679193"/>
              <a:gd name="connsiteY0" fmla="*/ 1579 h 7005082"/>
              <a:gd name="connsiteX1" fmla="*/ 7679193 w 7679193"/>
              <a:gd name="connsiteY1" fmla="*/ 0 h 7005082"/>
              <a:gd name="connsiteX2" fmla="*/ 7663766 w 7679193"/>
              <a:gd name="connsiteY2" fmla="*/ 3804087 h 7005082"/>
              <a:gd name="connsiteX3" fmla="*/ 5801747 w 7679193"/>
              <a:gd name="connsiteY3" fmla="*/ 6988573 h 7005082"/>
              <a:gd name="connsiteX4" fmla="*/ 0 w 7679193"/>
              <a:gd name="connsiteY4" fmla="*/ 7005082 h 7005082"/>
              <a:gd name="connsiteX5" fmla="*/ 4045239 w 7679193"/>
              <a:gd name="connsiteY5" fmla="*/ 1579 h 7005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79193" h="7005082">
                <a:moveTo>
                  <a:pt x="4045239" y="1579"/>
                </a:moveTo>
                <a:lnTo>
                  <a:pt x="7679193" y="0"/>
                </a:lnTo>
                <a:cubicBezTo>
                  <a:pt x="7678889" y="1092080"/>
                  <a:pt x="7664070" y="2712007"/>
                  <a:pt x="7663766" y="3804087"/>
                </a:cubicBezTo>
                <a:lnTo>
                  <a:pt x="5801747" y="6988573"/>
                </a:lnTo>
                <a:lnTo>
                  <a:pt x="0" y="7005082"/>
                </a:lnTo>
                <a:lnTo>
                  <a:pt x="4045239" y="1579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F6108B-9487-422E-DACD-1118550D0F81}"/>
              </a:ext>
            </a:extLst>
          </p:cNvPr>
          <p:cNvSpPr txBox="1"/>
          <p:nvPr/>
        </p:nvSpPr>
        <p:spPr>
          <a:xfrm>
            <a:off x="1025044" y="1091885"/>
            <a:ext cx="51486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kern="0" spc="0" dirty="0">
                <a:solidFill>
                  <a:schemeClr val="bg2"/>
                </a:solidFill>
              </a:rPr>
              <a:t>VULNERABILITY </a:t>
            </a:r>
          </a:p>
          <a:p>
            <a:pPr algn="ctr"/>
            <a:r>
              <a:rPr lang="en-US" sz="4800" b="1" kern="0" spc="0" dirty="0">
                <a:solidFill>
                  <a:schemeClr val="bg2"/>
                </a:solidFill>
              </a:rPr>
              <a:t>ASSESSMENT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391802-B8CF-CC89-9CFC-F1C4534C125A}"/>
              </a:ext>
            </a:extLst>
          </p:cNvPr>
          <p:cNvSpPr txBox="1"/>
          <p:nvPr/>
        </p:nvSpPr>
        <p:spPr>
          <a:xfrm>
            <a:off x="556786" y="3559232"/>
            <a:ext cx="45042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600" b="1" i="0" u="none" strike="noStrike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STUDENT:</a:t>
            </a:r>
            <a:endParaRPr lang="en-MY" sz="1600" dirty="0">
              <a:solidFill>
                <a:schemeClr val="accent4">
                  <a:lumMod val="20000"/>
                  <a:lumOff val="80000"/>
                </a:schemeClr>
              </a:solidFill>
              <a:effectLst/>
            </a:endParaRPr>
          </a:p>
          <a:p>
            <a:pPr algn="ctr"/>
            <a:r>
              <a:rPr lang="en-MY" sz="1600" b="0" i="0" u="none" strike="noStrike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FATEEN NASHUHA BINTI YUSOF (A19EC0045)</a:t>
            </a:r>
          </a:p>
          <a:p>
            <a:pPr algn="ctr"/>
            <a:endParaRPr lang="en-MY" sz="1600" dirty="0">
              <a:solidFill>
                <a:schemeClr val="accent4">
                  <a:lumMod val="20000"/>
                  <a:lumOff val="80000"/>
                </a:schemeClr>
              </a:solidFill>
              <a:effectLst/>
            </a:endParaRPr>
          </a:p>
          <a:p>
            <a:pPr algn="ctr"/>
            <a:r>
              <a:rPr lang="en-MY" sz="1600" b="1" i="0" u="none" strike="noStrike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ORGANIZATION SUPERVISOR:</a:t>
            </a:r>
            <a:endParaRPr lang="en-MY" sz="1600" dirty="0">
              <a:solidFill>
                <a:schemeClr val="accent4">
                  <a:lumMod val="20000"/>
                  <a:lumOff val="80000"/>
                </a:schemeClr>
              </a:solidFill>
              <a:effectLst/>
            </a:endParaRPr>
          </a:p>
          <a:p>
            <a:pPr algn="ctr"/>
            <a:r>
              <a:rPr lang="en-MY" sz="1600" b="0" i="0" u="none" strike="noStrike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MR MOHD FADLI BIN MOHD ZAIN</a:t>
            </a:r>
          </a:p>
          <a:p>
            <a:pPr algn="ctr"/>
            <a:endParaRPr lang="en-MY" sz="1600" dirty="0">
              <a:solidFill>
                <a:schemeClr val="accent4">
                  <a:lumMod val="20000"/>
                  <a:lumOff val="80000"/>
                </a:schemeClr>
              </a:solidFill>
              <a:effectLst/>
            </a:endParaRPr>
          </a:p>
          <a:p>
            <a:pPr algn="ctr"/>
            <a:r>
              <a:rPr lang="en-MY" sz="1600" b="1" i="0" u="none" strike="noStrike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FACULTY SUPERVISOR:</a:t>
            </a:r>
            <a:endParaRPr lang="en-MY" sz="1600" dirty="0">
              <a:solidFill>
                <a:schemeClr val="accent4">
                  <a:lumMod val="20000"/>
                  <a:lumOff val="80000"/>
                </a:schemeClr>
              </a:solidFill>
              <a:effectLst/>
            </a:endParaRPr>
          </a:p>
          <a:p>
            <a:pPr algn="ctr"/>
            <a:r>
              <a:rPr lang="en-MY" sz="1600" b="0" i="0" u="none" strike="noStrike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DR NOORFA HASZLINNA BINTI MUSTAFFA</a:t>
            </a:r>
            <a:endParaRPr lang="en-MY" sz="1600" dirty="0">
              <a:solidFill>
                <a:schemeClr val="accent4">
                  <a:lumMod val="20000"/>
                  <a:lumOff val="80000"/>
                </a:schemeClr>
              </a:solidFill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8C26DA-53A9-2BF1-73DD-64BF7F78A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0" t="37370" r="27384" b="36767"/>
          <a:stretch/>
        </p:blipFill>
        <p:spPr>
          <a:xfrm>
            <a:off x="451302" y="182422"/>
            <a:ext cx="1592651" cy="4577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5FF957-FBA1-9C63-3E98-51279CEA20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044" y="6519022"/>
            <a:ext cx="2793922" cy="15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42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D50C7B-374C-D538-428C-618F5A4C6E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>
                <a:solidFill>
                  <a:schemeClr val="bg1"/>
                </a:solidFill>
              </a:rPr>
              <a:t>10</a:t>
            </a:fld>
            <a:endParaRPr lang="en-MY" dirty="0">
              <a:solidFill>
                <a:schemeClr val="bg1"/>
              </a:solidFill>
            </a:endParaRPr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D676BF08-3FF9-2CF8-15B8-D0AC08ECE730}"/>
              </a:ext>
            </a:extLst>
          </p:cNvPr>
          <p:cNvSpPr txBox="1">
            <a:spLocks/>
          </p:cNvSpPr>
          <p:nvPr/>
        </p:nvSpPr>
        <p:spPr>
          <a:xfrm>
            <a:off x="4718816" y="64330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37D3DD-0AB3-4F16-99FA-6262B2B4036D}" type="slidenum">
              <a:rPr lang="en-MY" smtClean="0"/>
              <a:pPr/>
              <a:t>10</a:t>
            </a:fld>
            <a:endParaRPr lang="en-MY"/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id="{F2E4FB27-EE3B-3D49-37BF-38C6E5537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616" y="478081"/>
            <a:ext cx="10515600" cy="629979"/>
          </a:xfrm>
        </p:spPr>
        <p:txBody>
          <a:bodyPr anchor="t">
            <a:noAutofit/>
          </a:bodyPr>
          <a:lstStyle/>
          <a:p>
            <a:pPr algn="ctr"/>
            <a:r>
              <a:rPr lang="en-MY" sz="4000" b="0" dirty="0">
                <a:solidFill>
                  <a:schemeClr val="tx1"/>
                </a:solidFill>
              </a:rPr>
              <a:t>SCANNERS/SENSORS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310F8F5-C478-E092-C502-1962376F5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099" y="4672198"/>
            <a:ext cx="601662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800" b="1" dirty="0">
                <a:solidFill>
                  <a:srgbClr val="FFC000"/>
                </a:solidFill>
                <a:latin typeface="+mn-lt"/>
              </a:rPr>
              <a:t>01</a:t>
            </a:r>
            <a:endParaRPr lang="en-US" altLang="en-US" sz="28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1865332-05D1-FC5C-1590-385CF094F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7292" y="4676669"/>
            <a:ext cx="721049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800" b="1" dirty="0">
                <a:solidFill>
                  <a:srgbClr val="FFC000"/>
                </a:solidFill>
                <a:latin typeface="+mn-lt"/>
              </a:rPr>
              <a:t>02</a:t>
            </a:r>
            <a:endParaRPr lang="en-US" altLang="en-US" sz="28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1DE0C63-44CA-7674-B52F-4B6886340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6571" y="4808209"/>
            <a:ext cx="2176053" cy="46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Nessus Scanner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A6B1D5E-F4B4-DEE9-096B-118914425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3541" y="4808209"/>
            <a:ext cx="2796289" cy="46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Nessus Agent Scanner</a:t>
            </a:r>
          </a:p>
        </p:txBody>
      </p:sp>
      <p:pic>
        <p:nvPicPr>
          <p:cNvPr id="91" name="Picture Placeholder 17">
            <a:extLst>
              <a:ext uri="{FF2B5EF4-FFF2-40B4-BE49-F238E27FC236}">
                <a16:creationId xmlns:a16="http://schemas.microsoft.com/office/drawing/2014/main" id="{B44329B2-07DF-86DF-1A33-58FA7AB52F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" t="4845" r="35576" b="5384"/>
          <a:stretch/>
        </p:blipFill>
        <p:spPr>
          <a:xfrm>
            <a:off x="1135124" y="1803667"/>
            <a:ext cx="4233594" cy="2868531"/>
          </a:xfrm>
          <a:prstGeom prst="rect">
            <a:avLst/>
          </a:prstGeom>
        </p:spPr>
      </p:pic>
      <p:pic>
        <p:nvPicPr>
          <p:cNvPr id="92" name="Picture Placeholder 19">
            <a:extLst>
              <a:ext uri="{FF2B5EF4-FFF2-40B4-BE49-F238E27FC236}">
                <a16:creationId xmlns:a16="http://schemas.microsoft.com/office/drawing/2014/main" id="{7AD25C1A-5434-9713-693C-27538ABE5C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1" t="4448" r="18105" b="8415"/>
          <a:stretch/>
        </p:blipFill>
        <p:spPr>
          <a:xfrm>
            <a:off x="6739187" y="1803668"/>
            <a:ext cx="4207242" cy="2868530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0B0C80EB-EB8D-8A08-64DB-F8F89950A9CD}"/>
              </a:ext>
            </a:extLst>
          </p:cNvPr>
          <p:cNvSpPr/>
          <p:nvPr/>
        </p:nvSpPr>
        <p:spPr>
          <a:xfrm>
            <a:off x="1985556" y="1077643"/>
            <a:ext cx="8209720" cy="343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/>
              <a:t>I need to install these two scanners into the laptop</a:t>
            </a:r>
            <a:endParaRPr lang="id-ID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5F9AE73-E429-2A52-BEB2-1A71C99A6357}"/>
                  </a:ext>
                </a:extLst>
              </p14:cNvPr>
              <p14:cNvContentPartPr/>
              <p14:nvPr/>
            </p14:nvContentPartPr>
            <p14:xfrm>
              <a:off x="6876657" y="3843183"/>
              <a:ext cx="1003320" cy="28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5F9AE73-E429-2A52-BEB2-1A71C99A635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40657" y="3770272"/>
                <a:ext cx="1074960" cy="174258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DE545CB3-3623-FE67-6BBA-DECA384116ED}"/>
              </a:ext>
            </a:extLst>
          </p:cNvPr>
          <p:cNvSpPr txBox="1"/>
          <p:nvPr/>
        </p:nvSpPr>
        <p:spPr>
          <a:xfrm>
            <a:off x="1762315" y="5357001"/>
            <a:ext cx="2979212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/>
              <a:t>Nessus scanner will reaches out to the hosts targeted for scanning</a:t>
            </a:r>
            <a:endParaRPr lang="en-MY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499279-5328-BDC9-F94F-F50D66E40133}"/>
              </a:ext>
            </a:extLst>
          </p:cNvPr>
          <p:cNvSpPr txBox="1"/>
          <p:nvPr/>
        </p:nvSpPr>
        <p:spPr>
          <a:xfrm>
            <a:off x="7043442" y="5370192"/>
            <a:ext cx="3598732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/>
              <a:t>Nessus agent scanner will run on hosts regardless of network location</a:t>
            </a:r>
            <a:endParaRPr lang="en-MY" sz="1200" dirty="0"/>
          </a:p>
        </p:txBody>
      </p:sp>
    </p:spTree>
    <p:extLst>
      <p:ext uri="{BB962C8B-B14F-4D97-AF65-F5344CB8AC3E}">
        <p14:creationId xmlns:p14="http://schemas.microsoft.com/office/powerpoint/2010/main" val="92459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2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accel="2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/>
      <p:bldP spid="88" grpId="0"/>
      <p:bldP spid="89" grpId="0"/>
      <p:bldP spid="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5A93D6-5DAD-3D1D-454A-F8F7FE616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11</a:t>
            </a:fld>
            <a:endParaRPr lang="en-MY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A1A6E6-DBF4-8B47-CE08-ED8DCEB48D26}"/>
              </a:ext>
            </a:extLst>
          </p:cNvPr>
          <p:cNvSpPr/>
          <p:nvPr/>
        </p:nvSpPr>
        <p:spPr>
          <a:xfrm>
            <a:off x="505645" y="1806130"/>
            <a:ext cx="2600166" cy="368027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DE6EB754-2E01-00B8-E71C-F39317060DE3}"/>
              </a:ext>
            </a:extLst>
          </p:cNvPr>
          <p:cNvSpPr/>
          <p:nvPr/>
        </p:nvSpPr>
        <p:spPr>
          <a:xfrm>
            <a:off x="508178" y="2015289"/>
            <a:ext cx="2481324" cy="476641"/>
          </a:xfrm>
          <a:prstGeom prst="homePlate">
            <a:avLst>
              <a:gd name="adj" fmla="val 2844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1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04258F-0A38-E940-CB23-45950116764F}"/>
              </a:ext>
            </a:extLst>
          </p:cNvPr>
          <p:cNvSpPr/>
          <p:nvPr/>
        </p:nvSpPr>
        <p:spPr>
          <a:xfrm>
            <a:off x="3378623" y="1806130"/>
            <a:ext cx="2600166" cy="368027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85AA8FA5-8723-D3A9-F01D-EED8EB6E0B5C}"/>
              </a:ext>
            </a:extLst>
          </p:cNvPr>
          <p:cNvSpPr/>
          <p:nvPr/>
        </p:nvSpPr>
        <p:spPr>
          <a:xfrm>
            <a:off x="3378624" y="2022737"/>
            <a:ext cx="2481324" cy="476641"/>
          </a:xfrm>
          <a:prstGeom prst="homePlate">
            <a:avLst>
              <a:gd name="adj" fmla="val 2844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1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9ECEB6-9BCD-1A65-3D96-12C1E8E292D5}"/>
              </a:ext>
            </a:extLst>
          </p:cNvPr>
          <p:cNvSpPr/>
          <p:nvPr/>
        </p:nvSpPr>
        <p:spPr>
          <a:xfrm>
            <a:off x="6249070" y="1806130"/>
            <a:ext cx="2600166" cy="368027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DDB4D6E3-260A-D3F1-2986-B83D8A1C84C6}"/>
              </a:ext>
            </a:extLst>
          </p:cNvPr>
          <p:cNvSpPr/>
          <p:nvPr/>
        </p:nvSpPr>
        <p:spPr>
          <a:xfrm>
            <a:off x="6249070" y="2015289"/>
            <a:ext cx="2481324" cy="476641"/>
          </a:xfrm>
          <a:prstGeom prst="homePlate">
            <a:avLst>
              <a:gd name="adj" fmla="val 2844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1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0255B2-95C1-63AB-A490-6DA6EF595B91}"/>
              </a:ext>
            </a:extLst>
          </p:cNvPr>
          <p:cNvSpPr/>
          <p:nvPr/>
        </p:nvSpPr>
        <p:spPr>
          <a:xfrm>
            <a:off x="9119517" y="1806130"/>
            <a:ext cx="2600166" cy="368027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EAEC1D15-78E4-7C5E-5E23-425BC25AA576}"/>
              </a:ext>
            </a:extLst>
          </p:cNvPr>
          <p:cNvSpPr/>
          <p:nvPr/>
        </p:nvSpPr>
        <p:spPr>
          <a:xfrm>
            <a:off x="9119517" y="2015289"/>
            <a:ext cx="2481324" cy="476641"/>
          </a:xfrm>
          <a:prstGeom prst="homePlate">
            <a:avLst>
              <a:gd name="adj" fmla="val 2844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9" name="Text Placeholder 36">
            <a:extLst>
              <a:ext uri="{FF2B5EF4-FFF2-40B4-BE49-F238E27FC236}">
                <a16:creationId xmlns:a16="http://schemas.microsoft.com/office/drawing/2014/main" id="{70B855F0-CCC9-1EBF-5684-42B350F0BB1B}"/>
              </a:ext>
            </a:extLst>
          </p:cNvPr>
          <p:cNvSpPr txBox="1">
            <a:spLocks/>
          </p:cNvSpPr>
          <p:nvPr/>
        </p:nvSpPr>
        <p:spPr>
          <a:xfrm>
            <a:off x="736885" y="2633520"/>
            <a:ext cx="2116800" cy="14525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Identify the IP Address of wireless network which is 192.168.56.0/24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Create an agent group as my target scan</a:t>
            </a:r>
          </a:p>
        </p:txBody>
      </p:sp>
      <p:sp>
        <p:nvSpPr>
          <p:cNvPr id="21" name="Text Placeholder 38">
            <a:extLst>
              <a:ext uri="{FF2B5EF4-FFF2-40B4-BE49-F238E27FC236}">
                <a16:creationId xmlns:a16="http://schemas.microsoft.com/office/drawing/2014/main" id="{67A13D82-8758-3748-33AC-150BC5170A7E}"/>
              </a:ext>
            </a:extLst>
          </p:cNvPr>
          <p:cNvSpPr txBox="1">
            <a:spLocks/>
          </p:cNvSpPr>
          <p:nvPr/>
        </p:nvSpPr>
        <p:spPr>
          <a:xfrm>
            <a:off x="720262" y="2138276"/>
            <a:ext cx="2325607" cy="338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Phase 1: Identification</a:t>
            </a:r>
          </a:p>
        </p:txBody>
      </p:sp>
      <p:sp>
        <p:nvSpPr>
          <p:cNvPr id="25" name="Text Placeholder 42">
            <a:extLst>
              <a:ext uri="{FF2B5EF4-FFF2-40B4-BE49-F238E27FC236}">
                <a16:creationId xmlns:a16="http://schemas.microsoft.com/office/drawing/2014/main" id="{106DD808-D746-3994-CE93-61C63DC1575F}"/>
              </a:ext>
            </a:extLst>
          </p:cNvPr>
          <p:cNvSpPr txBox="1">
            <a:spLocks/>
          </p:cNvSpPr>
          <p:nvPr/>
        </p:nvSpPr>
        <p:spPr>
          <a:xfrm>
            <a:off x="736885" y="4227685"/>
            <a:ext cx="2239654" cy="5940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Agent group with named ‘Intern’ was created</a:t>
            </a:r>
          </a:p>
        </p:txBody>
      </p:sp>
      <p:sp>
        <p:nvSpPr>
          <p:cNvPr id="26" name="Text Placeholder 43">
            <a:extLst>
              <a:ext uri="{FF2B5EF4-FFF2-40B4-BE49-F238E27FC236}">
                <a16:creationId xmlns:a16="http://schemas.microsoft.com/office/drawing/2014/main" id="{D07C4EF8-3125-0CD9-55A9-ADBF93AAD15A}"/>
              </a:ext>
            </a:extLst>
          </p:cNvPr>
          <p:cNvSpPr txBox="1">
            <a:spLocks/>
          </p:cNvSpPr>
          <p:nvPr/>
        </p:nvSpPr>
        <p:spPr>
          <a:xfrm>
            <a:off x="3480963" y="2613194"/>
            <a:ext cx="2378985" cy="28732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100" dirty="0"/>
              <a:t>Save and launch the scanning on Intern’s agent group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Nessus agent scanned all the host in the network</a:t>
            </a:r>
            <a:endParaRPr lang="en-US" sz="1100" dirty="0"/>
          </a:p>
          <a:p>
            <a:pPr>
              <a:lnSpc>
                <a:spcPct val="150000"/>
              </a:lnSpc>
            </a:pPr>
            <a:r>
              <a:rPr lang="en-US" sz="1100" dirty="0"/>
              <a:t>Numerous of follow-up scans are carried out until obtained the least number of vulnerability</a:t>
            </a:r>
            <a:endParaRPr lang="en-US" sz="11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2" name="Text Placeholder 49">
            <a:extLst>
              <a:ext uri="{FF2B5EF4-FFF2-40B4-BE49-F238E27FC236}">
                <a16:creationId xmlns:a16="http://schemas.microsoft.com/office/drawing/2014/main" id="{7FC6E514-A389-61CD-9C5D-DF87A8308069}"/>
              </a:ext>
            </a:extLst>
          </p:cNvPr>
          <p:cNvSpPr txBox="1">
            <a:spLocks/>
          </p:cNvSpPr>
          <p:nvPr/>
        </p:nvSpPr>
        <p:spPr>
          <a:xfrm>
            <a:off x="6347472" y="2604695"/>
            <a:ext cx="2403361" cy="17887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Nessus generating a detailed report based on the scanning </a:t>
            </a:r>
            <a:r>
              <a:rPr lang="en-US" sz="1100" dirty="0"/>
              <a:t>with various risk ratings and vulnerability scores was generated</a:t>
            </a:r>
            <a:endParaRPr lang="en-US" sz="11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1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7" name="Text Placeholder 54">
            <a:extLst>
              <a:ext uri="{FF2B5EF4-FFF2-40B4-BE49-F238E27FC236}">
                <a16:creationId xmlns:a16="http://schemas.microsoft.com/office/drawing/2014/main" id="{C88E6C28-C7D8-6517-BFE2-9D7DEFB795F6}"/>
              </a:ext>
            </a:extLst>
          </p:cNvPr>
          <p:cNvSpPr txBox="1">
            <a:spLocks/>
          </p:cNvSpPr>
          <p:nvPr/>
        </p:nvSpPr>
        <p:spPr>
          <a:xfrm>
            <a:off x="6432201" y="3562820"/>
            <a:ext cx="2358496" cy="8452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11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8" name="Text Placeholder 55">
            <a:extLst>
              <a:ext uri="{FF2B5EF4-FFF2-40B4-BE49-F238E27FC236}">
                <a16:creationId xmlns:a16="http://schemas.microsoft.com/office/drawing/2014/main" id="{B73B9708-3861-230F-D4E2-402EF9EB3C1F}"/>
              </a:ext>
            </a:extLst>
          </p:cNvPr>
          <p:cNvSpPr txBox="1">
            <a:spLocks/>
          </p:cNvSpPr>
          <p:nvPr/>
        </p:nvSpPr>
        <p:spPr>
          <a:xfrm>
            <a:off x="9313215" y="2633520"/>
            <a:ext cx="2093928" cy="8153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Remediating the vulnerabilities following the recommendation</a:t>
            </a:r>
          </a:p>
        </p:txBody>
      </p:sp>
      <p:sp>
        <p:nvSpPr>
          <p:cNvPr id="42" name="Text Placeholder 59">
            <a:extLst>
              <a:ext uri="{FF2B5EF4-FFF2-40B4-BE49-F238E27FC236}">
                <a16:creationId xmlns:a16="http://schemas.microsoft.com/office/drawing/2014/main" id="{B4EF3A3B-D451-CF5A-7053-7A8B7938726D}"/>
              </a:ext>
            </a:extLst>
          </p:cNvPr>
          <p:cNvSpPr txBox="1">
            <a:spLocks/>
          </p:cNvSpPr>
          <p:nvPr/>
        </p:nvSpPr>
        <p:spPr>
          <a:xfrm>
            <a:off x="9299772" y="3542465"/>
            <a:ext cx="2239654" cy="9241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The number of vulnerabilities were reduced from 346 to 5 only </a:t>
            </a:r>
          </a:p>
        </p:txBody>
      </p:sp>
      <p:sp>
        <p:nvSpPr>
          <p:cNvPr id="44" name="Text Placeholder 61">
            <a:extLst>
              <a:ext uri="{FF2B5EF4-FFF2-40B4-BE49-F238E27FC236}">
                <a16:creationId xmlns:a16="http://schemas.microsoft.com/office/drawing/2014/main" id="{6F254154-4C3B-473C-902D-FD3990DA29CC}"/>
              </a:ext>
            </a:extLst>
          </p:cNvPr>
          <p:cNvSpPr txBox="1">
            <a:spLocks/>
          </p:cNvSpPr>
          <p:nvPr/>
        </p:nvSpPr>
        <p:spPr>
          <a:xfrm>
            <a:off x="3590709" y="2138276"/>
            <a:ext cx="2000118" cy="2800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Phase 2: Scanning</a:t>
            </a:r>
          </a:p>
        </p:txBody>
      </p:sp>
      <p:sp>
        <p:nvSpPr>
          <p:cNvPr id="45" name="Text Placeholder 62">
            <a:extLst>
              <a:ext uri="{FF2B5EF4-FFF2-40B4-BE49-F238E27FC236}">
                <a16:creationId xmlns:a16="http://schemas.microsoft.com/office/drawing/2014/main" id="{9F1D2D2F-FD03-B612-2B54-DEBA332F0E26}"/>
              </a:ext>
            </a:extLst>
          </p:cNvPr>
          <p:cNvSpPr txBox="1">
            <a:spLocks/>
          </p:cNvSpPr>
          <p:nvPr/>
        </p:nvSpPr>
        <p:spPr>
          <a:xfrm>
            <a:off x="6461154" y="2138276"/>
            <a:ext cx="2146385" cy="3611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Phase 3: Analysis</a:t>
            </a:r>
          </a:p>
        </p:txBody>
      </p:sp>
      <p:sp>
        <p:nvSpPr>
          <p:cNvPr id="46" name="Text Placeholder 63">
            <a:extLst>
              <a:ext uri="{FF2B5EF4-FFF2-40B4-BE49-F238E27FC236}">
                <a16:creationId xmlns:a16="http://schemas.microsoft.com/office/drawing/2014/main" id="{C2E39606-D1C5-4EEC-AE9C-90C8776CC715}"/>
              </a:ext>
            </a:extLst>
          </p:cNvPr>
          <p:cNvSpPr txBox="1">
            <a:spLocks/>
          </p:cNvSpPr>
          <p:nvPr/>
        </p:nvSpPr>
        <p:spPr>
          <a:xfrm>
            <a:off x="9331601" y="2138276"/>
            <a:ext cx="2175997" cy="338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/>
                </a:solidFill>
              </a:rPr>
              <a:t>Phase 4: Remediation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D85E98B-39E1-4ED1-CE43-4356320DCEB0}"/>
              </a:ext>
            </a:extLst>
          </p:cNvPr>
          <p:cNvSpPr txBox="1"/>
          <p:nvPr/>
        </p:nvSpPr>
        <p:spPr>
          <a:xfrm>
            <a:off x="1781692" y="457596"/>
            <a:ext cx="8617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VA PROJECT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318965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E652B0-5482-75C0-798F-B0B3E849FB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12</a:t>
            </a:fld>
            <a:endParaRPr lang="en-MY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08E23A-9D2A-3147-F6BF-F8EFDC4CA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020" y="-187059"/>
            <a:ext cx="6750996" cy="1325563"/>
          </a:xfrm>
        </p:spPr>
        <p:txBody>
          <a:bodyPr anchor="ctr"/>
          <a:lstStyle/>
          <a:p>
            <a:r>
              <a:rPr lang="en-MY" dirty="0"/>
              <a:t>Result of Vulnerability Scanning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9CE028-590C-1323-6368-2274469170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8"/>
          <a:stretch/>
        </p:blipFill>
        <p:spPr>
          <a:xfrm>
            <a:off x="925454" y="823389"/>
            <a:ext cx="10348391" cy="54654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275E4A-87CF-6839-6246-5D8B189DA115}"/>
              </a:ext>
            </a:extLst>
          </p:cNvPr>
          <p:cNvSpPr txBox="1"/>
          <p:nvPr/>
        </p:nvSpPr>
        <p:spPr>
          <a:xfrm>
            <a:off x="3433993" y="5465148"/>
            <a:ext cx="2656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highlight>
                  <a:srgbClr val="C0C0C0"/>
                </a:highlight>
              </a:rPr>
              <a:t>Total: 346 vulnerabilities</a:t>
            </a:r>
            <a:endParaRPr lang="en-MY" sz="1400" dirty="0">
              <a:highlight>
                <a:srgbClr val="C0C0C0"/>
              </a:highligh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E075DB-1EAC-8A1D-54A5-965AB61DF6D9}"/>
              </a:ext>
            </a:extLst>
          </p:cNvPr>
          <p:cNvSpPr/>
          <p:nvPr/>
        </p:nvSpPr>
        <p:spPr>
          <a:xfrm>
            <a:off x="6003637" y="4751111"/>
            <a:ext cx="812800" cy="411015"/>
          </a:xfrm>
          <a:prstGeom prst="rect">
            <a:avLst/>
          </a:prstGeom>
          <a:noFill/>
          <a:ln w="19050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MY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FA8BB3-9DFC-9052-BBD1-E9C76B49556C}"/>
              </a:ext>
            </a:extLst>
          </p:cNvPr>
          <p:cNvSpPr/>
          <p:nvPr/>
        </p:nvSpPr>
        <p:spPr>
          <a:xfrm>
            <a:off x="6003637" y="5218574"/>
            <a:ext cx="812800" cy="411015"/>
          </a:xfrm>
          <a:prstGeom prst="rect">
            <a:avLst/>
          </a:prstGeom>
          <a:noFill/>
          <a:ln w="19050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MY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0963C8-C16C-C9A1-3A28-EEE1D4768E0D}"/>
              </a:ext>
            </a:extLst>
          </p:cNvPr>
          <p:cNvSpPr/>
          <p:nvPr/>
        </p:nvSpPr>
        <p:spPr>
          <a:xfrm>
            <a:off x="9892145" y="5357090"/>
            <a:ext cx="1136072" cy="411015"/>
          </a:xfrm>
          <a:prstGeom prst="rect">
            <a:avLst/>
          </a:prstGeom>
          <a:noFill/>
          <a:ln w="19050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MY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1F98E0-3326-7B1E-6D8F-83479F05C311}"/>
              </a:ext>
            </a:extLst>
          </p:cNvPr>
          <p:cNvSpPr txBox="1"/>
          <p:nvPr/>
        </p:nvSpPr>
        <p:spPr>
          <a:xfrm>
            <a:off x="6003637" y="5721918"/>
            <a:ext cx="17962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highlight>
                  <a:srgbClr val="A7333F"/>
                </a:highlight>
              </a:rPr>
              <a:t>2^8 local host addresses</a:t>
            </a:r>
            <a:endParaRPr lang="en-MY" sz="1000" dirty="0">
              <a:solidFill>
                <a:schemeClr val="bg1"/>
              </a:solidFill>
              <a:highlight>
                <a:srgbClr val="A7333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8514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E652B0-5482-75C0-798F-B0B3E849FB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13</a:t>
            </a:fld>
            <a:endParaRPr lang="en-MY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08E23A-9D2A-3147-F6BF-F8EFDC4CA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73" y="-187059"/>
            <a:ext cx="5708253" cy="1325563"/>
          </a:xfrm>
        </p:spPr>
        <p:txBody>
          <a:bodyPr anchor="ctr"/>
          <a:lstStyle/>
          <a:p>
            <a:r>
              <a:rPr lang="en-MY" dirty="0"/>
              <a:t>Example of Vulnerabilities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F89556-6275-36F4-8B10-0D364FF7F1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b="6197"/>
          <a:stretch/>
        </p:blipFill>
        <p:spPr>
          <a:xfrm>
            <a:off x="675695" y="856673"/>
            <a:ext cx="10840610" cy="54489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63BE8D-5529-ED16-0A60-C424482AA534}"/>
              </a:ext>
            </a:extLst>
          </p:cNvPr>
          <p:cNvSpPr txBox="1"/>
          <p:nvPr/>
        </p:nvSpPr>
        <p:spPr>
          <a:xfrm>
            <a:off x="7315201" y="1921163"/>
            <a:ext cx="203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highlight>
                  <a:srgbClr val="C0C0C0"/>
                </a:highlight>
              </a:rPr>
              <a:t>63 </a:t>
            </a:r>
            <a:r>
              <a:rPr lang="en-US" sz="1400" dirty="0">
                <a:highlight>
                  <a:srgbClr val="C0C0C0"/>
                </a:highlight>
              </a:rPr>
              <a:t>vulnerabilities</a:t>
            </a:r>
            <a:endParaRPr lang="en-MY" sz="1600" dirty="0">
              <a:highlight>
                <a:srgbClr val="C0C0C0"/>
              </a:highlight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7828419-3465-9384-59F0-203493B52703}"/>
              </a:ext>
            </a:extLst>
          </p:cNvPr>
          <p:cNvSpPr/>
          <p:nvPr/>
        </p:nvSpPr>
        <p:spPr>
          <a:xfrm>
            <a:off x="9245600" y="4673600"/>
            <a:ext cx="655782" cy="406400"/>
          </a:xfrm>
          <a:prstGeom prst="ellipse">
            <a:avLst/>
          </a:prstGeom>
          <a:noFill/>
          <a:ln w="19050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859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E652B0-5482-75C0-798F-B0B3E849FB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14</a:t>
            </a:fld>
            <a:endParaRPr lang="en-MY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08E23A-9D2A-3147-F6BF-F8EFDC4CA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522" y="-83976"/>
            <a:ext cx="5360894" cy="1325563"/>
          </a:xfrm>
        </p:spPr>
        <p:txBody>
          <a:bodyPr/>
          <a:lstStyle/>
          <a:p>
            <a:r>
              <a:rPr lang="en-MY" dirty="0"/>
              <a:t>Result after Remediation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926442-00EF-1CAE-7D58-ABF31F2804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5" r="1061" b="5050"/>
          <a:stretch/>
        </p:blipFill>
        <p:spPr>
          <a:xfrm>
            <a:off x="882749" y="898289"/>
            <a:ext cx="10426502" cy="53809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BDF019-0025-99CE-9F9D-909552D839C6}"/>
              </a:ext>
            </a:extLst>
          </p:cNvPr>
          <p:cNvSpPr/>
          <p:nvPr/>
        </p:nvSpPr>
        <p:spPr>
          <a:xfrm>
            <a:off x="8682182" y="1828800"/>
            <a:ext cx="942109" cy="517236"/>
          </a:xfrm>
          <a:prstGeom prst="rect">
            <a:avLst/>
          </a:prstGeom>
          <a:noFill/>
          <a:ln w="28575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6657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BB1138-C0F5-FCB4-9818-D5953E8595F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32550"/>
            <a:ext cx="2743200" cy="365125"/>
          </a:xfrm>
        </p:spPr>
        <p:txBody>
          <a:bodyPr/>
          <a:lstStyle/>
          <a:p>
            <a:fld id="{7737D3DD-0AB3-4F16-99FA-6262B2B4036D}" type="slidenum">
              <a:rPr lang="en-MY" smtClean="0"/>
              <a:t>15</a:t>
            </a:fld>
            <a:endParaRPr lang="en-MY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91452A-6464-2923-CC63-A3982B36C95A}"/>
              </a:ext>
            </a:extLst>
          </p:cNvPr>
          <p:cNvSpPr/>
          <p:nvPr/>
        </p:nvSpPr>
        <p:spPr>
          <a:xfrm>
            <a:off x="0" y="2485417"/>
            <a:ext cx="12192000" cy="1887166"/>
          </a:xfrm>
          <a:prstGeom prst="rect">
            <a:avLst/>
          </a:prstGeom>
          <a:solidFill>
            <a:schemeClr val="accent2"/>
          </a:solidFill>
          <a:ln w="7158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MY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B5354D-035D-0446-F71C-90DB22B966EB}"/>
              </a:ext>
            </a:extLst>
          </p:cNvPr>
          <p:cNvSpPr txBox="1"/>
          <p:nvPr/>
        </p:nvSpPr>
        <p:spPr>
          <a:xfrm>
            <a:off x="2585733" y="2951946"/>
            <a:ext cx="7020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5600" b="1" dirty="0">
                <a:solidFill>
                  <a:schemeClr val="bg1"/>
                </a:solidFill>
              </a:rPr>
              <a:t>ADDITIONAL TASKS</a:t>
            </a:r>
          </a:p>
        </p:txBody>
      </p:sp>
    </p:spTree>
    <p:extLst>
      <p:ext uri="{BB962C8B-B14F-4D97-AF65-F5344CB8AC3E}">
        <p14:creationId xmlns:p14="http://schemas.microsoft.com/office/powerpoint/2010/main" val="182125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E3CF51A-1D51-B6D0-142B-5BFFC2BA085C}"/>
              </a:ext>
            </a:extLst>
          </p:cNvPr>
          <p:cNvGrpSpPr/>
          <p:nvPr/>
        </p:nvGrpSpPr>
        <p:grpSpPr>
          <a:xfrm>
            <a:off x="2440758" y="1538789"/>
            <a:ext cx="7276530" cy="3908589"/>
            <a:chOff x="3008395" y="2195153"/>
            <a:chExt cx="6175210" cy="331701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55AE4C4-27FD-310F-E16C-8BDFDF63AD04}"/>
                </a:ext>
              </a:extLst>
            </p:cNvPr>
            <p:cNvGrpSpPr/>
            <p:nvPr/>
          </p:nvGrpSpPr>
          <p:grpSpPr>
            <a:xfrm>
              <a:off x="5029532" y="2830633"/>
              <a:ext cx="2116264" cy="2131115"/>
              <a:chOff x="4923073" y="2821990"/>
              <a:chExt cx="2116264" cy="2131115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AEBDC8B7-0687-C8A5-3B8A-0DCDCE12252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923073" y="2821990"/>
                <a:ext cx="2116264" cy="2131115"/>
                <a:chOff x="2743200" y="2292651"/>
                <a:chExt cx="1127354" cy="1135266"/>
              </a:xfrm>
            </p:grpSpPr>
            <p:sp>
              <p:nvSpPr>
                <p:cNvPr id="81" name="Oval 9">
                  <a:extLst>
                    <a:ext uri="{FF2B5EF4-FFF2-40B4-BE49-F238E27FC236}">
                      <a16:creationId xmlns:a16="http://schemas.microsoft.com/office/drawing/2014/main" id="{071A9CA3-DAD0-49C4-B25C-887E94A5EA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43200" y="2292651"/>
                  <a:ext cx="1127354" cy="1135266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outerShdw blurRad="127000" algn="ct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82" name="Oval 10">
                  <a:extLst>
                    <a:ext uri="{FF2B5EF4-FFF2-40B4-BE49-F238E27FC236}">
                      <a16:creationId xmlns:a16="http://schemas.microsoft.com/office/drawing/2014/main" id="{488C9147-B6ED-8B3D-318E-430D949F98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94624" y="2351987"/>
                  <a:ext cx="1024508" cy="1024508"/>
                </a:xfrm>
                <a:prstGeom prst="ellipse">
                  <a:avLst/>
                </a:prstGeom>
                <a:solidFill>
                  <a:srgbClr val="FFFFFF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  <a:effectLst>
                  <a:outerShdw blurRad="127000" sx="102000" sy="102000" algn="ctr" rotWithShape="0">
                    <a:schemeClr val="tx2">
                      <a:alpha val="10000"/>
                    </a:schemeClr>
                  </a:out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3" name="Oval 11">
                  <a:extLst>
                    <a:ext uri="{FF2B5EF4-FFF2-40B4-BE49-F238E27FC236}">
                      <a16:creationId xmlns:a16="http://schemas.microsoft.com/office/drawing/2014/main" id="{91507031-7D4A-2FB5-2BDE-4F0D7E8E0EA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865232" y="2422990"/>
                  <a:ext cx="883292" cy="874590"/>
                </a:xfrm>
                <a:prstGeom prst="ellipse">
                  <a:avLst/>
                </a:prstGeom>
                <a:solidFill>
                  <a:schemeClr val="tx2">
                    <a:alpha val="20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outerShdw blurRad="76200" algn="ct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vert="horz" wrap="none" lIns="91440" tIns="45720" rIns="91440" bIns="45720" numCol="1" anchor="ctr" anchorCtr="1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600" dirty="0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84B7753E-9A0A-31CA-518A-58375D5E69A1}"/>
                  </a:ext>
                </a:extLst>
              </p:cNvPr>
              <p:cNvSpPr txBox="1"/>
              <p:nvPr/>
            </p:nvSpPr>
            <p:spPr>
              <a:xfrm>
                <a:off x="5322439" y="3731250"/>
                <a:ext cx="1270872" cy="4440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Cascadia Code" panose="020B0609020000020004" pitchFamily="49" charset="0"/>
                    <a:cs typeface="Cascadia Code" panose="020B0609020000020004" pitchFamily="49" charset="0"/>
                  </a:rPr>
                  <a:t>6 TASKS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42F965A-081F-5795-35E0-EB716A242E2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008395" y="2195153"/>
              <a:ext cx="6175210" cy="3317015"/>
              <a:chOff x="2699635" y="2029302"/>
              <a:chExt cx="6792731" cy="3648717"/>
            </a:xfrm>
          </p:grpSpPr>
          <p:grpSp>
            <p:nvGrpSpPr>
              <p:cNvPr id="5" name="Graphic 937">
                <a:extLst>
                  <a:ext uri="{FF2B5EF4-FFF2-40B4-BE49-F238E27FC236}">
                    <a16:creationId xmlns:a16="http://schemas.microsoft.com/office/drawing/2014/main" id="{FC3D0333-F346-3564-94B9-9C1A05DC2290}"/>
                  </a:ext>
                </a:extLst>
              </p:cNvPr>
              <p:cNvGrpSpPr/>
              <p:nvPr/>
            </p:nvGrpSpPr>
            <p:grpSpPr>
              <a:xfrm>
                <a:off x="4679617" y="2122108"/>
                <a:ext cx="2816095" cy="3548164"/>
                <a:chOff x="4559728" y="2048241"/>
                <a:chExt cx="2816095" cy="3548164"/>
              </a:xfrm>
              <a:solidFill>
                <a:schemeClr val="tx2">
                  <a:alpha val="50000"/>
                </a:schemeClr>
              </a:solidFill>
            </p:grpSpPr>
            <p:sp>
              <p:nvSpPr>
                <p:cNvPr id="77" name="Freeform 939">
                  <a:extLst>
                    <a:ext uri="{FF2B5EF4-FFF2-40B4-BE49-F238E27FC236}">
                      <a16:creationId xmlns:a16="http://schemas.microsoft.com/office/drawing/2014/main" id="{3FED820F-76D9-9258-963E-29E2A7425E0E}"/>
                    </a:ext>
                  </a:extLst>
                </p:cNvPr>
                <p:cNvSpPr/>
                <p:nvPr/>
              </p:nvSpPr>
              <p:spPr>
                <a:xfrm>
                  <a:off x="4559728" y="4824717"/>
                  <a:ext cx="2763101" cy="771687"/>
                </a:xfrm>
                <a:custGeom>
                  <a:avLst/>
                  <a:gdLst>
                    <a:gd name="connsiteX0" fmla="*/ 1392364 w 2763101"/>
                    <a:gd name="connsiteY0" fmla="*/ 771688 h 771687"/>
                    <a:gd name="connsiteX1" fmla="*/ 15091 w 2763101"/>
                    <a:gd name="connsiteY1" fmla="*/ 111870 h 771687"/>
                    <a:gd name="connsiteX2" fmla="*/ 25844 w 2763101"/>
                    <a:gd name="connsiteY2" fmla="*/ 15091 h 771687"/>
                    <a:gd name="connsiteX3" fmla="*/ 122623 w 2763101"/>
                    <a:gd name="connsiteY3" fmla="*/ 25844 h 771687"/>
                    <a:gd name="connsiteX4" fmla="*/ 2406285 w 2763101"/>
                    <a:gd name="connsiteY4" fmla="*/ 278276 h 771687"/>
                    <a:gd name="connsiteX5" fmla="*/ 2641351 w 2763101"/>
                    <a:gd name="connsiteY5" fmla="*/ 47081 h 771687"/>
                    <a:gd name="connsiteX6" fmla="*/ 2738211 w 2763101"/>
                    <a:gd name="connsiteY6" fmla="*/ 38022 h 771687"/>
                    <a:gd name="connsiteX7" fmla="*/ 2747270 w 2763101"/>
                    <a:gd name="connsiteY7" fmla="*/ 134881 h 771687"/>
                    <a:gd name="connsiteX8" fmla="*/ 1392364 w 2763101"/>
                    <a:gd name="connsiteY8" fmla="*/ 771688 h 771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63101" h="771687">
                      <a:moveTo>
                        <a:pt x="1392364" y="771688"/>
                      </a:moveTo>
                      <a:cubicBezTo>
                        <a:pt x="875241" y="771688"/>
                        <a:pt x="362742" y="545870"/>
                        <a:pt x="15091" y="111870"/>
                      </a:cubicBezTo>
                      <a:cubicBezTo>
                        <a:pt x="-8665" y="82176"/>
                        <a:pt x="-3850" y="38846"/>
                        <a:pt x="25844" y="15091"/>
                      </a:cubicBezTo>
                      <a:cubicBezTo>
                        <a:pt x="55538" y="-8665"/>
                        <a:pt x="98868" y="-3850"/>
                        <a:pt x="122623" y="25844"/>
                      </a:cubicBezTo>
                      <a:cubicBezTo>
                        <a:pt x="682651" y="725180"/>
                        <a:pt x="1707003" y="838412"/>
                        <a:pt x="2406285" y="278276"/>
                      </a:cubicBezTo>
                      <a:cubicBezTo>
                        <a:pt x="2492252" y="209353"/>
                        <a:pt x="2571010" y="131892"/>
                        <a:pt x="2641351" y="47081"/>
                      </a:cubicBezTo>
                      <a:cubicBezTo>
                        <a:pt x="2665596" y="17832"/>
                        <a:pt x="2708962" y="13776"/>
                        <a:pt x="2738211" y="38022"/>
                      </a:cubicBezTo>
                      <a:cubicBezTo>
                        <a:pt x="2767459" y="62267"/>
                        <a:pt x="2771516" y="105633"/>
                        <a:pt x="2747270" y="134881"/>
                      </a:cubicBezTo>
                      <a:cubicBezTo>
                        <a:pt x="2412922" y="538226"/>
                        <a:pt x="1916267" y="771654"/>
                        <a:pt x="1392364" y="771688"/>
                      </a:cubicBezTo>
                      <a:close/>
                    </a:path>
                  </a:pathLst>
                </a:custGeom>
                <a:solidFill>
                  <a:schemeClr val="tx2">
                    <a:lumMod val="25000"/>
                    <a:lumOff val="75000"/>
                  </a:schemeClr>
                </a:solidFill>
                <a:ln w="536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78" name="Freeform 940">
                  <a:extLst>
                    <a:ext uri="{FF2B5EF4-FFF2-40B4-BE49-F238E27FC236}">
                      <a16:creationId xmlns:a16="http://schemas.microsoft.com/office/drawing/2014/main" id="{9169F97F-B68B-CE47-4985-81743D0B34A7}"/>
                    </a:ext>
                  </a:extLst>
                </p:cNvPr>
                <p:cNvSpPr/>
                <p:nvPr/>
              </p:nvSpPr>
              <p:spPr>
                <a:xfrm>
                  <a:off x="4645145" y="2048241"/>
                  <a:ext cx="2730678" cy="816736"/>
                </a:xfrm>
                <a:custGeom>
                  <a:avLst/>
                  <a:gdLst>
                    <a:gd name="connsiteX0" fmla="*/ 2661853 w 2730678"/>
                    <a:gd name="connsiteY0" fmla="*/ 816736 h 816736"/>
                    <a:gd name="connsiteX1" fmla="*/ 2606743 w 2730678"/>
                    <a:gd name="connsiteY1" fmla="*/ 789154 h 816736"/>
                    <a:gd name="connsiteX2" fmla="*/ 2414690 w 2730678"/>
                    <a:gd name="connsiteY2" fmla="*/ 574681 h 816736"/>
                    <a:gd name="connsiteX3" fmla="*/ 118178 w 2730678"/>
                    <a:gd name="connsiteY3" fmla="*/ 651782 h 816736"/>
                    <a:gd name="connsiteX4" fmla="*/ 20940 w 2730678"/>
                    <a:gd name="connsiteY4" fmla="*/ 653365 h 816736"/>
                    <a:gd name="connsiteX5" fmla="*/ 17743 w 2730678"/>
                    <a:gd name="connsiteY5" fmla="*/ 557852 h 816736"/>
                    <a:gd name="connsiteX6" fmla="*/ 2508727 w 2730678"/>
                    <a:gd name="connsiteY6" fmla="*/ 474246 h 816736"/>
                    <a:gd name="connsiteX7" fmla="*/ 2717017 w 2730678"/>
                    <a:gd name="connsiteY7" fmla="*/ 706838 h 816736"/>
                    <a:gd name="connsiteX8" fmla="*/ 2703038 w 2730678"/>
                    <a:gd name="connsiteY8" fmla="*/ 803080 h 816736"/>
                    <a:gd name="connsiteX9" fmla="*/ 2661853 w 2730678"/>
                    <a:gd name="connsiteY9" fmla="*/ 816736 h 8167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30678" h="816736">
                      <a:moveTo>
                        <a:pt x="2661853" y="816736"/>
                      </a:moveTo>
                      <a:cubicBezTo>
                        <a:pt x="2640157" y="816766"/>
                        <a:pt x="2619723" y="806539"/>
                        <a:pt x="2606743" y="789154"/>
                      </a:cubicBezTo>
                      <a:cubicBezTo>
                        <a:pt x="2549176" y="712139"/>
                        <a:pt x="2484908" y="640369"/>
                        <a:pt x="2414690" y="574681"/>
                      </a:cubicBezTo>
                      <a:cubicBezTo>
                        <a:pt x="1760357" y="-37285"/>
                        <a:pt x="730090" y="-2660"/>
                        <a:pt x="118178" y="651782"/>
                      </a:cubicBezTo>
                      <a:cubicBezTo>
                        <a:pt x="91763" y="679071"/>
                        <a:pt x="48228" y="679779"/>
                        <a:pt x="20940" y="653365"/>
                      </a:cubicBezTo>
                      <a:cubicBezTo>
                        <a:pt x="-5689" y="627590"/>
                        <a:pt x="-7102" y="585350"/>
                        <a:pt x="17743" y="557852"/>
                      </a:cubicBezTo>
                      <a:cubicBezTo>
                        <a:pt x="681432" y="-151861"/>
                        <a:pt x="1798907" y="-189497"/>
                        <a:pt x="2508727" y="474246"/>
                      </a:cubicBezTo>
                      <a:cubicBezTo>
                        <a:pt x="2584857" y="545505"/>
                        <a:pt x="2654557" y="623338"/>
                        <a:pt x="2717017" y="706838"/>
                      </a:cubicBezTo>
                      <a:cubicBezTo>
                        <a:pt x="2739733" y="737275"/>
                        <a:pt x="2733475" y="780363"/>
                        <a:pt x="2703038" y="803080"/>
                      </a:cubicBezTo>
                      <a:cubicBezTo>
                        <a:pt x="2691143" y="811957"/>
                        <a:pt x="2676696" y="816748"/>
                        <a:pt x="2661853" y="816736"/>
                      </a:cubicBezTo>
                      <a:close/>
                    </a:path>
                  </a:pathLst>
                </a:custGeom>
                <a:solidFill>
                  <a:schemeClr val="tx2">
                    <a:lumMod val="25000"/>
                    <a:lumOff val="75000"/>
                  </a:schemeClr>
                </a:solidFill>
                <a:ln w="536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2A3C9A28-42A0-7BE4-313B-8093BB6C7393}"/>
                  </a:ext>
                </a:extLst>
              </p:cNvPr>
              <p:cNvGrpSpPr/>
              <p:nvPr/>
            </p:nvGrpSpPr>
            <p:grpSpPr>
              <a:xfrm>
                <a:off x="7193798" y="2029302"/>
                <a:ext cx="2298568" cy="3648717"/>
                <a:chOff x="7060419" y="1967755"/>
                <a:chExt cx="2298568" cy="3648717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3C3D8108-932E-0F22-6954-5F8FB6D0317A}"/>
                    </a:ext>
                  </a:extLst>
                </p:cNvPr>
                <p:cNvGrpSpPr/>
                <p:nvPr/>
              </p:nvGrpSpPr>
              <p:grpSpPr>
                <a:xfrm rot="5400000">
                  <a:off x="7777320" y="4522091"/>
                  <a:ext cx="881610" cy="1307152"/>
                  <a:chOff x="5726265" y="927160"/>
                  <a:chExt cx="881610" cy="1307152"/>
                </a:xfrm>
              </p:grpSpPr>
              <p:sp>
                <p:nvSpPr>
                  <p:cNvPr id="73" name="Freeform 863">
                    <a:extLst>
                      <a:ext uri="{FF2B5EF4-FFF2-40B4-BE49-F238E27FC236}">
                        <a16:creationId xmlns:a16="http://schemas.microsoft.com/office/drawing/2014/main" id="{95A9EE94-0E6A-489C-AD5F-C8E1E75BEC07}"/>
                      </a:ext>
                    </a:extLst>
                  </p:cNvPr>
                  <p:cNvSpPr/>
                  <p:nvPr/>
                </p:nvSpPr>
                <p:spPr>
                  <a:xfrm>
                    <a:off x="5730077" y="931333"/>
                    <a:ext cx="873575" cy="1302979"/>
                  </a:xfrm>
                  <a:custGeom>
                    <a:avLst/>
                    <a:gdLst>
                      <a:gd name="connsiteX0" fmla="*/ 873576 w 873575"/>
                      <a:gd name="connsiteY0" fmla="*/ 437395 h 1302979"/>
                      <a:gd name="connsiteX1" fmla="*/ 714746 w 873575"/>
                      <a:gd name="connsiteY1" fmla="*/ 774676 h 1302979"/>
                      <a:gd name="connsiteX2" fmla="*/ 706567 w 873575"/>
                      <a:gd name="connsiteY2" fmla="*/ 781343 h 1302979"/>
                      <a:gd name="connsiteX3" fmla="*/ 546976 w 873575"/>
                      <a:gd name="connsiteY3" fmla="*/ 1112146 h 1302979"/>
                      <a:gd name="connsiteX4" fmla="*/ 549829 w 873575"/>
                      <a:gd name="connsiteY4" fmla="*/ 1169296 h 1302979"/>
                      <a:gd name="connsiteX5" fmla="*/ 550971 w 873575"/>
                      <a:gd name="connsiteY5" fmla="*/ 1178821 h 1302979"/>
                      <a:gd name="connsiteX6" fmla="*/ 551541 w 873575"/>
                      <a:gd name="connsiteY6" fmla="*/ 1188346 h 1302979"/>
                      <a:gd name="connsiteX7" fmla="*/ 437079 w 873575"/>
                      <a:gd name="connsiteY7" fmla="*/ 1302980 h 1302979"/>
                      <a:gd name="connsiteX8" fmla="*/ 322617 w 873575"/>
                      <a:gd name="connsiteY8" fmla="*/ 1188346 h 1302979"/>
                      <a:gd name="connsiteX9" fmla="*/ 322617 w 873575"/>
                      <a:gd name="connsiteY9" fmla="*/ 1178821 h 1302979"/>
                      <a:gd name="connsiteX10" fmla="*/ 323758 w 873575"/>
                      <a:gd name="connsiteY10" fmla="*/ 1169868 h 1302979"/>
                      <a:gd name="connsiteX11" fmla="*/ 326612 w 873575"/>
                      <a:gd name="connsiteY11" fmla="*/ 1128815 h 1302979"/>
                      <a:gd name="connsiteX12" fmla="*/ 167116 w 873575"/>
                      <a:gd name="connsiteY12" fmla="*/ 781153 h 1302979"/>
                      <a:gd name="connsiteX13" fmla="*/ 158556 w 873575"/>
                      <a:gd name="connsiteY13" fmla="*/ 774295 h 1302979"/>
                      <a:gd name="connsiteX14" fmla="*/ 99975 w 873575"/>
                      <a:gd name="connsiteY14" fmla="*/ 158794 h 1302979"/>
                      <a:gd name="connsiteX15" fmla="*/ 714556 w 873575"/>
                      <a:gd name="connsiteY15" fmla="*/ 100124 h 1302979"/>
                      <a:gd name="connsiteX16" fmla="*/ 873100 w 873575"/>
                      <a:gd name="connsiteY16" fmla="*/ 437205 h 1302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873575" h="1302979">
                        <a:moveTo>
                          <a:pt x="873576" y="437395"/>
                        </a:moveTo>
                        <a:cubicBezTo>
                          <a:pt x="873738" y="567970"/>
                          <a:pt x="815452" y="691743"/>
                          <a:pt x="714746" y="774676"/>
                        </a:cubicBezTo>
                        <a:cubicBezTo>
                          <a:pt x="711988" y="776866"/>
                          <a:pt x="709230" y="779057"/>
                          <a:pt x="706567" y="781343"/>
                        </a:cubicBezTo>
                        <a:cubicBezTo>
                          <a:pt x="607361" y="862723"/>
                          <a:pt x="548982" y="983733"/>
                          <a:pt x="546976" y="1112146"/>
                        </a:cubicBezTo>
                        <a:cubicBezTo>
                          <a:pt x="546744" y="1131237"/>
                          <a:pt x="547696" y="1150324"/>
                          <a:pt x="549829" y="1169296"/>
                        </a:cubicBezTo>
                        <a:cubicBezTo>
                          <a:pt x="549829" y="1172535"/>
                          <a:pt x="550495" y="1175678"/>
                          <a:pt x="550971" y="1178821"/>
                        </a:cubicBezTo>
                        <a:cubicBezTo>
                          <a:pt x="551388" y="1181979"/>
                          <a:pt x="551578" y="1185162"/>
                          <a:pt x="551541" y="1188346"/>
                        </a:cubicBezTo>
                        <a:cubicBezTo>
                          <a:pt x="551541" y="1251657"/>
                          <a:pt x="500295" y="1302980"/>
                          <a:pt x="437079" y="1302980"/>
                        </a:cubicBezTo>
                        <a:cubicBezTo>
                          <a:pt x="373864" y="1302980"/>
                          <a:pt x="322617" y="1251657"/>
                          <a:pt x="322617" y="1188346"/>
                        </a:cubicBezTo>
                        <a:cubicBezTo>
                          <a:pt x="322445" y="1185174"/>
                          <a:pt x="322445" y="1181994"/>
                          <a:pt x="322617" y="1178821"/>
                        </a:cubicBezTo>
                        <a:cubicBezTo>
                          <a:pt x="323093" y="1175869"/>
                          <a:pt x="323378" y="1172916"/>
                          <a:pt x="323758" y="1169868"/>
                        </a:cubicBezTo>
                        <a:cubicBezTo>
                          <a:pt x="325375" y="1156438"/>
                          <a:pt x="326326" y="1142722"/>
                          <a:pt x="326612" y="1128815"/>
                        </a:cubicBezTo>
                        <a:cubicBezTo>
                          <a:pt x="329760" y="994509"/>
                          <a:pt x="270918" y="866247"/>
                          <a:pt x="167116" y="781153"/>
                        </a:cubicBezTo>
                        <a:lnTo>
                          <a:pt x="158556" y="774295"/>
                        </a:lnTo>
                        <a:cubicBezTo>
                          <a:pt x="-27332" y="620530"/>
                          <a:pt x="-53560" y="344961"/>
                          <a:pt x="99975" y="158794"/>
                        </a:cubicBezTo>
                        <a:cubicBezTo>
                          <a:pt x="253510" y="-27373"/>
                          <a:pt x="528667" y="-53640"/>
                          <a:pt x="714556" y="100124"/>
                        </a:cubicBezTo>
                        <a:cubicBezTo>
                          <a:pt x="814960" y="183178"/>
                          <a:pt x="873099" y="306786"/>
                          <a:pt x="873100" y="437205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20000"/>
                      <a:lumOff val="80000"/>
                    </a:schemeClr>
                  </a:solidFill>
                  <a:ln w="4847" cap="flat">
                    <a:noFill/>
                    <a:prstDash val="solid"/>
                    <a:miter/>
                  </a:ln>
                  <a:effectLst>
                    <a:outerShdw blurRad="114300" dist="38100" dir="5400000" algn="ctr" rotWithShape="0">
                      <a:prstClr val="black">
                        <a:alpha val="10000"/>
                      </a:prstClr>
                    </a:outerShdw>
                  </a:effectLst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4" name="Freeform 864">
                    <a:extLst>
                      <a:ext uri="{FF2B5EF4-FFF2-40B4-BE49-F238E27FC236}">
                        <a16:creationId xmlns:a16="http://schemas.microsoft.com/office/drawing/2014/main" id="{8D66F5C7-62EF-1A8A-D21F-5ECFCAB99C0D}"/>
                      </a:ext>
                    </a:extLst>
                  </p:cNvPr>
                  <p:cNvSpPr/>
                  <p:nvPr/>
                </p:nvSpPr>
                <p:spPr>
                  <a:xfrm>
                    <a:off x="5726265" y="927160"/>
                    <a:ext cx="881610" cy="882930"/>
                  </a:xfrm>
                  <a:custGeom>
                    <a:avLst/>
                    <a:gdLst>
                      <a:gd name="connsiteX0" fmla="*/ 523806 w 881610"/>
                      <a:gd name="connsiteY0" fmla="*/ 83125 h 882930"/>
                      <a:gd name="connsiteX1" fmla="*/ 798610 w 881610"/>
                      <a:gd name="connsiteY1" fmla="*/ 524590 h 882930"/>
                      <a:gd name="connsiteX2" fmla="*/ 357805 w 881610"/>
                      <a:gd name="connsiteY2" fmla="*/ 799806 h 882930"/>
                      <a:gd name="connsiteX3" fmla="*/ 83001 w 881610"/>
                      <a:gd name="connsiteY3" fmla="*/ 358341 h 882930"/>
                      <a:gd name="connsiteX4" fmla="*/ 523806 w 881610"/>
                      <a:gd name="connsiteY4" fmla="*/ 83125 h 882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610" h="882930">
                        <a:moveTo>
                          <a:pt x="523806" y="83125"/>
                        </a:moveTo>
                        <a:cubicBezTo>
                          <a:pt x="721416" y="129033"/>
                          <a:pt x="844450" y="326684"/>
                          <a:pt x="798610" y="524590"/>
                        </a:cubicBezTo>
                        <a:cubicBezTo>
                          <a:pt x="752770" y="722496"/>
                          <a:pt x="555415" y="845714"/>
                          <a:pt x="357805" y="799806"/>
                        </a:cubicBezTo>
                        <a:cubicBezTo>
                          <a:pt x="160195" y="753897"/>
                          <a:pt x="37161" y="556247"/>
                          <a:pt x="83001" y="358341"/>
                        </a:cubicBezTo>
                        <a:cubicBezTo>
                          <a:pt x="128840" y="160434"/>
                          <a:pt x="326196" y="37216"/>
                          <a:pt x="523806" y="83125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40000"/>
                      <a:lumOff val="6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5" name="Freeform 865">
                    <a:extLst>
                      <a:ext uri="{FF2B5EF4-FFF2-40B4-BE49-F238E27FC236}">
                        <a16:creationId xmlns:a16="http://schemas.microsoft.com/office/drawing/2014/main" id="{6D2AC6C7-4870-4D5C-C005-ADAE04C8C295}"/>
                      </a:ext>
                    </a:extLst>
                  </p:cNvPr>
                  <p:cNvSpPr/>
                  <p:nvPr/>
                </p:nvSpPr>
                <p:spPr>
                  <a:xfrm>
                    <a:off x="5764764" y="965626"/>
                    <a:ext cx="804856" cy="806060"/>
                  </a:xfrm>
                  <a:custGeom>
                    <a:avLst/>
                    <a:gdLst>
                      <a:gd name="connsiteX0" fmla="*/ 478300 w 804856"/>
                      <a:gd name="connsiteY0" fmla="*/ 75985 h 806060"/>
                      <a:gd name="connsiteX1" fmla="*/ 728984 w 804856"/>
                      <a:gd name="connsiteY1" fmla="*/ 479016 h 806060"/>
                      <a:gd name="connsiteX2" fmla="*/ 326556 w 804856"/>
                      <a:gd name="connsiteY2" fmla="*/ 730076 h 806060"/>
                      <a:gd name="connsiteX3" fmla="*/ 75872 w 804856"/>
                      <a:gd name="connsiteY3" fmla="*/ 327045 h 806060"/>
                      <a:gd name="connsiteX4" fmla="*/ 478300 w 804856"/>
                      <a:gd name="connsiteY4" fmla="*/ 75985 h 806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4856" h="806060">
                        <a:moveTo>
                          <a:pt x="478300" y="75985"/>
                        </a:moveTo>
                        <a:cubicBezTo>
                          <a:pt x="658652" y="117951"/>
                          <a:pt x="770887" y="298394"/>
                          <a:pt x="728984" y="479016"/>
                        </a:cubicBezTo>
                        <a:cubicBezTo>
                          <a:pt x="687081" y="659638"/>
                          <a:pt x="506908" y="772041"/>
                          <a:pt x="326556" y="730076"/>
                        </a:cubicBezTo>
                        <a:cubicBezTo>
                          <a:pt x="146204" y="688110"/>
                          <a:pt x="33969" y="507667"/>
                          <a:pt x="75872" y="327045"/>
                        </a:cubicBezTo>
                        <a:cubicBezTo>
                          <a:pt x="117775" y="146423"/>
                          <a:pt x="297948" y="34020"/>
                          <a:pt x="478300" y="75985"/>
                        </a:cubicBezTo>
                        <a:close/>
                      </a:path>
                    </a:pathLst>
                  </a:custGeom>
                  <a:gradFill>
                    <a:gsLst>
                      <a:gs pos="99000">
                        <a:schemeClr val="accent3"/>
                      </a:gs>
                      <a:gs pos="0">
                        <a:schemeClr val="accent3">
                          <a:lumMod val="75000"/>
                        </a:schemeClr>
                      </a:gs>
                    </a:gsLst>
                    <a:lin ang="6000000" scaled="0"/>
                  </a:gradFill>
                  <a:ln w="25400" cap="flat">
                    <a:solidFill>
                      <a:srgbClr val="FFFFFF">
                        <a:alpha val="50000"/>
                      </a:srgb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6" name="Freeform 866">
                    <a:extLst>
                      <a:ext uri="{FF2B5EF4-FFF2-40B4-BE49-F238E27FC236}">
                        <a16:creationId xmlns:a16="http://schemas.microsoft.com/office/drawing/2014/main" id="{1A402942-0A5B-07A6-36DA-02175BFB4FA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130725" y="2091414"/>
                    <a:ext cx="79251" cy="79368"/>
                  </a:xfrm>
                  <a:custGeom>
                    <a:avLst/>
                    <a:gdLst>
                      <a:gd name="connsiteX0" fmla="*/ 116031 w 116031"/>
                      <a:gd name="connsiteY0" fmla="*/ 58103 h 116204"/>
                      <a:gd name="connsiteX1" fmla="*/ 58016 w 116031"/>
                      <a:gd name="connsiteY1" fmla="*/ 116205 h 116204"/>
                      <a:gd name="connsiteX2" fmla="*/ 0 w 116031"/>
                      <a:gd name="connsiteY2" fmla="*/ 58103 h 116204"/>
                      <a:gd name="connsiteX3" fmla="*/ 58016 w 116031"/>
                      <a:gd name="connsiteY3" fmla="*/ 0 h 116204"/>
                      <a:gd name="connsiteX4" fmla="*/ 116031 w 116031"/>
                      <a:gd name="connsiteY4" fmla="*/ 58103 h 116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031" h="116204">
                        <a:moveTo>
                          <a:pt x="116031" y="58103"/>
                        </a:moveTo>
                        <a:cubicBezTo>
                          <a:pt x="116031" y="90192"/>
                          <a:pt x="90057" y="116205"/>
                          <a:pt x="58016" y="116205"/>
                        </a:cubicBezTo>
                        <a:cubicBezTo>
                          <a:pt x="25974" y="116205"/>
                          <a:pt x="0" y="90192"/>
                          <a:pt x="0" y="58103"/>
                        </a:cubicBezTo>
                        <a:cubicBezTo>
                          <a:pt x="0" y="26014"/>
                          <a:pt x="25974" y="0"/>
                          <a:pt x="58016" y="0"/>
                        </a:cubicBezTo>
                        <a:cubicBezTo>
                          <a:pt x="90057" y="0"/>
                          <a:pt x="116031" y="26014"/>
                          <a:pt x="116031" y="5810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9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FEC9E186-99BE-BEFD-79F8-3B234B861B54}"/>
                    </a:ext>
                  </a:extLst>
                </p:cNvPr>
                <p:cNvGrpSpPr/>
                <p:nvPr/>
              </p:nvGrpSpPr>
              <p:grpSpPr>
                <a:xfrm rot="5400000">
                  <a:off x="8264606" y="3141399"/>
                  <a:ext cx="881610" cy="1307152"/>
                  <a:chOff x="5726265" y="927160"/>
                  <a:chExt cx="881610" cy="1307152"/>
                </a:xfrm>
              </p:grpSpPr>
              <p:sp>
                <p:nvSpPr>
                  <p:cNvPr id="69" name="Freeform 858">
                    <a:extLst>
                      <a:ext uri="{FF2B5EF4-FFF2-40B4-BE49-F238E27FC236}">
                        <a16:creationId xmlns:a16="http://schemas.microsoft.com/office/drawing/2014/main" id="{D9039719-C8FD-3316-8D05-3D6BA962E9A7}"/>
                      </a:ext>
                    </a:extLst>
                  </p:cNvPr>
                  <p:cNvSpPr/>
                  <p:nvPr/>
                </p:nvSpPr>
                <p:spPr>
                  <a:xfrm>
                    <a:off x="5730077" y="931333"/>
                    <a:ext cx="873575" cy="1302979"/>
                  </a:xfrm>
                  <a:custGeom>
                    <a:avLst/>
                    <a:gdLst>
                      <a:gd name="connsiteX0" fmla="*/ 873576 w 873575"/>
                      <a:gd name="connsiteY0" fmla="*/ 437395 h 1302979"/>
                      <a:gd name="connsiteX1" fmla="*/ 714746 w 873575"/>
                      <a:gd name="connsiteY1" fmla="*/ 774676 h 1302979"/>
                      <a:gd name="connsiteX2" fmla="*/ 706567 w 873575"/>
                      <a:gd name="connsiteY2" fmla="*/ 781343 h 1302979"/>
                      <a:gd name="connsiteX3" fmla="*/ 546976 w 873575"/>
                      <a:gd name="connsiteY3" fmla="*/ 1112146 h 1302979"/>
                      <a:gd name="connsiteX4" fmla="*/ 549829 w 873575"/>
                      <a:gd name="connsiteY4" fmla="*/ 1169296 h 1302979"/>
                      <a:gd name="connsiteX5" fmla="*/ 550971 w 873575"/>
                      <a:gd name="connsiteY5" fmla="*/ 1178821 h 1302979"/>
                      <a:gd name="connsiteX6" fmla="*/ 551541 w 873575"/>
                      <a:gd name="connsiteY6" fmla="*/ 1188346 h 1302979"/>
                      <a:gd name="connsiteX7" fmla="*/ 437079 w 873575"/>
                      <a:gd name="connsiteY7" fmla="*/ 1302980 h 1302979"/>
                      <a:gd name="connsiteX8" fmla="*/ 322617 w 873575"/>
                      <a:gd name="connsiteY8" fmla="*/ 1188346 h 1302979"/>
                      <a:gd name="connsiteX9" fmla="*/ 322617 w 873575"/>
                      <a:gd name="connsiteY9" fmla="*/ 1178821 h 1302979"/>
                      <a:gd name="connsiteX10" fmla="*/ 323758 w 873575"/>
                      <a:gd name="connsiteY10" fmla="*/ 1169868 h 1302979"/>
                      <a:gd name="connsiteX11" fmla="*/ 326612 w 873575"/>
                      <a:gd name="connsiteY11" fmla="*/ 1128815 h 1302979"/>
                      <a:gd name="connsiteX12" fmla="*/ 167116 w 873575"/>
                      <a:gd name="connsiteY12" fmla="*/ 781153 h 1302979"/>
                      <a:gd name="connsiteX13" fmla="*/ 158556 w 873575"/>
                      <a:gd name="connsiteY13" fmla="*/ 774295 h 1302979"/>
                      <a:gd name="connsiteX14" fmla="*/ 99975 w 873575"/>
                      <a:gd name="connsiteY14" fmla="*/ 158794 h 1302979"/>
                      <a:gd name="connsiteX15" fmla="*/ 714556 w 873575"/>
                      <a:gd name="connsiteY15" fmla="*/ 100124 h 1302979"/>
                      <a:gd name="connsiteX16" fmla="*/ 873100 w 873575"/>
                      <a:gd name="connsiteY16" fmla="*/ 437205 h 1302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873575" h="1302979">
                        <a:moveTo>
                          <a:pt x="873576" y="437395"/>
                        </a:moveTo>
                        <a:cubicBezTo>
                          <a:pt x="873738" y="567970"/>
                          <a:pt x="815452" y="691743"/>
                          <a:pt x="714746" y="774676"/>
                        </a:cubicBezTo>
                        <a:cubicBezTo>
                          <a:pt x="711988" y="776866"/>
                          <a:pt x="709230" y="779057"/>
                          <a:pt x="706567" y="781343"/>
                        </a:cubicBezTo>
                        <a:cubicBezTo>
                          <a:pt x="607361" y="862723"/>
                          <a:pt x="548982" y="983733"/>
                          <a:pt x="546976" y="1112146"/>
                        </a:cubicBezTo>
                        <a:cubicBezTo>
                          <a:pt x="546744" y="1131237"/>
                          <a:pt x="547696" y="1150324"/>
                          <a:pt x="549829" y="1169296"/>
                        </a:cubicBezTo>
                        <a:cubicBezTo>
                          <a:pt x="549829" y="1172535"/>
                          <a:pt x="550495" y="1175678"/>
                          <a:pt x="550971" y="1178821"/>
                        </a:cubicBezTo>
                        <a:cubicBezTo>
                          <a:pt x="551388" y="1181979"/>
                          <a:pt x="551578" y="1185162"/>
                          <a:pt x="551541" y="1188346"/>
                        </a:cubicBezTo>
                        <a:cubicBezTo>
                          <a:pt x="551541" y="1251657"/>
                          <a:pt x="500295" y="1302980"/>
                          <a:pt x="437079" y="1302980"/>
                        </a:cubicBezTo>
                        <a:cubicBezTo>
                          <a:pt x="373864" y="1302980"/>
                          <a:pt x="322617" y="1251657"/>
                          <a:pt x="322617" y="1188346"/>
                        </a:cubicBezTo>
                        <a:cubicBezTo>
                          <a:pt x="322445" y="1185174"/>
                          <a:pt x="322445" y="1181994"/>
                          <a:pt x="322617" y="1178821"/>
                        </a:cubicBezTo>
                        <a:cubicBezTo>
                          <a:pt x="323093" y="1175869"/>
                          <a:pt x="323378" y="1172916"/>
                          <a:pt x="323758" y="1169868"/>
                        </a:cubicBezTo>
                        <a:cubicBezTo>
                          <a:pt x="325375" y="1156438"/>
                          <a:pt x="326326" y="1142722"/>
                          <a:pt x="326612" y="1128815"/>
                        </a:cubicBezTo>
                        <a:cubicBezTo>
                          <a:pt x="329760" y="994509"/>
                          <a:pt x="270918" y="866247"/>
                          <a:pt x="167116" y="781153"/>
                        </a:cubicBezTo>
                        <a:lnTo>
                          <a:pt x="158556" y="774295"/>
                        </a:lnTo>
                        <a:cubicBezTo>
                          <a:pt x="-27332" y="620530"/>
                          <a:pt x="-53560" y="344961"/>
                          <a:pt x="99975" y="158794"/>
                        </a:cubicBezTo>
                        <a:cubicBezTo>
                          <a:pt x="253510" y="-27373"/>
                          <a:pt x="528667" y="-53640"/>
                          <a:pt x="714556" y="100124"/>
                        </a:cubicBezTo>
                        <a:cubicBezTo>
                          <a:pt x="814960" y="183178"/>
                          <a:pt x="873099" y="306786"/>
                          <a:pt x="873100" y="437205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20000"/>
                      <a:lumOff val="80000"/>
                    </a:schemeClr>
                  </a:solidFill>
                  <a:ln w="4847" cap="flat">
                    <a:noFill/>
                    <a:prstDash val="solid"/>
                    <a:miter/>
                  </a:ln>
                  <a:effectLst>
                    <a:outerShdw blurRad="127000" dist="38100" dir="10800000" algn="r" rotWithShape="0">
                      <a:prstClr val="black">
                        <a:alpha val="10000"/>
                      </a:prstClr>
                    </a:outerShdw>
                  </a:effectLst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0" name="Freeform 859">
                    <a:extLst>
                      <a:ext uri="{FF2B5EF4-FFF2-40B4-BE49-F238E27FC236}">
                        <a16:creationId xmlns:a16="http://schemas.microsoft.com/office/drawing/2014/main" id="{A05A15D9-11A4-7DB9-F7F7-6E3EEB0D059D}"/>
                      </a:ext>
                    </a:extLst>
                  </p:cNvPr>
                  <p:cNvSpPr/>
                  <p:nvPr/>
                </p:nvSpPr>
                <p:spPr>
                  <a:xfrm>
                    <a:off x="5726265" y="927160"/>
                    <a:ext cx="881610" cy="882930"/>
                  </a:xfrm>
                  <a:custGeom>
                    <a:avLst/>
                    <a:gdLst>
                      <a:gd name="connsiteX0" fmla="*/ 523806 w 881610"/>
                      <a:gd name="connsiteY0" fmla="*/ 83125 h 882930"/>
                      <a:gd name="connsiteX1" fmla="*/ 798610 w 881610"/>
                      <a:gd name="connsiteY1" fmla="*/ 524590 h 882930"/>
                      <a:gd name="connsiteX2" fmla="*/ 357805 w 881610"/>
                      <a:gd name="connsiteY2" fmla="*/ 799806 h 882930"/>
                      <a:gd name="connsiteX3" fmla="*/ 83001 w 881610"/>
                      <a:gd name="connsiteY3" fmla="*/ 358341 h 882930"/>
                      <a:gd name="connsiteX4" fmla="*/ 523806 w 881610"/>
                      <a:gd name="connsiteY4" fmla="*/ 83125 h 882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610" h="882930">
                        <a:moveTo>
                          <a:pt x="523806" y="83125"/>
                        </a:moveTo>
                        <a:cubicBezTo>
                          <a:pt x="721416" y="129033"/>
                          <a:pt x="844450" y="326684"/>
                          <a:pt x="798610" y="524590"/>
                        </a:cubicBezTo>
                        <a:cubicBezTo>
                          <a:pt x="752770" y="722496"/>
                          <a:pt x="555415" y="845714"/>
                          <a:pt x="357805" y="799806"/>
                        </a:cubicBezTo>
                        <a:cubicBezTo>
                          <a:pt x="160195" y="753897"/>
                          <a:pt x="37161" y="556247"/>
                          <a:pt x="83001" y="358341"/>
                        </a:cubicBezTo>
                        <a:cubicBezTo>
                          <a:pt x="128840" y="160434"/>
                          <a:pt x="326196" y="37216"/>
                          <a:pt x="523806" y="83125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40000"/>
                      <a:lumOff val="6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1" name="Freeform 860">
                    <a:extLst>
                      <a:ext uri="{FF2B5EF4-FFF2-40B4-BE49-F238E27FC236}">
                        <a16:creationId xmlns:a16="http://schemas.microsoft.com/office/drawing/2014/main" id="{AAB3D6CB-EA54-AF73-F7CA-197467A091B8}"/>
                      </a:ext>
                    </a:extLst>
                  </p:cNvPr>
                  <p:cNvSpPr/>
                  <p:nvPr/>
                </p:nvSpPr>
                <p:spPr>
                  <a:xfrm>
                    <a:off x="5764764" y="965626"/>
                    <a:ext cx="804856" cy="806060"/>
                  </a:xfrm>
                  <a:custGeom>
                    <a:avLst/>
                    <a:gdLst>
                      <a:gd name="connsiteX0" fmla="*/ 478300 w 804856"/>
                      <a:gd name="connsiteY0" fmla="*/ 75985 h 806060"/>
                      <a:gd name="connsiteX1" fmla="*/ 728984 w 804856"/>
                      <a:gd name="connsiteY1" fmla="*/ 479016 h 806060"/>
                      <a:gd name="connsiteX2" fmla="*/ 326556 w 804856"/>
                      <a:gd name="connsiteY2" fmla="*/ 730076 h 806060"/>
                      <a:gd name="connsiteX3" fmla="*/ 75872 w 804856"/>
                      <a:gd name="connsiteY3" fmla="*/ 327045 h 806060"/>
                      <a:gd name="connsiteX4" fmla="*/ 478300 w 804856"/>
                      <a:gd name="connsiteY4" fmla="*/ 75985 h 806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4856" h="806060">
                        <a:moveTo>
                          <a:pt x="478300" y="75985"/>
                        </a:moveTo>
                        <a:cubicBezTo>
                          <a:pt x="658652" y="117951"/>
                          <a:pt x="770887" y="298394"/>
                          <a:pt x="728984" y="479016"/>
                        </a:cubicBezTo>
                        <a:cubicBezTo>
                          <a:pt x="687081" y="659638"/>
                          <a:pt x="506908" y="772041"/>
                          <a:pt x="326556" y="730076"/>
                        </a:cubicBezTo>
                        <a:cubicBezTo>
                          <a:pt x="146204" y="688110"/>
                          <a:pt x="33969" y="507667"/>
                          <a:pt x="75872" y="327045"/>
                        </a:cubicBezTo>
                        <a:cubicBezTo>
                          <a:pt x="117775" y="146423"/>
                          <a:pt x="297948" y="34020"/>
                          <a:pt x="478300" y="75985"/>
                        </a:cubicBezTo>
                        <a:close/>
                      </a:path>
                    </a:pathLst>
                  </a:custGeom>
                  <a:gradFill>
                    <a:gsLst>
                      <a:gs pos="99000">
                        <a:schemeClr val="accent2"/>
                      </a:gs>
                      <a:gs pos="0">
                        <a:schemeClr val="accent2">
                          <a:lumMod val="75000"/>
                        </a:schemeClr>
                      </a:gs>
                    </a:gsLst>
                    <a:lin ang="6000000" scaled="0"/>
                  </a:gradFill>
                  <a:ln w="25400" cap="flat">
                    <a:solidFill>
                      <a:srgbClr val="FFFFFF">
                        <a:alpha val="50000"/>
                      </a:srgb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72" name="Freeform 861">
                    <a:extLst>
                      <a:ext uri="{FF2B5EF4-FFF2-40B4-BE49-F238E27FC236}">
                        <a16:creationId xmlns:a16="http://schemas.microsoft.com/office/drawing/2014/main" id="{EA60C329-6B40-348E-DD27-1126FD1A211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127486" y="2091043"/>
                    <a:ext cx="79251" cy="79368"/>
                  </a:xfrm>
                  <a:custGeom>
                    <a:avLst/>
                    <a:gdLst>
                      <a:gd name="connsiteX0" fmla="*/ 116031 w 116031"/>
                      <a:gd name="connsiteY0" fmla="*/ 58103 h 116204"/>
                      <a:gd name="connsiteX1" fmla="*/ 58016 w 116031"/>
                      <a:gd name="connsiteY1" fmla="*/ 116205 h 116204"/>
                      <a:gd name="connsiteX2" fmla="*/ 0 w 116031"/>
                      <a:gd name="connsiteY2" fmla="*/ 58103 h 116204"/>
                      <a:gd name="connsiteX3" fmla="*/ 58016 w 116031"/>
                      <a:gd name="connsiteY3" fmla="*/ 0 h 116204"/>
                      <a:gd name="connsiteX4" fmla="*/ 116031 w 116031"/>
                      <a:gd name="connsiteY4" fmla="*/ 58103 h 116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031" h="116204">
                        <a:moveTo>
                          <a:pt x="116031" y="58103"/>
                        </a:moveTo>
                        <a:cubicBezTo>
                          <a:pt x="116031" y="90192"/>
                          <a:pt x="90057" y="116205"/>
                          <a:pt x="58016" y="116205"/>
                        </a:cubicBezTo>
                        <a:cubicBezTo>
                          <a:pt x="25974" y="116205"/>
                          <a:pt x="0" y="90192"/>
                          <a:pt x="0" y="58103"/>
                        </a:cubicBezTo>
                        <a:cubicBezTo>
                          <a:pt x="0" y="26014"/>
                          <a:pt x="25974" y="0"/>
                          <a:pt x="58016" y="0"/>
                        </a:cubicBezTo>
                        <a:cubicBezTo>
                          <a:pt x="90057" y="0"/>
                          <a:pt x="116031" y="26014"/>
                          <a:pt x="116031" y="58103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9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915357D2-F306-E238-92AD-4EDB6E2A806E}"/>
                    </a:ext>
                  </a:extLst>
                </p:cNvPr>
                <p:cNvGrpSpPr/>
                <p:nvPr/>
              </p:nvGrpSpPr>
              <p:grpSpPr>
                <a:xfrm rot="5400000">
                  <a:off x="7777320" y="1754984"/>
                  <a:ext cx="881610" cy="1307152"/>
                  <a:chOff x="5726265" y="927160"/>
                  <a:chExt cx="881610" cy="1307152"/>
                </a:xfrm>
              </p:grpSpPr>
              <p:sp>
                <p:nvSpPr>
                  <p:cNvPr id="65" name="Freeform 853">
                    <a:extLst>
                      <a:ext uri="{FF2B5EF4-FFF2-40B4-BE49-F238E27FC236}">
                        <a16:creationId xmlns:a16="http://schemas.microsoft.com/office/drawing/2014/main" id="{880657E6-9BBA-4E15-A85C-7EAD01112179}"/>
                      </a:ext>
                    </a:extLst>
                  </p:cNvPr>
                  <p:cNvSpPr/>
                  <p:nvPr/>
                </p:nvSpPr>
                <p:spPr>
                  <a:xfrm>
                    <a:off x="5730077" y="931333"/>
                    <a:ext cx="873575" cy="1302979"/>
                  </a:xfrm>
                  <a:custGeom>
                    <a:avLst/>
                    <a:gdLst>
                      <a:gd name="connsiteX0" fmla="*/ 873576 w 873575"/>
                      <a:gd name="connsiteY0" fmla="*/ 437395 h 1302979"/>
                      <a:gd name="connsiteX1" fmla="*/ 714746 w 873575"/>
                      <a:gd name="connsiteY1" fmla="*/ 774676 h 1302979"/>
                      <a:gd name="connsiteX2" fmla="*/ 706567 w 873575"/>
                      <a:gd name="connsiteY2" fmla="*/ 781343 h 1302979"/>
                      <a:gd name="connsiteX3" fmla="*/ 546976 w 873575"/>
                      <a:gd name="connsiteY3" fmla="*/ 1112146 h 1302979"/>
                      <a:gd name="connsiteX4" fmla="*/ 549829 w 873575"/>
                      <a:gd name="connsiteY4" fmla="*/ 1169296 h 1302979"/>
                      <a:gd name="connsiteX5" fmla="*/ 550971 w 873575"/>
                      <a:gd name="connsiteY5" fmla="*/ 1178821 h 1302979"/>
                      <a:gd name="connsiteX6" fmla="*/ 551541 w 873575"/>
                      <a:gd name="connsiteY6" fmla="*/ 1188346 h 1302979"/>
                      <a:gd name="connsiteX7" fmla="*/ 437079 w 873575"/>
                      <a:gd name="connsiteY7" fmla="*/ 1302980 h 1302979"/>
                      <a:gd name="connsiteX8" fmla="*/ 322617 w 873575"/>
                      <a:gd name="connsiteY8" fmla="*/ 1188346 h 1302979"/>
                      <a:gd name="connsiteX9" fmla="*/ 322617 w 873575"/>
                      <a:gd name="connsiteY9" fmla="*/ 1178821 h 1302979"/>
                      <a:gd name="connsiteX10" fmla="*/ 323758 w 873575"/>
                      <a:gd name="connsiteY10" fmla="*/ 1169868 h 1302979"/>
                      <a:gd name="connsiteX11" fmla="*/ 326612 w 873575"/>
                      <a:gd name="connsiteY11" fmla="*/ 1128815 h 1302979"/>
                      <a:gd name="connsiteX12" fmla="*/ 167116 w 873575"/>
                      <a:gd name="connsiteY12" fmla="*/ 781153 h 1302979"/>
                      <a:gd name="connsiteX13" fmla="*/ 158556 w 873575"/>
                      <a:gd name="connsiteY13" fmla="*/ 774295 h 1302979"/>
                      <a:gd name="connsiteX14" fmla="*/ 99975 w 873575"/>
                      <a:gd name="connsiteY14" fmla="*/ 158794 h 1302979"/>
                      <a:gd name="connsiteX15" fmla="*/ 714556 w 873575"/>
                      <a:gd name="connsiteY15" fmla="*/ 100124 h 1302979"/>
                      <a:gd name="connsiteX16" fmla="*/ 873100 w 873575"/>
                      <a:gd name="connsiteY16" fmla="*/ 437205 h 1302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873575" h="1302979">
                        <a:moveTo>
                          <a:pt x="873576" y="437395"/>
                        </a:moveTo>
                        <a:cubicBezTo>
                          <a:pt x="873738" y="567970"/>
                          <a:pt x="815452" y="691743"/>
                          <a:pt x="714746" y="774676"/>
                        </a:cubicBezTo>
                        <a:cubicBezTo>
                          <a:pt x="711988" y="776866"/>
                          <a:pt x="709230" y="779057"/>
                          <a:pt x="706567" y="781343"/>
                        </a:cubicBezTo>
                        <a:cubicBezTo>
                          <a:pt x="607361" y="862723"/>
                          <a:pt x="548982" y="983733"/>
                          <a:pt x="546976" y="1112146"/>
                        </a:cubicBezTo>
                        <a:cubicBezTo>
                          <a:pt x="546744" y="1131237"/>
                          <a:pt x="547696" y="1150324"/>
                          <a:pt x="549829" y="1169296"/>
                        </a:cubicBezTo>
                        <a:cubicBezTo>
                          <a:pt x="549829" y="1172535"/>
                          <a:pt x="550495" y="1175678"/>
                          <a:pt x="550971" y="1178821"/>
                        </a:cubicBezTo>
                        <a:cubicBezTo>
                          <a:pt x="551388" y="1181979"/>
                          <a:pt x="551578" y="1185162"/>
                          <a:pt x="551541" y="1188346"/>
                        </a:cubicBezTo>
                        <a:cubicBezTo>
                          <a:pt x="551541" y="1251657"/>
                          <a:pt x="500295" y="1302980"/>
                          <a:pt x="437079" y="1302980"/>
                        </a:cubicBezTo>
                        <a:cubicBezTo>
                          <a:pt x="373864" y="1302980"/>
                          <a:pt x="322617" y="1251657"/>
                          <a:pt x="322617" y="1188346"/>
                        </a:cubicBezTo>
                        <a:cubicBezTo>
                          <a:pt x="322445" y="1185174"/>
                          <a:pt x="322445" y="1181994"/>
                          <a:pt x="322617" y="1178821"/>
                        </a:cubicBezTo>
                        <a:cubicBezTo>
                          <a:pt x="323093" y="1175869"/>
                          <a:pt x="323378" y="1172916"/>
                          <a:pt x="323758" y="1169868"/>
                        </a:cubicBezTo>
                        <a:cubicBezTo>
                          <a:pt x="325375" y="1156438"/>
                          <a:pt x="326326" y="1142722"/>
                          <a:pt x="326612" y="1128815"/>
                        </a:cubicBezTo>
                        <a:cubicBezTo>
                          <a:pt x="329760" y="994509"/>
                          <a:pt x="270918" y="866247"/>
                          <a:pt x="167116" y="781153"/>
                        </a:cubicBezTo>
                        <a:lnTo>
                          <a:pt x="158556" y="774295"/>
                        </a:lnTo>
                        <a:cubicBezTo>
                          <a:pt x="-27332" y="620530"/>
                          <a:pt x="-53560" y="344961"/>
                          <a:pt x="99975" y="158794"/>
                        </a:cubicBezTo>
                        <a:cubicBezTo>
                          <a:pt x="253510" y="-27373"/>
                          <a:pt x="528667" y="-53640"/>
                          <a:pt x="714556" y="100124"/>
                        </a:cubicBezTo>
                        <a:cubicBezTo>
                          <a:pt x="814960" y="183178"/>
                          <a:pt x="873099" y="306786"/>
                          <a:pt x="873100" y="437205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20000"/>
                      <a:lumOff val="80000"/>
                    </a:schemeClr>
                  </a:solidFill>
                  <a:ln w="4847" cap="flat">
                    <a:noFill/>
                    <a:prstDash val="solid"/>
                    <a:miter/>
                  </a:ln>
                  <a:effectLst>
                    <a:outerShdw blurRad="114300" dist="38100" dir="5400000" algn="ctr" rotWithShape="0">
                      <a:prstClr val="black">
                        <a:alpha val="10000"/>
                      </a:prstClr>
                    </a:outerShdw>
                  </a:effectLst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6" name="Freeform 854">
                    <a:extLst>
                      <a:ext uri="{FF2B5EF4-FFF2-40B4-BE49-F238E27FC236}">
                        <a16:creationId xmlns:a16="http://schemas.microsoft.com/office/drawing/2014/main" id="{D7A35568-9A1E-D2F0-2DA0-CB1A4F12D5C9}"/>
                      </a:ext>
                    </a:extLst>
                  </p:cNvPr>
                  <p:cNvSpPr/>
                  <p:nvPr/>
                </p:nvSpPr>
                <p:spPr>
                  <a:xfrm>
                    <a:off x="5726265" y="927160"/>
                    <a:ext cx="881610" cy="882930"/>
                  </a:xfrm>
                  <a:custGeom>
                    <a:avLst/>
                    <a:gdLst>
                      <a:gd name="connsiteX0" fmla="*/ 523806 w 881610"/>
                      <a:gd name="connsiteY0" fmla="*/ 83125 h 882930"/>
                      <a:gd name="connsiteX1" fmla="*/ 798610 w 881610"/>
                      <a:gd name="connsiteY1" fmla="*/ 524590 h 882930"/>
                      <a:gd name="connsiteX2" fmla="*/ 357805 w 881610"/>
                      <a:gd name="connsiteY2" fmla="*/ 799806 h 882930"/>
                      <a:gd name="connsiteX3" fmla="*/ 83001 w 881610"/>
                      <a:gd name="connsiteY3" fmla="*/ 358341 h 882930"/>
                      <a:gd name="connsiteX4" fmla="*/ 523806 w 881610"/>
                      <a:gd name="connsiteY4" fmla="*/ 83125 h 882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610" h="882930">
                        <a:moveTo>
                          <a:pt x="523806" y="83125"/>
                        </a:moveTo>
                        <a:cubicBezTo>
                          <a:pt x="721416" y="129033"/>
                          <a:pt x="844450" y="326684"/>
                          <a:pt x="798610" y="524590"/>
                        </a:cubicBezTo>
                        <a:cubicBezTo>
                          <a:pt x="752770" y="722496"/>
                          <a:pt x="555415" y="845714"/>
                          <a:pt x="357805" y="799806"/>
                        </a:cubicBezTo>
                        <a:cubicBezTo>
                          <a:pt x="160195" y="753897"/>
                          <a:pt x="37161" y="556247"/>
                          <a:pt x="83001" y="358341"/>
                        </a:cubicBezTo>
                        <a:cubicBezTo>
                          <a:pt x="128840" y="160434"/>
                          <a:pt x="326196" y="37216"/>
                          <a:pt x="523806" y="83125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40000"/>
                      <a:lumOff val="6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7" name="Freeform 855">
                    <a:extLst>
                      <a:ext uri="{FF2B5EF4-FFF2-40B4-BE49-F238E27FC236}">
                        <a16:creationId xmlns:a16="http://schemas.microsoft.com/office/drawing/2014/main" id="{B787B5C3-80C5-682B-01E8-93941FFB4C15}"/>
                      </a:ext>
                    </a:extLst>
                  </p:cNvPr>
                  <p:cNvSpPr/>
                  <p:nvPr/>
                </p:nvSpPr>
                <p:spPr>
                  <a:xfrm>
                    <a:off x="5764764" y="965626"/>
                    <a:ext cx="804856" cy="806060"/>
                  </a:xfrm>
                  <a:custGeom>
                    <a:avLst/>
                    <a:gdLst>
                      <a:gd name="connsiteX0" fmla="*/ 478300 w 804856"/>
                      <a:gd name="connsiteY0" fmla="*/ 75985 h 806060"/>
                      <a:gd name="connsiteX1" fmla="*/ 728984 w 804856"/>
                      <a:gd name="connsiteY1" fmla="*/ 479016 h 806060"/>
                      <a:gd name="connsiteX2" fmla="*/ 326556 w 804856"/>
                      <a:gd name="connsiteY2" fmla="*/ 730076 h 806060"/>
                      <a:gd name="connsiteX3" fmla="*/ 75872 w 804856"/>
                      <a:gd name="connsiteY3" fmla="*/ 327045 h 806060"/>
                      <a:gd name="connsiteX4" fmla="*/ 478300 w 804856"/>
                      <a:gd name="connsiteY4" fmla="*/ 75985 h 806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4856" h="806060">
                        <a:moveTo>
                          <a:pt x="478300" y="75985"/>
                        </a:moveTo>
                        <a:cubicBezTo>
                          <a:pt x="658652" y="117951"/>
                          <a:pt x="770887" y="298394"/>
                          <a:pt x="728984" y="479016"/>
                        </a:cubicBezTo>
                        <a:cubicBezTo>
                          <a:pt x="687081" y="659638"/>
                          <a:pt x="506908" y="772041"/>
                          <a:pt x="326556" y="730076"/>
                        </a:cubicBezTo>
                        <a:cubicBezTo>
                          <a:pt x="146204" y="688110"/>
                          <a:pt x="33969" y="507667"/>
                          <a:pt x="75872" y="327045"/>
                        </a:cubicBezTo>
                        <a:cubicBezTo>
                          <a:pt x="117775" y="146423"/>
                          <a:pt x="297948" y="34020"/>
                          <a:pt x="478300" y="75985"/>
                        </a:cubicBezTo>
                        <a:close/>
                      </a:path>
                    </a:pathLst>
                  </a:custGeom>
                  <a:gradFill>
                    <a:gsLst>
                      <a:gs pos="99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</a:gsLst>
                    <a:lin ang="0" scaled="0"/>
                  </a:gradFill>
                  <a:ln w="25400" cap="flat">
                    <a:solidFill>
                      <a:srgbClr val="FFFFFF">
                        <a:alpha val="50000"/>
                      </a:srgb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8" name="Freeform 856">
                    <a:extLst>
                      <a:ext uri="{FF2B5EF4-FFF2-40B4-BE49-F238E27FC236}">
                        <a16:creationId xmlns:a16="http://schemas.microsoft.com/office/drawing/2014/main" id="{A9FF167F-9771-A6C7-2B72-6000F435A13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126723" y="2091475"/>
                    <a:ext cx="79251" cy="79368"/>
                  </a:xfrm>
                  <a:custGeom>
                    <a:avLst/>
                    <a:gdLst>
                      <a:gd name="connsiteX0" fmla="*/ 116031 w 116031"/>
                      <a:gd name="connsiteY0" fmla="*/ 58103 h 116204"/>
                      <a:gd name="connsiteX1" fmla="*/ 58016 w 116031"/>
                      <a:gd name="connsiteY1" fmla="*/ 116205 h 116204"/>
                      <a:gd name="connsiteX2" fmla="*/ 0 w 116031"/>
                      <a:gd name="connsiteY2" fmla="*/ 58103 h 116204"/>
                      <a:gd name="connsiteX3" fmla="*/ 58016 w 116031"/>
                      <a:gd name="connsiteY3" fmla="*/ 0 h 116204"/>
                      <a:gd name="connsiteX4" fmla="*/ 116031 w 116031"/>
                      <a:gd name="connsiteY4" fmla="*/ 58103 h 116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031" h="116204">
                        <a:moveTo>
                          <a:pt x="116031" y="58103"/>
                        </a:moveTo>
                        <a:cubicBezTo>
                          <a:pt x="116031" y="90192"/>
                          <a:pt x="90057" y="116205"/>
                          <a:pt x="58016" y="116205"/>
                        </a:cubicBezTo>
                        <a:cubicBezTo>
                          <a:pt x="25974" y="116205"/>
                          <a:pt x="0" y="90192"/>
                          <a:pt x="0" y="58103"/>
                        </a:cubicBezTo>
                        <a:cubicBezTo>
                          <a:pt x="0" y="26014"/>
                          <a:pt x="25974" y="0"/>
                          <a:pt x="58016" y="0"/>
                        </a:cubicBezTo>
                        <a:cubicBezTo>
                          <a:pt x="90057" y="0"/>
                          <a:pt x="116031" y="26014"/>
                          <a:pt x="116031" y="5810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9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48" name="Freeform 759">
                  <a:extLst>
                    <a:ext uri="{FF2B5EF4-FFF2-40B4-BE49-F238E27FC236}">
                      <a16:creationId xmlns:a16="http://schemas.microsoft.com/office/drawing/2014/main" id="{6CED88CA-FB6C-3745-25FF-381D2931E0A6}"/>
                    </a:ext>
                  </a:extLst>
                </p:cNvPr>
                <p:cNvSpPr/>
                <p:nvPr/>
              </p:nvSpPr>
              <p:spPr>
                <a:xfrm rot="5400000" flipH="1">
                  <a:off x="6966762" y="3038355"/>
                  <a:ext cx="1057804" cy="443483"/>
                </a:xfrm>
                <a:custGeom>
                  <a:avLst/>
                  <a:gdLst>
                    <a:gd name="connsiteX0" fmla="*/ 608689 w 656813"/>
                    <a:gd name="connsiteY0" fmla="*/ 275368 h 275368"/>
                    <a:gd name="connsiteX1" fmla="*/ 656813 w 656813"/>
                    <a:gd name="connsiteY1" fmla="*/ 211932 h 275368"/>
                    <a:gd name="connsiteX2" fmla="*/ 0 w 656813"/>
                    <a:gd name="connsiteY2" fmla="*/ 0 h 275368"/>
                    <a:gd name="connsiteX3" fmla="*/ 0 w 656813"/>
                    <a:gd name="connsiteY3" fmla="*/ 79725 h 275368"/>
                    <a:gd name="connsiteX4" fmla="*/ 608689 w 656813"/>
                    <a:gd name="connsiteY4" fmla="*/ 275368 h 275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6813" h="275368">
                      <a:moveTo>
                        <a:pt x="608689" y="275368"/>
                      </a:moveTo>
                      <a:lnTo>
                        <a:pt x="656813" y="211932"/>
                      </a:lnTo>
                      <a:cubicBezTo>
                        <a:pt x="465533" y="73957"/>
                        <a:pt x="235729" y="-193"/>
                        <a:pt x="0" y="0"/>
                      </a:cubicBezTo>
                      <a:lnTo>
                        <a:pt x="0" y="79725"/>
                      </a:lnTo>
                      <a:cubicBezTo>
                        <a:pt x="218340" y="79540"/>
                        <a:pt x="431234" y="147969"/>
                        <a:pt x="608689" y="27536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9" name="Freeform 760">
                  <a:extLst>
                    <a:ext uri="{FF2B5EF4-FFF2-40B4-BE49-F238E27FC236}">
                      <a16:creationId xmlns:a16="http://schemas.microsoft.com/office/drawing/2014/main" id="{F8DBEB8E-79AA-5219-E848-F292FEF2DE6C}"/>
                    </a:ext>
                  </a:extLst>
                </p:cNvPr>
                <p:cNvSpPr/>
                <p:nvPr/>
              </p:nvSpPr>
              <p:spPr>
                <a:xfrm rot="5400000" flipH="1">
                  <a:off x="6966686" y="4096390"/>
                  <a:ext cx="1058110" cy="443330"/>
                </a:xfrm>
                <a:custGeom>
                  <a:avLst/>
                  <a:gdLst>
                    <a:gd name="connsiteX0" fmla="*/ 657004 w 657003"/>
                    <a:gd name="connsiteY0" fmla="*/ 79725 h 275273"/>
                    <a:gd name="connsiteX1" fmla="*/ 657004 w 657003"/>
                    <a:gd name="connsiteY1" fmla="*/ 79725 h 275273"/>
                    <a:gd name="connsiteX2" fmla="*/ 657004 w 657003"/>
                    <a:gd name="connsiteY2" fmla="*/ 1 h 275273"/>
                    <a:gd name="connsiteX3" fmla="*/ 657004 w 657003"/>
                    <a:gd name="connsiteY3" fmla="*/ 1 h 275273"/>
                    <a:gd name="connsiteX4" fmla="*/ 0 w 657003"/>
                    <a:gd name="connsiteY4" fmla="*/ 211837 h 275273"/>
                    <a:gd name="connsiteX5" fmla="*/ 48315 w 657003"/>
                    <a:gd name="connsiteY5" fmla="*/ 275273 h 275273"/>
                    <a:gd name="connsiteX6" fmla="*/ 657004 w 657003"/>
                    <a:gd name="connsiteY6" fmla="*/ 79725 h 275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7003" h="275273">
                      <a:moveTo>
                        <a:pt x="657004" y="79725"/>
                      </a:moveTo>
                      <a:lnTo>
                        <a:pt x="657004" y="79725"/>
                      </a:lnTo>
                      <a:lnTo>
                        <a:pt x="657004" y="1"/>
                      </a:lnTo>
                      <a:lnTo>
                        <a:pt x="657004" y="1"/>
                      </a:lnTo>
                      <a:cubicBezTo>
                        <a:pt x="421220" y="-260"/>
                        <a:pt x="191344" y="73858"/>
                        <a:pt x="0" y="211837"/>
                      </a:cubicBezTo>
                      <a:lnTo>
                        <a:pt x="48315" y="275273"/>
                      </a:lnTo>
                      <a:cubicBezTo>
                        <a:pt x="225769" y="147884"/>
                        <a:pt x="438670" y="79487"/>
                        <a:pt x="657004" y="797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16607B9B-2A8F-1A29-3B2C-2A5AF03F09BC}"/>
                    </a:ext>
                  </a:extLst>
                </p:cNvPr>
                <p:cNvGrpSpPr/>
                <p:nvPr/>
              </p:nvGrpSpPr>
              <p:grpSpPr>
                <a:xfrm rot="5400000" flipH="1">
                  <a:off x="7041892" y="2349780"/>
                  <a:ext cx="721039" cy="683985"/>
                  <a:chOff x="6634729" y="2648698"/>
                  <a:chExt cx="447709" cy="424701"/>
                </a:xfrm>
              </p:grpSpPr>
              <p:sp>
                <p:nvSpPr>
                  <p:cNvPr id="61" name="Freeform 778">
                    <a:extLst>
                      <a:ext uri="{FF2B5EF4-FFF2-40B4-BE49-F238E27FC236}">
                        <a16:creationId xmlns:a16="http://schemas.microsoft.com/office/drawing/2014/main" id="{774AF6BC-C010-F2F6-2188-2568A48D3802}"/>
                      </a:ext>
                    </a:extLst>
                  </p:cNvPr>
                  <p:cNvSpPr/>
                  <p:nvPr/>
                </p:nvSpPr>
                <p:spPr>
                  <a:xfrm>
                    <a:off x="6850084" y="2725755"/>
                    <a:ext cx="155025" cy="153447"/>
                  </a:xfrm>
                  <a:custGeom>
                    <a:avLst/>
                    <a:gdLst>
                      <a:gd name="connsiteX0" fmla="*/ 0 w 155025"/>
                      <a:gd name="connsiteY0" fmla="*/ 153448 h 153447"/>
                      <a:gd name="connsiteX1" fmla="*/ 155026 w 155025"/>
                      <a:gd name="connsiteY1" fmla="*/ 0 h 1534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55025" h="153447">
                        <a:moveTo>
                          <a:pt x="0" y="153448"/>
                        </a:moveTo>
                        <a:lnTo>
                          <a:pt x="155026" y="0"/>
                        </a:lnTo>
                      </a:path>
                    </a:pathLst>
                  </a:custGeom>
                  <a:ln w="18627" cap="flat">
                    <a:solidFill>
                      <a:schemeClr val="accent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2" name="Freeform 779">
                    <a:extLst>
                      <a:ext uri="{FF2B5EF4-FFF2-40B4-BE49-F238E27FC236}">
                        <a16:creationId xmlns:a16="http://schemas.microsoft.com/office/drawing/2014/main" id="{DC2CCD87-8D0C-03F3-7790-EB2E89DDFA7F}"/>
                      </a:ext>
                    </a:extLst>
                  </p:cNvPr>
                  <p:cNvSpPr/>
                  <p:nvPr/>
                </p:nvSpPr>
                <p:spPr>
                  <a:xfrm>
                    <a:off x="6987331" y="2648698"/>
                    <a:ext cx="95107" cy="95250"/>
                  </a:xfrm>
                  <a:custGeom>
                    <a:avLst/>
                    <a:gdLst>
                      <a:gd name="connsiteX0" fmla="*/ 13971 w 95107"/>
                      <a:gd name="connsiteY0" fmla="*/ 13906 h 95250"/>
                      <a:gd name="connsiteX1" fmla="*/ 81222 w 95107"/>
                      <a:gd name="connsiteY1" fmla="*/ 13992 h 95250"/>
                      <a:gd name="connsiteX2" fmla="*/ 81137 w 95107"/>
                      <a:gd name="connsiteY2" fmla="*/ 81344 h 95250"/>
                      <a:gd name="connsiteX3" fmla="*/ 13971 w 95107"/>
                      <a:gd name="connsiteY3" fmla="*/ 81344 h 95250"/>
                      <a:gd name="connsiteX4" fmla="*/ 13886 w 95107"/>
                      <a:gd name="connsiteY4" fmla="*/ 13992 h 95250"/>
                      <a:gd name="connsiteX5" fmla="*/ 13971 w 95107"/>
                      <a:gd name="connsiteY5" fmla="*/ 13906 h 95250"/>
                      <a:gd name="connsiteX6" fmla="*/ 73032 w 95107"/>
                      <a:gd name="connsiteY6" fmla="*/ 73723 h 95250"/>
                      <a:gd name="connsiteX7" fmla="*/ 72998 w 95107"/>
                      <a:gd name="connsiteY7" fmla="*/ 22132 h 95250"/>
                      <a:gd name="connsiteX8" fmla="*/ 21484 w 95107"/>
                      <a:gd name="connsiteY8" fmla="*/ 22166 h 95250"/>
                      <a:gd name="connsiteX9" fmla="*/ 21484 w 95107"/>
                      <a:gd name="connsiteY9" fmla="*/ 73723 h 95250"/>
                      <a:gd name="connsiteX10" fmla="*/ 72863 w 95107"/>
                      <a:gd name="connsiteY10" fmla="*/ 73892 h 95250"/>
                      <a:gd name="connsiteX11" fmla="*/ 73032 w 95107"/>
                      <a:gd name="connsiteY11" fmla="*/ 73723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5107" h="95250">
                        <a:moveTo>
                          <a:pt x="13971" y="13906"/>
                        </a:moveTo>
                        <a:cubicBezTo>
                          <a:pt x="32565" y="-4669"/>
                          <a:pt x="62674" y="-4631"/>
                          <a:pt x="81222" y="13992"/>
                        </a:cubicBezTo>
                        <a:cubicBezTo>
                          <a:pt x="99770" y="32614"/>
                          <a:pt x="99731" y="62768"/>
                          <a:pt x="81137" y="81344"/>
                        </a:cubicBezTo>
                        <a:cubicBezTo>
                          <a:pt x="62576" y="99886"/>
                          <a:pt x="32532" y="99886"/>
                          <a:pt x="13971" y="81344"/>
                        </a:cubicBezTo>
                        <a:cubicBezTo>
                          <a:pt x="-4624" y="62768"/>
                          <a:pt x="-4662" y="32614"/>
                          <a:pt x="13886" y="13992"/>
                        </a:cubicBezTo>
                        <a:cubicBezTo>
                          <a:pt x="13914" y="13963"/>
                          <a:pt x="13942" y="13935"/>
                          <a:pt x="13971" y="13906"/>
                        </a:cubicBezTo>
                        <a:close/>
                        <a:moveTo>
                          <a:pt x="73032" y="73723"/>
                        </a:moveTo>
                        <a:cubicBezTo>
                          <a:pt x="87248" y="59468"/>
                          <a:pt x="87233" y="36369"/>
                          <a:pt x="72998" y="22132"/>
                        </a:cubicBezTo>
                        <a:cubicBezTo>
                          <a:pt x="58764" y="7895"/>
                          <a:pt x="35700" y="7910"/>
                          <a:pt x="21484" y="22166"/>
                        </a:cubicBezTo>
                        <a:cubicBezTo>
                          <a:pt x="7281" y="36409"/>
                          <a:pt x="7281" y="59481"/>
                          <a:pt x="21484" y="73723"/>
                        </a:cubicBezTo>
                        <a:cubicBezTo>
                          <a:pt x="35626" y="87979"/>
                          <a:pt x="58629" y="88055"/>
                          <a:pt x="72863" y="73892"/>
                        </a:cubicBezTo>
                        <a:cubicBezTo>
                          <a:pt x="72920" y="73836"/>
                          <a:pt x="72976" y="73780"/>
                          <a:pt x="73032" y="7372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465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3" name="Freeform 780">
                    <a:extLst>
                      <a:ext uri="{FF2B5EF4-FFF2-40B4-BE49-F238E27FC236}">
                        <a16:creationId xmlns:a16="http://schemas.microsoft.com/office/drawing/2014/main" id="{25FDCC09-8D07-8B44-EB55-3E267B283B9C}"/>
                      </a:ext>
                    </a:extLst>
                  </p:cNvPr>
                  <p:cNvSpPr/>
                  <p:nvPr/>
                </p:nvSpPr>
                <p:spPr>
                  <a:xfrm>
                    <a:off x="6634729" y="2734215"/>
                    <a:ext cx="338678" cy="339184"/>
                  </a:xfrm>
                  <a:custGeom>
                    <a:avLst/>
                    <a:gdLst>
                      <a:gd name="connsiteX0" fmla="*/ 254008 w 338677"/>
                      <a:gd name="connsiteY0" fmla="*/ 84796 h 339184"/>
                      <a:gd name="connsiteX1" fmla="*/ 254008 w 338677"/>
                      <a:gd name="connsiteY1" fmla="*/ 254388 h 339184"/>
                      <a:gd name="connsiteX2" fmla="*/ 84669 w 338677"/>
                      <a:gd name="connsiteY2" fmla="*/ 254388 h 339184"/>
                      <a:gd name="connsiteX3" fmla="*/ 84669 w 338677"/>
                      <a:gd name="connsiteY3" fmla="*/ 84796 h 339184"/>
                      <a:gd name="connsiteX4" fmla="*/ 254008 w 338677"/>
                      <a:gd name="connsiteY4" fmla="*/ 84796 h 339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677" h="339184">
                        <a:moveTo>
                          <a:pt x="254008" y="84796"/>
                        </a:moveTo>
                        <a:cubicBezTo>
                          <a:pt x="300770" y="131628"/>
                          <a:pt x="300769" y="207557"/>
                          <a:pt x="254008" y="254388"/>
                        </a:cubicBezTo>
                        <a:cubicBezTo>
                          <a:pt x="207246" y="301220"/>
                          <a:pt x="131431" y="301220"/>
                          <a:pt x="84669" y="254388"/>
                        </a:cubicBezTo>
                        <a:cubicBezTo>
                          <a:pt x="37908" y="207557"/>
                          <a:pt x="37908" y="131628"/>
                          <a:pt x="84669" y="84796"/>
                        </a:cubicBezTo>
                        <a:cubicBezTo>
                          <a:pt x="131431" y="37965"/>
                          <a:pt x="207246" y="37965"/>
                          <a:pt x="254008" y="8479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36" cap="flat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4" name="Freeform 781">
                    <a:extLst>
                      <a:ext uri="{FF2B5EF4-FFF2-40B4-BE49-F238E27FC236}">
                        <a16:creationId xmlns:a16="http://schemas.microsoft.com/office/drawing/2014/main" id="{D5324337-1F54-53D2-9367-C5EF5761FA7A}"/>
                      </a:ext>
                    </a:extLst>
                  </p:cNvPr>
                  <p:cNvSpPr/>
                  <p:nvPr/>
                </p:nvSpPr>
                <p:spPr>
                  <a:xfrm>
                    <a:off x="6685696" y="2785266"/>
                    <a:ext cx="236724" cy="237078"/>
                  </a:xfrm>
                  <a:custGeom>
                    <a:avLst/>
                    <a:gdLst>
                      <a:gd name="connsiteX0" fmla="*/ 177543 w 236724"/>
                      <a:gd name="connsiteY0" fmla="*/ 59270 h 237078"/>
                      <a:gd name="connsiteX1" fmla="*/ 177544 w 236724"/>
                      <a:gd name="connsiteY1" fmla="*/ 177809 h 237078"/>
                      <a:gd name="connsiteX2" fmla="*/ 59181 w 236724"/>
                      <a:gd name="connsiteY2" fmla="*/ 177809 h 237078"/>
                      <a:gd name="connsiteX3" fmla="*/ 59181 w 236724"/>
                      <a:gd name="connsiteY3" fmla="*/ 59270 h 237078"/>
                      <a:gd name="connsiteX4" fmla="*/ 177543 w 236724"/>
                      <a:gd name="connsiteY4" fmla="*/ 59270 h 237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6724" h="237078">
                        <a:moveTo>
                          <a:pt x="177543" y="59270"/>
                        </a:moveTo>
                        <a:cubicBezTo>
                          <a:pt x="210228" y="92003"/>
                          <a:pt x="210228" y="145075"/>
                          <a:pt x="177544" y="177809"/>
                        </a:cubicBezTo>
                        <a:cubicBezTo>
                          <a:pt x="144859" y="210543"/>
                          <a:pt x="91866" y="210543"/>
                          <a:pt x="59181" y="177809"/>
                        </a:cubicBezTo>
                        <a:cubicBezTo>
                          <a:pt x="26497" y="145075"/>
                          <a:pt x="26496" y="92003"/>
                          <a:pt x="59181" y="59270"/>
                        </a:cubicBezTo>
                        <a:cubicBezTo>
                          <a:pt x="91866" y="26536"/>
                          <a:pt x="144859" y="26536"/>
                          <a:pt x="177543" y="59270"/>
                        </a:cubicBezTo>
                        <a:close/>
                      </a:path>
                    </a:pathLst>
                  </a:custGeom>
                  <a:gradFill>
                    <a:gsLst>
                      <a:gs pos="99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</a:gsLst>
                    <a:lin ang="0" scaled="0"/>
                  </a:gradFill>
                  <a:ln w="9504" cap="flat">
                    <a:noFill/>
                    <a:prstDash val="solid"/>
                    <a:miter/>
                  </a:ln>
                  <a:effectLst>
                    <a:outerShdw blurRad="127000" sx="101000" sy="101000" algn="ctr" rotWithShape="0">
                      <a:prstClr val="black">
                        <a:alpha val="15000"/>
                      </a:prstClr>
                    </a:outerShdw>
                  </a:effectLst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612C1F21-342D-4474-8A1A-E0391C6385AE}"/>
                    </a:ext>
                  </a:extLst>
                </p:cNvPr>
                <p:cNvGrpSpPr/>
                <p:nvPr/>
              </p:nvGrpSpPr>
              <p:grpSpPr>
                <a:xfrm rot="5400000" flipH="1">
                  <a:off x="7653679" y="3409027"/>
                  <a:ext cx="385931" cy="770843"/>
                  <a:chOff x="6054084" y="2345897"/>
                  <a:chExt cx="239633" cy="478633"/>
                </a:xfrm>
              </p:grpSpPr>
              <p:sp>
                <p:nvSpPr>
                  <p:cNvPr id="57" name="Freeform 774">
                    <a:extLst>
                      <a:ext uri="{FF2B5EF4-FFF2-40B4-BE49-F238E27FC236}">
                        <a16:creationId xmlns:a16="http://schemas.microsoft.com/office/drawing/2014/main" id="{1A3C4F7D-DD48-77C5-C30E-C16AE509DE31}"/>
                      </a:ext>
                    </a:extLst>
                  </p:cNvPr>
                  <p:cNvSpPr/>
                  <p:nvPr/>
                </p:nvSpPr>
                <p:spPr>
                  <a:xfrm>
                    <a:off x="6175573" y="2435242"/>
                    <a:ext cx="9510" cy="218313"/>
                  </a:xfrm>
                  <a:custGeom>
                    <a:avLst/>
                    <a:gdLst>
                      <a:gd name="connsiteX0" fmla="*/ 0 w 9510"/>
                      <a:gd name="connsiteY0" fmla="*/ 218313 h 218313"/>
                      <a:gd name="connsiteX1" fmla="*/ 0 w 9510"/>
                      <a:gd name="connsiteY1" fmla="*/ 0 h 218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510" h="218313">
                        <a:moveTo>
                          <a:pt x="0" y="218313"/>
                        </a:moveTo>
                        <a:lnTo>
                          <a:pt x="0" y="0"/>
                        </a:lnTo>
                      </a:path>
                    </a:pathLst>
                  </a:custGeom>
                  <a:solidFill>
                    <a:schemeClr val="accent2"/>
                  </a:solidFill>
                  <a:ln w="18627" cap="flat">
                    <a:solidFill>
                      <a:schemeClr val="accent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58" name="Freeform 775">
                    <a:extLst>
                      <a:ext uri="{FF2B5EF4-FFF2-40B4-BE49-F238E27FC236}">
                        <a16:creationId xmlns:a16="http://schemas.microsoft.com/office/drawing/2014/main" id="{B998249D-06DD-7E67-AEA2-1A5D2C945588}"/>
                      </a:ext>
                    </a:extLst>
                  </p:cNvPr>
                  <p:cNvSpPr/>
                  <p:nvPr/>
                </p:nvSpPr>
                <p:spPr>
                  <a:xfrm>
                    <a:off x="6128019" y="2345897"/>
                    <a:ext cx="95107" cy="95250"/>
                  </a:xfrm>
                  <a:custGeom>
                    <a:avLst/>
                    <a:gdLst>
                      <a:gd name="connsiteX0" fmla="*/ 95108 w 95107"/>
                      <a:gd name="connsiteY0" fmla="*/ 47625 h 95250"/>
                      <a:gd name="connsiteX1" fmla="*/ 47554 w 95107"/>
                      <a:gd name="connsiteY1" fmla="*/ 95250 h 95250"/>
                      <a:gd name="connsiteX2" fmla="*/ 0 w 95107"/>
                      <a:gd name="connsiteY2" fmla="*/ 47625 h 95250"/>
                      <a:gd name="connsiteX3" fmla="*/ 47554 w 95107"/>
                      <a:gd name="connsiteY3" fmla="*/ 0 h 95250"/>
                      <a:gd name="connsiteX4" fmla="*/ 95108 w 95107"/>
                      <a:gd name="connsiteY4" fmla="*/ 47625 h 95250"/>
                      <a:gd name="connsiteX5" fmla="*/ 11128 w 95107"/>
                      <a:gd name="connsiteY5" fmla="*/ 47625 h 95250"/>
                      <a:gd name="connsiteX6" fmla="*/ 47554 w 95107"/>
                      <a:gd name="connsiteY6" fmla="*/ 84106 h 95250"/>
                      <a:gd name="connsiteX7" fmla="*/ 83980 w 95107"/>
                      <a:gd name="connsiteY7" fmla="*/ 47625 h 95250"/>
                      <a:gd name="connsiteX8" fmla="*/ 47554 w 95107"/>
                      <a:gd name="connsiteY8" fmla="*/ 11144 h 95250"/>
                      <a:gd name="connsiteX9" fmla="*/ 11128 w 95107"/>
                      <a:gd name="connsiteY9" fmla="*/ 47625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95107" h="95250">
                        <a:moveTo>
                          <a:pt x="95108" y="47625"/>
                        </a:moveTo>
                        <a:cubicBezTo>
                          <a:pt x="95108" y="73928"/>
                          <a:pt x="73817" y="95250"/>
                          <a:pt x="47554" y="95250"/>
                        </a:cubicBezTo>
                        <a:cubicBezTo>
                          <a:pt x="21291" y="95250"/>
                          <a:pt x="0" y="73928"/>
                          <a:pt x="0" y="47625"/>
                        </a:cubicBezTo>
                        <a:cubicBezTo>
                          <a:pt x="0" y="21322"/>
                          <a:pt x="21291" y="0"/>
                          <a:pt x="47554" y="0"/>
                        </a:cubicBezTo>
                        <a:cubicBezTo>
                          <a:pt x="73817" y="0"/>
                          <a:pt x="95108" y="21322"/>
                          <a:pt x="95108" y="47625"/>
                        </a:cubicBezTo>
                        <a:close/>
                        <a:moveTo>
                          <a:pt x="11128" y="47625"/>
                        </a:moveTo>
                        <a:cubicBezTo>
                          <a:pt x="11128" y="67773"/>
                          <a:pt x="27436" y="84106"/>
                          <a:pt x="47554" y="84106"/>
                        </a:cubicBezTo>
                        <a:cubicBezTo>
                          <a:pt x="67671" y="84106"/>
                          <a:pt x="83980" y="67773"/>
                          <a:pt x="83980" y="47625"/>
                        </a:cubicBezTo>
                        <a:cubicBezTo>
                          <a:pt x="83980" y="27477"/>
                          <a:pt x="67671" y="11144"/>
                          <a:pt x="47554" y="11144"/>
                        </a:cubicBezTo>
                        <a:cubicBezTo>
                          <a:pt x="27458" y="11197"/>
                          <a:pt x="11180" y="27499"/>
                          <a:pt x="11128" y="47625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465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59" name="Freeform 776">
                    <a:extLst>
                      <a:ext uri="{FF2B5EF4-FFF2-40B4-BE49-F238E27FC236}">
                        <a16:creationId xmlns:a16="http://schemas.microsoft.com/office/drawing/2014/main" id="{364DE2CD-7B71-3F77-D646-391CAE6E011D}"/>
                      </a:ext>
                    </a:extLst>
                  </p:cNvPr>
                  <p:cNvSpPr/>
                  <p:nvPr/>
                </p:nvSpPr>
                <p:spPr>
                  <a:xfrm>
                    <a:off x="6054084" y="2584499"/>
                    <a:ext cx="239633" cy="240031"/>
                  </a:xfrm>
                  <a:custGeom>
                    <a:avLst/>
                    <a:gdLst>
                      <a:gd name="connsiteX0" fmla="*/ 208036 w 239633"/>
                      <a:gd name="connsiteY0" fmla="*/ 201262 h 240031"/>
                      <a:gd name="connsiteX1" fmla="*/ 38711 w 239633"/>
                      <a:gd name="connsiteY1" fmla="*/ 208348 h 240031"/>
                      <a:gd name="connsiteX2" fmla="*/ 31636 w 239633"/>
                      <a:gd name="connsiteY2" fmla="*/ 38769 h 240031"/>
                      <a:gd name="connsiteX3" fmla="*/ 200962 w 239633"/>
                      <a:gd name="connsiteY3" fmla="*/ 31684 h 240031"/>
                      <a:gd name="connsiteX4" fmla="*/ 200998 w 239633"/>
                      <a:gd name="connsiteY4" fmla="*/ 31717 h 240031"/>
                      <a:gd name="connsiteX5" fmla="*/ 208036 w 239633"/>
                      <a:gd name="connsiteY5" fmla="*/ 201262 h 240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9633" h="240031">
                        <a:moveTo>
                          <a:pt x="208036" y="201262"/>
                        </a:moveTo>
                        <a:cubicBezTo>
                          <a:pt x="163232" y="250047"/>
                          <a:pt x="87423" y="253219"/>
                          <a:pt x="38711" y="208348"/>
                        </a:cubicBezTo>
                        <a:cubicBezTo>
                          <a:pt x="-10001" y="163476"/>
                          <a:pt x="-13168" y="87553"/>
                          <a:pt x="31636" y="38769"/>
                        </a:cubicBezTo>
                        <a:cubicBezTo>
                          <a:pt x="76441" y="-10016"/>
                          <a:pt x="152250" y="-13188"/>
                          <a:pt x="200962" y="31684"/>
                        </a:cubicBezTo>
                        <a:cubicBezTo>
                          <a:pt x="200974" y="31695"/>
                          <a:pt x="200986" y="31706"/>
                          <a:pt x="200998" y="31717"/>
                        </a:cubicBezTo>
                        <a:cubicBezTo>
                          <a:pt x="249625" y="76620"/>
                          <a:pt x="252774" y="152473"/>
                          <a:pt x="208036" y="20126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36" cap="flat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60" name="Freeform 777">
                    <a:extLst>
                      <a:ext uri="{FF2B5EF4-FFF2-40B4-BE49-F238E27FC236}">
                        <a16:creationId xmlns:a16="http://schemas.microsoft.com/office/drawing/2014/main" id="{BA465983-436A-6A0E-CE70-40681F63AF66}"/>
                      </a:ext>
                    </a:extLst>
                  </p:cNvPr>
                  <p:cNvSpPr/>
                  <p:nvPr/>
                </p:nvSpPr>
                <p:spPr>
                  <a:xfrm>
                    <a:off x="6090320" y="2620691"/>
                    <a:ext cx="167351" cy="167640"/>
                  </a:xfrm>
                  <a:custGeom>
                    <a:avLst/>
                    <a:gdLst>
                      <a:gd name="connsiteX0" fmla="*/ 145270 w 167351"/>
                      <a:gd name="connsiteY0" fmla="*/ 140592 h 167640"/>
                      <a:gd name="connsiteX1" fmla="*/ 27009 w 167351"/>
                      <a:gd name="connsiteY1" fmla="*/ 145487 h 167640"/>
                      <a:gd name="connsiteX2" fmla="*/ 22120 w 167351"/>
                      <a:gd name="connsiteY2" fmla="*/ 27049 h 167640"/>
                      <a:gd name="connsiteX3" fmla="*/ 140324 w 167351"/>
                      <a:gd name="connsiteY3" fmla="*/ 22101 h 167640"/>
                      <a:gd name="connsiteX4" fmla="*/ 145270 w 167351"/>
                      <a:gd name="connsiteY4" fmla="*/ 140592 h 167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351" h="167640">
                        <a:moveTo>
                          <a:pt x="145270" y="140592"/>
                        </a:moveTo>
                        <a:cubicBezTo>
                          <a:pt x="113963" y="174649"/>
                          <a:pt x="61016" y="176841"/>
                          <a:pt x="27009" y="145487"/>
                        </a:cubicBezTo>
                        <a:cubicBezTo>
                          <a:pt x="-6998" y="114134"/>
                          <a:pt x="-9187" y="61107"/>
                          <a:pt x="22120" y="27049"/>
                        </a:cubicBezTo>
                        <a:cubicBezTo>
                          <a:pt x="53407" y="-6986"/>
                          <a:pt x="106311" y="-9201"/>
                          <a:pt x="140324" y="22101"/>
                        </a:cubicBezTo>
                        <a:cubicBezTo>
                          <a:pt x="174331" y="53468"/>
                          <a:pt x="176544" y="106492"/>
                          <a:pt x="145270" y="140592"/>
                        </a:cubicBezTo>
                        <a:close/>
                      </a:path>
                    </a:pathLst>
                  </a:custGeom>
                  <a:gradFill>
                    <a:gsLst>
                      <a:gs pos="99000">
                        <a:schemeClr val="accent2"/>
                      </a:gs>
                      <a:gs pos="0">
                        <a:schemeClr val="accent2">
                          <a:lumMod val="75000"/>
                        </a:schemeClr>
                      </a:gs>
                    </a:gsLst>
                    <a:lin ang="9600000" scaled="0"/>
                  </a:gradFill>
                  <a:ln w="9504" cap="flat">
                    <a:noFill/>
                    <a:prstDash val="solid"/>
                    <a:miter/>
                  </a:ln>
                  <a:effectLst>
                    <a:outerShdw blurRad="127000" sx="101000" sy="101000" algn="ctr" rotWithShape="0">
                      <a:prstClr val="black">
                        <a:alpha val="15000"/>
                      </a:prstClr>
                    </a:outerShdw>
                  </a:effectLst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F89FB8D5-F7EC-42B7-05DA-EA40BCEF7A20}"/>
                    </a:ext>
                  </a:extLst>
                </p:cNvPr>
                <p:cNvGrpSpPr/>
                <p:nvPr/>
              </p:nvGrpSpPr>
              <p:grpSpPr>
                <a:xfrm rot="5400000" flipH="1">
                  <a:off x="7052589" y="4563654"/>
                  <a:ext cx="699711" cy="684037"/>
                  <a:chOff x="5266683" y="2648660"/>
                  <a:chExt cx="434465" cy="424733"/>
                </a:xfrm>
              </p:grpSpPr>
              <p:sp>
                <p:nvSpPr>
                  <p:cNvPr id="53" name="Freeform 770">
                    <a:extLst>
                      <a:ext uri="{FF2B5EF4-FFF2-40B4-BE49-F238E27FC236}">
                        <a16:creationId xmlns:a16="http://schemas.microsoft.com/office/drawing/2014/main" id="{CA08A4B8-6EE4-A49F-0BDB-6022619BBA59}"/>
                      </a:ext>
                    </a:extLst>
                  </p:cNvPr>
                  <p:cNvSpPr/>
                  <p:nvPr/>
                </p:nvSpPr>
                <p:spPr>
                  <a:xfrm>
                    <a:off x="5351941" y="2725754"/>
                    <a:ext cx="155025" cy="153447"/>
                  </a:xfrm>
                  <a:custGeom>
                    <a:avLst/>
                    <a:gdLst>
                      <a:gd name="connsiteX0" fmla="*/ 155025 w 155025"/>
                      <a:gd name="connsiteY0" fmla="*/ 153448 h 153447"/>
                      <a:gd name="connsiteX1" fmla="*/ 0 w 155025"/>
                      <a:gd name="connsiteY1" fmla="*/ 0 h 1534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55025" h="153447">
                        <a:moveTo>
                          <a:pt x="155025" y="153448"/>
                        </a:moveTo>
                        <a:lnTo>
                          <a:pt x="0" y="0"/>
                        </a:lnTo>
                      </a:path>
                    </a:pathLst>
                  </a:custGeom>
                  <a:ln w="18627" cap="flat">
                    <a:solidFill>
                      <a:schemeClr val="accent3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54" name="Freeform 771">
                    <a:extLst>
                      <a:ext uri="{FF2B5EF4-FFF2-40B4-BE49-F238E27FC236}">
                        <a16:creationId xmlns:a16="http://schemas.microsoft.com/office/drawing/2014/main" id="{25AD04AB-CC5D-C869-8713-79C541BAE198}"/>
                      </a:ext>
                    </a:extLst>
                  </p:cNvPr>
                  <p:cNvSpPr/>
                  <p:nvPr/>
                </p:nvSpPr>
                <p:spPr>
                  <a:xfrm>
                    <a:off x="5266683" y="2648660"/>
                    <a:ext cx="95107" cy="95249"/>
                  </a:xfrm>
                  <a:custGeom>
                    <a:avLst/>
                    <a:gdLst>
                      <a:gd name="connsiteX0" fmla="*/ 81174 w 95107"/>
                      <a:gd name="connsiteY0" fmla="*/ 13944 h 95249"/>
                      <a:gd name="connsiteX1" fmla="*/ 81184 w 95107"/>
                      <a:gd name="connsiteY1" fmla="*/ 81296 h 95249"/>
                      <a:gd name="connsiteX2" fmla="*/ 13933 w 95107"/>
                      <a:gd name="connsiteY2" fmla="*/ 81306 h 95249"/>
                      <a:gd name="connsiteX3" fmla="*/ 13923 w 95107"/>
                      <a:gd name="connsiteY3" fmla="*/ 13954 h 95249"/>
                      <a:gd name="connsiteX4" fmla="*/ 13933 w 95107"/>
                      <a:gd name="connsiteY4" fmla="*/ 13944 h 95249"/>
                      <a:gd name="connsiteX5" fmla="*/ 81174 w 95107"/>
                      <a:gd name="connsiteY5" fmla="*/ 13944 h 95249"/>
                      <a:gd name="connsiteX6" fmla="*/ 22113 w 95107"/>
                      <a:gd name="connsiteY6" fmla="*/ 73761 h 95249"/>
                      <a:gd name="connsiteX7" fmla="*/ 73627 w 95107"/>
                      <a:gd name="connsiteY7" fmla="*/ 73822 h 95249"/>
                      <a:gd name="connsiteX8" fmla="*/ 73688 w 95107"/>
                      <a:gd name="connsiteY8" fmla="*/ 22231 h 95249"/>
                      <a:gd name="connsiteX9" fmla="*/ 22174 w 95107"/>
                      <a:gd name="connsiteY9" fmla="*/ 22169 h 95249"/>
                      <a:gd name="connsiteX10" fmla="*/ 22113 w 95107"/>
                      <a:gd name="connsiteY10" fmla="*/ 22231 h 95249"/>
                      <a:gd name="connsiteX11" fmla="*/ 22113 w 95107"/>
                      <a:gd name="connsiteY11" fmla="*/ 73761 h 952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5107" h="95249">
                        <a:moveTo>
                          <a:pt x="81174" y="13944"/>
                        </a:moveTo>
                        <a:cubicBezTo>
                          <a:pt x="99748" y="32540"/>
                          <a:pt x="99753" y="62694"/>
                          <a:pt x="81184" y="81296"/>
                        </a:cubicBezTo>
                        <a:cubicBezTo>
                          <a:pt x="62616" y="99897"/>
                          <a:pt x="32507" y="99902"/>
                          <a:pt x="13933" y="81306"/>
                        </a:cubicBezTo>
                        <a:cubicBezTo>
                          <a:pt x="-4640" y="62710"/>
                          <a:pt x="-4645" y="32556"/>
                          <a:pt x="13923" y="13954"/>
                        </a:cubicBezTo>
                        <a:cubicBezTo>
                          <a:pt x="13926" y="13951"/>
                          <a:pt x="13930" y="13947"/>
                          <a:pt x="13933" y="13944"/>
                        </a:cubicBezTo>
                        <a:cubicBezTo>
                          <a:pt x="32503" y="-4648"/>
                          <a:pt x="62605" y="-4648"/>
                          <a:pt x="81174" y="13944"/>
                        </a:cubicBezTo>
                        <a:close/>
                        <a:moveTo>
                          <a:pt x="22113" y="73761"/>
                        </a:moveTo>
                        <a:cubicBezTo>
                          <a:pt x="36321" y="88024"/>
                          <a:pt x="59385" y="88052"/>
                          <a:pt x="73627" y="73822"/>
                        </a:cubicBezTo>
                        <a:cubicBezTo>
                          <a:pt x="87869" y="59593"/>
                          <a:pt x="87897" y="36494"/>
                          <a:pt x="73688" y="22231"/>
                        </a:cubicBezTo>
                        <a:cubicBezTo>
                          <a:pt x="59480" y="7967"/>
                          <a:pt x="36416" y="7940"/>
                          <a:pt x="22174" y="22169"/>
                        </a:cubicBezTo>
                        <a:cubicBezTo>
                          <a:pt x="22153" y="22190"/>
                          <a:pt x="22133" y="22210"/>
                          <a:pt x="22113" y="22231"/>
                        </a:cubicBezTo>
                        <a:cubicBezTo>
                          <a:pt x="7980" y="36492"/>
                          <a:pt x="7980" y="59500"/>
                          <a:pt x="22113" y="7376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465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55" name="Freeform 772">
                    <a:extLst>
                      <a:ext uri="{FF2B5EF4-FFF2-40B4-BE49-F238E27FC236}">
                        <a16:creationId xmlns:a16="http://schemas.microsoft.com/office/drawing/2014/main" id="{6E5E503B-CEC9-D48A-9955-970A427597C3}"/>
                      </a:ext>
                    </a:extLst>
                  </p:cNvPr>
                  <p:cNvSpPr/>
                  <p:nvPr/>
                </p:nvSpPr>
                <p:spPr>
                  <a:xfrm>
                    <a:off x="5362471" y="2734209"/>
                    <a:ext cx="338677" cy="339184"/>
                  </a:xfrm>
                  <a:custGeom>
                    <a:avLst/>
                    <a:gdLst>
                      <a:gd name="connsiteX0" fmla="*/ 254008 w 338677"/>
                      <a:gd name="connsiteY0" fmla="*/ 84796 h 339184"/>
                      <a:gd name="connsiteX1" fmla="*/ 254008 w 338677"/>
                      <a:gd name="connsiteY1" fmla="*/ 254388 h 339184"/>
                      <a:gd name="connsiteX2" fmla="*/ 84669 w 338677"/>
                      <a:gd name="connsiteY2" fmla="*/ 254388 h 339184"/>
                      <a:gd name="connsiteX3" fmla="*/ 84669 w 338677"/>
                      <a:gd name="connsiteY3" fmla="*/ 84796 h 339184"/>
                      <a:gd name="connsiteX4" fmla="*/ 254008 w 338677"/>
                      <a:gd name="connsiteY4" fmla="*/ 84796 h 339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677" h="339184">
                        <a:moveTo>
                          <a:pt x="254008" y="84796"/>
                        </a:moveTo>
                        <a:cubicBezTo>
                          <a:pt x="300770" y="131628"/>
                          <a:pt x="300770" y="207557"/>
                          <a:pt x="254008" y="254388"/>
                        </a:cubicBezTo>
                        <a:cubicBezTo>
                          <a:pt x="207246" y="301220"/>
                          <a:pt x="131431" y="301220"/>
                          <a:pt x="84669" y="254388"/>
                        </a:cubicBezTo>
                        <a:cubicBezTo>
                          <a:pt x="37908" y="207557"/>
                          <a:pt x="37908" y="131628"/>
                          <a:pt x="84669" y="84796"/>
                        </a:cubicBezTo>
                        <a:cubicBezTo>
                          <a:pt x="131431" y="37965"/>
                          <a:pt x="207246" y="37965"/>
                          <a:pt x="254008" y="8479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136" cap="flat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56" name="Freeform 773">
                    <a:extLst>
                      <a:ext uri="{FF2B5EF4-FFF2-40B4-BE49-F238E27FC236}">
                        <a16:creationId xmlns:a16="http://schemas.microsoft.com/office/drawing/2014/main" id="{2B36BED2-9A53-4D33-FBE1-695865F6A094}"/>
                      </a:ext>
                    </a:extLst>
                  </p:cNvPr>
                  <p:cNvSpPr/>
                  <p:nvPr/>
                </p:nvSpPr>
                <p:spPr>
                  <a:xfrm>
                    <a:off x="5413448" y="2785262"/>
                    <a:ext cx="236724" cy="237078"/>
                  </a:xfrm>
                  <a:custGeom>
                    <a:avLst/>
                    <a:gdLst>
                      <a:gd name="connsiteX0" fmla="*/ 177543 w 236724"/>
                      <a:gd name="connsiteY0" fmla="*/ 59270 h 237078"/>
                      <a:gd name="connsiteX1" fmla="*/ 177543 w 236724"/>
                      <a:gd name="connsiteY1" fmla="*/ 177809 h 237078"/>
                      <a:gd name="connsiteX2" fmla="*/ 59181 w 236724"/>
                      <a:gd name="connsiteY2" fmla="*/ 177809 h 237078"/>
                      <a:gd name="connsiteX3" fmla="*/ 59181 w 236724"/>
                      <a:gd name="connsiteY3" fmla="*/ 59270 h 237078"/>
                      <a:gd name="connsiteX4" fmla="*/ 177543 w 236724"/>
                      <a:gd name="connsiteY4" fmla="*/ 59270 h 237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6724" h="237078">
                        <a:moveTo>
                          <a:pt x="177543" y="59270"/>
                        </a:moveTo>
                        <a:cubicBezTo>
                          <a:pt x="210228" y="92004"/>
                          <a:pt x="210228" y="145075"/>
                          <a:pt x="177543" y="177809"/>
                        </a:cubicBezTo>
                        <a:cubicBezTo>
                          <a:pt x="144858" y="210543"/>
                          <a:pt x="91866" y="210543"/>
                          <a:pt x="59181" y="177809"/>
                        </a:cubicBezTo>
                        <a:cubicBezTo>
                          <a:pt x="26496" y="145075"/>
                          <a:pt x="26496" y="92004"/>
                          <a:pt x="59181" y="59270"/>
                        </a:cubicBezTo>
                        <a:cubicBezTo>
                          <a:pt x="91866" y="26536"/>
                          <a:pt x="144858" y="26536"/>
                          <a:pt x="177543" y="59270"/>
                        </a:cubicBezTo>
                        <a:close/>
                      </a:path>
                    </a:pathLst>
                  </a:custGeom>
                  <a:gradFill>
                    <a:gsLst>
                      <a:gs pos="99000">
                        <a:schemeClr val="accent3"/>
                      </a:gs>
                      <a:gs pos="0">
                        <a:schemeClr val="accent3">
                          <a:lumMod val="75000"/>
                        </a:schemeClr>
                      </a:gs>
                    </a:gsLst>
                    <a:lin ang="6000000" scaled="0"/>
                  </a:gradFill>
                  <a:ln w="9504" cap="flat">
                    <a:noFill/>
                    <a:prstDash val="solid"/>
                    <a:miter/>
                  </a:ln>
                  <a:effectLst>
                    <a:outerShdw blurRad="127000" sx="101000" sy="101000" algn="ctr" rotWithShape="0">
                      <a:prstClr val="black">
                        <a:alpha val="15000"/>
                      </a:prstClr>
                    </a:outerShdw>
                  </a:effectLst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A9056C92-3F5D-E69D-66A7-7BA5091B83FC}"/>
                  </a:ext>
                </a:extLst>
              </p:cNvPr>
              <p:cNvGrpSpPr/>
              <p:nvPr/>
            </p:nvGrpSpPr>
            <p:grpSpPr>
              <a:xfrm rot="16200000" flipH="1">
                <a:off x="3399692" y="4583638"/>
                <a:ext cx="881610" cy="1307152"/>
                <a:chOff x="5726265" y="927160"/>
                <a:chExt cx="881610" cy="1307152"/>
              </a:xfrm>
            </p:grpSpPr>
            <p:sp>
              <p:nvSpPr>
                <p:cNvPr id="41" name="Freeform 921">
                  <a:extLst>
                    <a:ext uri="{FF2B5EF4-FFF2-40B4-BE49-F238E27FC236}">
                      <a16:creationId xmlns:a16="http://schemas.microsoft.com/office/drawing/2014/main" id="{A484110F-DA98-0F83-0B4C-D727731BEBD3}"/>
                    </a:ext>
                  </a:extLst>
                </p:cNvPr>
                <p:cNvSpPr/>
                <p:nvPr/>
              </p:nvSpPr>
              <p:spPr>
                <a:xfrm>
                  <a:off x="5730077" y="931333"/>
                  <a:ext cx="873575" cy="1302979"/>
                </a:xfrm>
                <a:custGeom>
                  <a:avLst/>
                  <a:gdLst>
                    <a:gd name="connsiteX0" fmla="*/ 873576 w 873575"/>
                    <a:gd name="connsiteY0" fmla="*/ 437395 h 1302979"/>
                    <a:gd name="connsiteX1" fmla="*/ 714746 w 873575"/>
                    <a:gd name="connsiteY1" fmla="*/ 774676 h 1302979"/>
                    <a:gd name="connsiteX2" fmla="*/ 706567 w 873575"/>
                    <a:gd name="connsiteY2" fmla="*/ 781343 h 1302979"/>
                    <a:gd name="connsiteX3" fmla="*/ 546976 w 873575"/>
                    <a:gd name="connsiteY3" fmla="*/ 1112146 h 1302979"/>
                    <a:gd name="connsiteX4" fmla="*/ 549829 w 873575"/>
                    <a:gd name="connsiteY4" fmla="*/ 1169296 h 1302979"/>
                    <a:gd name="connsiteX5" fmla="*/ 550971 w 873575"/>
                    <a:gd name="connsiteY5" fmla="*/ 1178821 h 1302979"/>
                    <a:gd name="connsiteX6" fmla="*/ 551541 w 873575"/>
                    <a:gd name="connsiteY6" fmla="*/ 1188346 h 1302979"/>
                    <a:gd name="connsiteX7" fmla="*/ 437079 w 873575"/>
                    <a:gd name="connsiteY7" fmla="*/ 1302980 h 1302979"/>
                    <a:gd name="connsiteX8" fmla="*/ 322617 w 873575"/>
                    <a:gd name="connsiteY8" fmla="*/ 1188346 h 1302979"/>
                    <a:gd name="connsiteX9" fmla="*/ 322617 w 873575"/>
                    <a:gd name="connsiteY9" fmla="*/ 1178821 h 1302979"/>
                    <a:gd name="connsiteX10" fmla="*/ 323758 w 873575"/>
                    <a:gd name="connsiteY10" fmla="*/ 1169868 h 1302979"/>
                    <a:gd name="connsiteX11" fmla="*/ 326612 w 873575"/>
                    <a:gd name="connsiteY11" fmla="*/ 1128815 h 1302979"/>
                    <a:gd name="connsiteX12" fmla="*/ 167116 w 873575"/>
                    <a:gd name="connsiteY12" fmla="*/ 781153 h 1302979"/>
                    <a:gd name="connsiteX13" fmla="*/ 158556 w 873575"/>
                    <a:gd name="connsiteY13" fmla="*/ 774295 h 1302979"/>
                    <a:gd name="connsiteX14" fmla="*/ 99975 w 873575"/>
                    <a:gd name="connsiteY14" fmla="*/ 158794 h 1302979"/>
                    <a:gd name="connsiteX15" fmla="*/ 714556 w 873575"/>
                    <a:gd name="connsiteY15" fmla="*/ 100124 h 1302979"/>
                    <a:gd name="connsiteX16" fmla="*/ 873100 w 873575"/>
                    <a:gd name="connsiteY16" fmla="*/ 437205 h 13029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873575" h="1302979">
                      <a:moveTo>
                        <a:pt x="873576" y="437395"/>
                      </a:moveTo>
                      <a:cubicBezTo>
                        <a:pt x="873738" y="567970"/>
                        <a:pt x="815452" y="691743"/>
                        <a:pt x="714746" y="774676"/>
                      </a:cubicBezTo>
                      <a:cubicBezTo>
                        <a:pt x="711988" y="776866"/>
                        <a:pt x="709230" y="779057"/>
                        <a:pt x="706567" y="781343"/>
                      </a:cubicBezTo>
                      <a:cubicBezTo>
                        <a:pt x="607361" y="862723"/>
                        <a:pt x="548982" y="983733"/>
                        <a:pt x="546976" y="1112146"/>
                      </a:cubicBezTo>
                      <a:cubicBezTo>
                        <a:pt x="546744" y="1131237"/>
                        <a:pt x="547696" y="1150324"/>
                        <a:pt x="549829" y="1169296"/>
                      </a:cubicBezTo>
                      <a:cubicBezTo>
                        <a:pt x="549829" y="1172535"/>
                        <a:pt x="550495" y="1175678"/>
                        <a:pt x="550971" y="1178821"/>
                      </a:cubicBezTo>
                      <a:cubicBezTo>
                        <a:pt x="551388" y="1181979"/>
                        <a:pt x="551578" y="1185162"/>
                        <a:pt x="551541" y="1188346"/>
                      </a:cubicBezTo>
                      <a:cubicBezTo>
                        <a:pt x="551541" y="1251657"/>
                        <a:pt x="500295" y="1302980"/>
                        <a:pt x="437079" y="1302980"/>
                      </a:cubicBezTo>
                      <a:cubicBezTo>
                        <a:pt x="373864" y="1302980"/>
                        <a:pt x="322617" y="1251657"/>
                        <a:pt x="322617" y="1188346"/>
                      </a:cubicBezTo>
                      <a:cubicBezTo>
                        <a:pt x="322445" y="1185174"/>
                        <a:pt x="322445" y="1181994"/>
                        <a:pt x="322617" y="1178821"/>
                      </a:cubicBezTo>
                      <a:cubicBezTo>
                        <a:pt x="323093" y="1175869"/>
                        <a:pt x="323378" y="1172916"/>
                        <a:pt x="323758" y="1169868"/>
                      </a:cubicBezTo>
                      <a:cubicBezTo>
                        <a:pt x="325375" y="1156438"/>
                        <a:pt x="326326" y="1142722"/>
                        <a:pt x="326612" y="1128815"/>
                      </a:cubicBezTo>
                      <a:cubicBezTo>
                        <a:pt x="329760" y="994509"/>
                        <a:pt x="270918" y="866247"/>
                        <a:pt x="167116" y="781153"/>
                      </a:cubicBezTo>
                      <a:lnTo>
                        <a:pt x="158556" y="774295"/>
                      </a:lnTo>
                      <a:cubicBezTo>
                        <a:pt x="-27332" y="620530"/>
                        <a:pt x="-53560" y="344961"/>
                        <a:pt x="99975" y="158794"/>
                      </a:cubicBezTo>
                      <a:cubicBezTo>
                        <a:pt x="253510" y="-27373"/>
                        <a:pt x="528667" y="-53640"/>
                        <a:pt x="714556" y="100124"/>
                      </a:cubicBezTo>
                      <a:cubicBezTo>
                        <a:pt x="814960" y="183178"/>
                        <a:pt x="873099" y="306786"/>
                        <a:pt x="873100" y="437205"/>
                      </a:cubicBez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 w="4847" cap="flat">
                  <a:noFill/>
                  <a:prstDash val="solid"/>
                  <a:miter/>
                </a:ln>
                <a:effectLst>
                  <a:outerShdw blurRad="114300" dist="38100" dir="5400000" algn="ctr" rotWithShape="0">
                    <a:prstClr val="black">
                      <a:alpha val="10000"/>
                    </a:prstClr>
                  </a:outerShdw>
                </a:effectLst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2" name="Freeform 922">
                  <a:extLst>
                    <a:ext uri="{FF2B5EF4-FFF2-40B4-BE49-F238E27FC236}">
                      <a16:creationId xmlns:a16="http://schemas.microsoft.com/office/drawing/2014/main" id="{A58D3B0E-65FB-9489-B951-EDF127A1E0FF}"/>
                    </a:ext>
                  </a:extLst>
                </p:cNvPr>
                <p:cNvSpPr/>
                <p:nvPr/>
              </p:nvSpPr>
              <p:spPr>
                <a:xfrm>
                  <a:off x="5726265" y="927160"/>
                  <a:ext cx="881610" cy="882930"/>
                </a:xfrm>
                <a:custGeom>
                  <a:avLst/>
                  <a:gdLst>
                    <a:gd name="connsiteX0" fmla="*/ 523806 w 881610"/>
                    <a:gd name="connsiteY0" fmla="*/ 83125 h 882930"/>
                    <a:gd name="connsiteX1" fmla="*/ 798610 w 881610"/>
                    <a:gd name="connsiteY1" fmla="*/ 524590 h 882930"/>
                    <a:gd name="connsiteX2" fmla="*/ 357805 w 881610"/>
                    <a:gd name="connsiteY2" fmla="*/ 799806 h 882930"/>
                    <a:gd name="connsiteX3" fmla="*/ 83001 w 881610"/>
                    <a:gd name="connsiteY3" fmla="*/ 358341 h 882930"/>
                    <a:gd name="connsiteX4" fmla="*/ 523806 w 881610"/>
                    <a:gd name="connsiteY4" fmla="*/ 83125 h 882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1610" h="882930">
                      <a:moveTo>
                        <a:pt x="523806" y="83125"/>
                      </a:moveTo>
                      <a:cubicBezTo>
                        <a:pt x="721416" y="129033"/>
                        <a:pt x="844450" y="326684"/>
                        <a:pt x="798610" y="524590"/>
                      </a:cubicBezTo>
                      <a:cubicBezTo>
                        <a:pt x="752770" y="722496"/>
                        <a:pt x="555415" y="845714"/>
                        <a:pt x="357805" y="799806"/>
                      </a:cubicBezTo>
                      <a:cubicBezTo>
                        <a:pt x="160195" y="753897"/>
                        <a:pt x="37161" y="556247"/>
                        <a:pt x="83001" y="358341"/>
                      </a:cubicBezTo>
                      <a:cubicBezTo>
                        <a:pt x="128840" y="160434"/>
                        <a:pt x="326196" y="37216"/>
                        <a:pt x="523806" y="83125"/>
                      </a:cubicBez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3" name="Freeform 923">
                  <a:extLst>
                    <a:ext uri="{FF2B5EF4-FFF2-40B4-BE49-F238E27FC236}">
                      <a16:creationId xmlns:a16="http://schemas.microsoft.com/office/drawing/2014/main" id="{19C49456-6C19-C806-FC7D-C6E38BA8C3B3}"/>
                    </a:ext>
                  </a:extLst>
                </p:cNvPr>
                <p:cNvSpPr/>
                <p:nvPr/>
              </p:nvSpPr>
              <p:spPr>
                <a:xfrm>
                  <a:off x="5764764" y="965626"/>
                  <a:ext cx="804856" cy="806060"/>
                </a:xfrm>
                <a:custGeom>
                  <a:avLst/>
                  <a:gdLst>
                    <a:gd name="connsiteX0" fmla="*/ 478300 w 804856"/>
                    <a:gd name="connsiteY0" fmla="*/ 75985 h 806060"/>
                    <a:gd name="connsiteX1" fmla="*/ 728984 w 804856"/>
                    <a:gd name="connsiteY1" fmla="*/ 479016 h 806060"/>
                    <a:gd name="connsiteX2" fmla="*/ 326556 w 804856"/>
                    <a:gd name="connsiteY2" fmla="*/ 730076 h 806060"/>
                    <a:gd name="connsiteX3" fmla="*/ 75872 w 804856"/>
                    <a:gd name="connsiteY3" fmla="*/ 327045 h 806060"/>
                    <a:gd name="connsiteX4" fmla="*/ 478300 w 804856"/>
                    <a:gd name="connsiteY4" fmla="*/ 75985 h 806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4856" h="806060">
                      <a:moveTo>
                        <a:pt x="478300" y="75985"/>
                      </a:moveTo>
                      <a:cubicBezTo>
                        <a:pt x="658652" y="117951"/>
                        <a:pt x="770887" y="298394"/>
                        <a:pt x="728984" y="479016"/>
                      </a:cubicBezTo>
                      <a:cubicBezTo>
                        <a:pt x="687081" y="659638"/>
                        <a:pt x="506908" y="772041"/>
                        <a:pt x="326556" y="730076"/>
                      </a:cubicBezTo>
                      <a:cubicBezTo>
                        <a:pt x="146204" y="688110"/>
                        <a:pt x="33969" y="507667"/>
                        <a:pt x="75872" y="327045"/>
                      </a:cubicBezTo>
                      <a:cubicBezTo>
                        <a:pt x="117775" y="146423"/>
                        <a:pt x="297948" y="34020"/>
                        <a:pt x="478300" y="75985"/>
                      </a:cubicBezTo>
                      <a:close/>
                    </a:path>
                  </a:pathLst>
                </a:custGeom>
                <a:gradFill>
                  <a:gsLst>
                    <a:gs pos="99000">
                      <a:schemeClr val="accent4"/>
                    </a:gs>
                    <a:gs pos="0">
                      <a:schemeClr val="accent4">
                        <a:lumMod val="75000"/>
                      </a:schemeClr>
                    </a:gs>
                  </a:gsLst>
                  <a:lin ang="6000000" scaled="0"/>
                </a:gradFill>
                <a:ln w="25400" cap="flat">
                  <a:solidFill>
                    <a:srgbClr val="FFFFFF">
                      <a:alpha val="5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4" name="Freeform 924">
                  <a:extLst>
                    <a:ext uri="{FF2B5EF4-FFF2-40B4-BE49-F238E27FC236}">
                      <a16:creationId xmlns:a16="http://schemas.microsoft.com/office/drawing/2014/main" id="{393532B0-8C7F-5A4A-2779-6DA6D8043BA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30725" y="2091414"/>
                  <a:ext cx="79251" cy="79368"/>
                </a:xfrm>
                <a:custGeom>
                  <a:avLst/>
                  <a:gdLst>
                    <a:gd name="connsiteX0" fmla="*/ 116031 w 116031"/>
                    <a:gd name="connsiteY0" fmla="*/ 58103 h 116204"/>
                    <a:gd name="connsiteX1" fmla="*/ 58016 w 116031"/>
                    <a:gd name="connsiteY1" fmla="*/ 116205 h 116204"/>
                    <a:gd name="connsiteX2" fmla="*/ 0 w 116031"/>
                    <a:gd name="connsiteY2" fmla="*/ 58103 h 116204"/>
                    <a:gd name="connsiteX3" fmla="*/ 58016 w 116031"/>
                    <a:gd name="connsiteY3" fmla="*/ 0 h 116204"/>
                    <a:gd name="connsiteX4" fmla="*/ 116031 w 116031"/>
                    <a:gd name="connsiteY4" fmla="*/ 58103 h 116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31" h="116204">
                      <a:moveTo>
                        <a:pt x="116031" y="58103"/>
                      </a:moveTo>
                      <a:cubicBezTo>
                        <a:pt x="116031" y="90192"/>
                        <a:pt x="90057" y="116205"/>
                        <a:pt x="58016" y="116205"/>
                      </a:cubicBezTo>
                      <a:cubicBezTo>
                        <a:pt x="25974" y="116205"/>
                        <a:pt x="0" y="90192"/>
                        <a:pt x="0" y="58103"/>
                      </a:cubicBezTo>
                      <a:cubicBezTo>
                        <a:pt x="0" y="26014"/>
                        <a:pt x="25974" y="0"/>
                        <a:pt x="58016" y="0"/>
                      </a:cubicBezTo>
                      <a:cubicBezTo>
                        <a:pt x="90057" y="0"/>
                        <a:pt x="116031" y="26014"/>
                        <a:pt x="116031" y="5810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9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730F35EF-3A6C-C525-B017-C2CE226B66D8}"/>
                  </a:ext>
                </a:extLst>
              </p:cNvPr>
              <p:cNvGrpSpPr/>
              <p:nvPr/>
            </p:nvGrpSpPr>
            <p:grpSpPr>
              <a:xfrm rot="16200000" flipH="1">
                <a:off x="2912406" y="3202946"/>
                <a:ext cx="881610" cy="1307152"/>
                <a:chOff x="5726265" y="927160"/>
                <a:chExt cx="881610" cy="1307152"/>
              </a:xfrm>
            </p:grpSpPr>
            <p:sp>
              <p:nvSpPr>
                <p:cNvPr id="37" name="Freeform 917">
                  <a:extLst>
                    <a:ext uri="{FF2B5EF4-FFF2-40B4-BE49-F238E27FC236}">
                      <a16:creationId xmlns:a16="http://schemas.microsoft.com/office/drawing/2014/main" id="{551D2FD8-71D2-21EC-281A-A9A55F70033C}"/>
                    </a:ext>
                  </a:extLst>
                </p:cNvPr>
                <p:cNvSpPr/>
                <p:nvPr/>
              </p:nvSpPr>
              <p:spPr>
                <a:xfrm>
                  <a:off x="5730077" y="931333"/>
                  <a:ext cx="873575" cy="1302979"/>
                </a:xfrm>
                <a:custGeom>
                  <a:avLst/>
                  <a:gdLst>
                    <a:gd name="connsiteX0" fmla="*/ 873576 w 873575"/>
                    <a:gd name="connsiteY0" fmla="*/ 437395 h 1302979"/>
                    <a:gd name="connsiteX1" fmla="*/ 714746 w 873575"/>
                    <a:gd name="connsiteY1" fmla="*/ 774676 h 1302979"/>
                    <a:gd name="connsiteX2" fmla="*/ 706567 w 873575"/>
                    <a:gd name="connsiteY2" fmla="*/ 781343 h 1302979"/>
                    <a:gd name="connsiteX3" fmla="*/ 546976 w 873575"/>
                    <a:gd name="connsiteY3" fmla="*/ 1112146 h 1302979"/>
                    <a:gd name="connsiteX4" fmla="*/ 549829 w 873575"/>
                    <a:gd name="connsiteY4" fmla="*/ 1169296 h 1302979"/>
                    <a:gd name="connsiteX5" fmla="*/ 550971 w 873575"/>
                    <a:gd name="connsiteY5" fmla="*/ 1178821 h 1302979"/>
                    <a:gd name="connsiteX6" fmla="*/ 551541 w 873575"/>
                    <a:gd name="connsiteY6" fmla="*/ 1188346 h 1302979"/>
                    <a:gd name="connsiteX7" fmla="*/ 437079 w 873575"/>
                    <a:gd name="connsiteY7" fmla="*/ 1302980 h 1302979"/>
                    <a:gd name="connsiteX8" fmla="*/ 322617 w 873575"/>
                    <a:gd name="connsiteY8" fmla="*/ 1188346 h 1302979"/>
                    <a:gd name="connsiteX9" fmla="*/ 322617 w 873575"/>
                    <a:gd name="connsiteY9" fmla="*/ 1178821 h 1302979"/>
                    <a:gd name="connsiteX10" fmla="*/ 323758 w 873575"/>
                    <a:gd name="connsiteY10" fmla="*/ 1169868 h 1302979"/>
                    <a:gd name="connsiteX11" fmla="*/ 326612 w 873575"/>
                    <a:gd name="connsiteY11" fmla="*/ 1128815 h 1302979"/>
                    <a:gd name="connsiteX12" fmla="*/ 167116 w 873575"/>
                    <a:gd name="connsiteY12" fmla="*/ 781153 h 1302979"/>
                    <a:gd name="connsiteX13" fmla="*/ 158556 w 873575"/>
                    <a:gd name="connsiteY13" fmla="*/ 774295 h 1302979"/>
                    <a:gd name="connsiteX14" fmla="*/ 99975 w 873575"/>
                    <a:gd name="connsiteY14" fmla="*/ 158794 h 1302979"/>
                    <a:gd name="connsiteX15" fmla="*/ 714556 w 873575"/>
                    <a:gd name="connsiteY15" fmla="*/ 100124 h 1302979"/>
                    <a:gd name="connsiteX16" fmla="*/ 873100 w 873575"/>
                    <a:gd name="connsiteY16" fmla="*/ 437205 h 13029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873575" h="1302979">
                      <a:moveTo>
                        <a:pt x="873576" y="437395"/>
                      </a:moveTo>
                      <a:cubicBezTo>
                        <a:pt x="873738" y="567970"/>
                        <a:pt x="815452" y="691743"/>
                        <a:pt x="714746" y="774676"/>
                      </a:cubicBezTo>
                      <a:cubicBezTo>
                        <a:pt x="711988" y="776866"/>
                        <a:pt x="709230" y="779057"/>
                        <a:pt x="706567" y="781343"/>
                      </a:cubicBezTo>
                      <a:cubicBezTo>
                        <a:pt x="607361" y="862723"/>
                        <a:pt x="548982" y="983733"/>
                        <a:pt x="546976" y="1112146"/>
                      </a:cubicBezTo>
                      <a:cubicBezTo>
                        <a:pt x="546744" y="1131237"/>
                        <a:pt x="547696" y="1150324"/>
                        <a:pt x="549829" y="1169296"/>
                      </a:cubicBezTo>
                      <a:cubicBezTo>
                        <a:pt x="549829" y="1172535"/>
                        <a:pt x="550495" y="1175678"/>
                        <a:pt x="550971" y="1178821"/>
                      </a:cubicBezTo>
                      <a:cubicBezTo>
                        <a:pt x="551388" y="1181979"/>
                        <a:pt x="551578" y="1185162"/>
                        <a:pt x="551541" y="1188346"/>
                      </a:cubicBezTo>
                      <a:cubicBezTo>
                        <a:pt x="551541" y="1251657"/>
                        <a:pt x="500295" y="1302980"/>
                        <a:pt x="437079" y="1302980"/>
                      </a:cubicBezTo>
                      <a:cubicBezTo>
                        <a:pt x="373864" y="1302980"/>
                        <a:pt x="322617" y="1251657"/>
                        <a:pt x="322617" y="1188346"/>
                      </a:cubicBezTo>
                      <a:cubicBezTo>
                        <a:pt x="322445" y="1185174"/>
                        <a:pt x="322445" y="1181994"/>
                        <a:pt x="322617" y="1178821"/>
                      </a:cubicBezTo>
                      <a:cubicBezTo>
                        <a:pt x="323093" y="1175869"/>
                        <a:pt x="323378" y="1172916"/>
                        <a:pt x="323758" y="1169868"/>
                      </a:cubicBezTo>
                      <a:cubicBezTo>
                        <a:pt x="325375" y="1156438"/>
                        <a:pt x="326326" y="1142722"/>
                        <a:pt x="326612" y="1128815"/>
                      </a:cubicBezTo>
                      <a:cubicBezTo>
                        <a:pt x="329760" y="994509"/>
                        <a:pt x="270918" y="866247"/>
                        <a:pt x="167116" y="781153"/>
                      </a:cubicBezTo>
                      <a:lnTo>
                        <a:pt x="158556" y="774295"/>
                      </a:lnTo>
                      <a:cubicBezTo>
                        <a:pt x="-27332" y="620530"/>
                        <a:pt x="-53560" y="344961"/>
                        <a:pt x="99975" y="158794"/>
                      </a:cubicBezTo>
                      <a:cubicBezTo>
                        <a:pt x="253510" y="-27373"/>
                        <a:pt x="528667" y="-53640"/>
                        <a:pt x="714556" y="100124"/>
                      </a:cubicBezTo>
                      <a:cubicBezTo>
                        <a:pt x="814960" y="183178"/>
                        <a:pt x="873099" y="306786"/>
                        <a:pt x="873100" y="437205"/>
                      </a:cubicBez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 w="4847" cap="flat">
                  <a:noFill/>
                  <a:prstDash val="solid"/>
                  <a:miter/>
                </a:ln>
                <a:effectLst>
                  <a:outerShdw blurRad="127000" dist="38100" dir="10800000" algn="r" rotWithShape="0">
                    <a:prstClr val="black">
                      <a:alpha val="10000"/>
                    </a:prstClr>
                  </a:outerShdw>
                </a:effectLst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8" name="Freeform 918">
                  <a:extLst>
                    <a:ext uri="{FF2B5EF4-FFF2-40B4-BE49-F238E27FC236}">
                      <a16:creationId xmlns:a16="http://schemas.microsoft.com/office/drawing/2014/main" id="{D65724CF-BD29-0723-BEA8-F0A404C350C3}"/>
                    </a:ext>
                  </a:extLst>
                </p:cNvPr>
                <p:cNvSpPr/>
                <p:nvPr/>
              </p:nvSpPr>
              <p:spPr>
                <a:xfrm>
                  <a:off x="5726265" y="927160"/>
                  <a:ext cx="881610" cy="882930"/>
                </a:xfrm>
                <a:custGeom>
                  <a:avLst/>
                  <a:gdLst>
                    <a:gd name="connsiteX0" fmla="*/ 523806 w 881610"/>
                    <a:gd name="connsiteY0" fmla="*/ 83125 h 882930"/>
                    <a:gd name="connsiteX1" fmla="*/ 798610 w 881610"/>
                    <a:gd name="connsiteY1" fmla="*/ 524590 h 882930"/>
                    <a:gd name="connsiteX2" fmla="*/ 357805 w 881610"/>
                    <a:gd name="connsiteY2" fmla="*/ 799806 h 882930"/>
                    <a:gd name="connsiteX3" fmla="*/ 83001 w 881610"/>
                    <a:gd name="connsiteY3" fmla="*/ 358341 h 882930"/>
                    <a:gd name="connsiteX4" fmla="*/ 523806 w 881610"/>
                    <a:gd name="connsiteY4" fmla="*/ 83125 h 882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1610" h="882930">
                      <a:moveTo>
                        <a:pt x="523806" y="83125"/>
                      </a:moveTo>
                      <a:cubicBezTo>
                        <a:pt x="721416" y="129033"/>
                        <a:pt x="844450" y="326684"/>
                        <a:pt x="798610" y="524590"/>
                      </a:cubicBezTo>
                      <a:cubicBezTo>
                        <a:pt x="752770" y="722496"/>
                        <a:pt x="555415" y="845714"/>
                        <a:pt x="357805" y="799806"/>
                      </a:cubicBezTo>
                      <a:cubicBezTo>
                        <a:pt x="160195" y="753897"/>
                        <a:pt x="37161" y="556247"/>
                        <a:pt x="83001" y="358341"/>
                      </a:cubicBezTo>
                      <a:cubicBezTo>
                        <a:pt x="128840" y="160434"/>
                        <a:pt x="326196" y="37216"/>
                        <a:pt x="523806" y="83125"/>
                      </a:cubicBez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9" name="Freeform 919">
                  <a:extLst>
                    <a:ext uri="{FF2B5EF4-FFF2-40B4-BE49-F238E27FC236}">
                      <a16:creationId xmlns:a16="http://schemas.microsoft.com/office/drawing/2014/main" id="{E706D175-23A6-4F94-CDDE-5FA8C0321CD2}"/>
                    </a:ext>
                  </a:extLst>
                </p:cNvPr>
                <p:cNvSpPr/>
                <p:nvPr/>
              </p:nvSpPr>
              <p:spPr>
                <a:xfrm>
                  <a:off x="5764764" y="965626"/>
                  <a:ext cx="804856" cy="806060"/>
                </a:xfrm>
                <a:custGeom>
                  <a:avLst/>
                  <a:gdLst>
                    <a:gd name="connsiteX0" fmla="*/ 478300 w 804856"/>
                    <a:gd name="connsiteY0" fmla="*/ 75985 h 806060"/>
                    <a:gd name="connsiteX1" fmla="*/ 728984 w 804856"/>
                    <a:gd name="connsiteY1" fmla="*/ 479016 h 806060"/>
                    <a:gd name="connsiteX2" fmla="*/ 326556 w 804856"/>
                    <a:gd name="connsiteY2" fmla="*/ 730076 h 806060"/>
                    <a:gd name="connsiteX3" fmla="*/ 75872 w 804856"/>
                    <a:gd name="connsiteY3" fmla="*/ 327045 h 806060"/>
                    <a:gd name="connsiteX4" fmla="*/ 478300 w 804856"/>
                    <a:gd name="connsiteY4" fmla="*/ 75985 h 806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4856" h="806060">
                      <a:moveTo>
                        <a:pt x="478300" y="75985"/>
                      </a:moveTo>
                      <a:cubicBezTo>
                        <a:pt x="658652" y="117951"/>
                        <a:pt x="770887" y="298394"/>
                        <a:pt x="728984" y="479016"/>
                      </a:cubicBezTo>
                      <a:cubicBezTo>
                        <a:pt x="687081" y="659638"/>
                        <a:pt x="506908" y="772041"/>
                        <a:pt x="326556" y="730076"/>
                      </a:cubicBezTo>
                      <a:cubicBezTo>
                        <a:pt x="146204" y="688110"/>
                        <a:pt x="33969" y="507667"/>
                        <a:pt x="75872" y="327045"/>
                      </a:cubicBezTo>
                      <a:cubicBezTo>
                        <a:pt x="117775" y="146423"/>
                        <a:pt x="297948" y="34020"/>
                        <a:pt x="478300" y="75985"/>
                      </a:cubicBezTo>
                      <a:close/>
                    </a:path>
                  </a:pathLst>
                </a:custGeom>
                <a:gradFill>
                  <a:gsLst>
                    <a:gs pos="99000">
                      <a:schemeClr val="accent5"/>
                    </a:gs>
                    <a:gs pos="0">
                      <a:schemeClr val="accent5">
                        <a:lumMod val="75000"/>
                      </a:schemeClr>
                    </a:gs>
                  </a:gsLst>
                  <a:lin ang="6000000" scaled="0"/>
                </a:gradFill>
                <a:ln w="25400" cap="flat">
                  <a:solidFill>
                    <a:srgbClr val="FFFFFF">
                      <a:alpha val="5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40" name="Freeform 920">
                  <a:extLst>
                    <a:ext uri="{FF2B5EF4-FFF2-40B4-BE49-F238E27FC236}">
                      <a16:creationId xmlns:a16="http://schemas.microsoft.com/office/drawing/2014/main" id="{E4737C9F-C30E-7B41-95E6-9211AD9904A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27486" y="2091043"/>
                  <a:ext cx="79251" cy="79368"/>
                </a:xfrm>
                <a:custGeom>
                  <a:avLst/>
                  <a:gdLst>
                    <a:gd name="connsiteX0" fmla="*/ 116031 w 116031"/>
                    <a:gd name="connsiteY0" fmla="*/ 58103 h 116204"/>
                    <a:gd name="connsiteX1" fmla="*/ 58016 w 116031"/>
                    <a:gd name="connsiteY1" fmla="*/ 116205 h 116204"/>
                    <a:gd name="connsiteX2" fmla="*/ 0 w 116031"/>
                    <a:gd name="connsiteY2" fmla="*/ 58103 h 116204"/>
                    <a:gd name="connsiteX3" fmla="*/ 58016 w 116031"/>
                    <a:gd name="connsiteY3" fmla="*/ 0 h 116204"/>
                    <a:gd name="connsiteX4" fmla="*/ 116031 w 116031"/>
                    <a:gd name="connsiteY4" fmla="*/ 58103 h 116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31" h="116204">
                      <a:moveTo>
                        <a:pt x="116031" y="58103"/>
                      </a:moveTo>
                      <a:cubicBezTo>
                        <a:pt x="116031" y="90192"/>
                        <a:pt x="90057" y="116205"/>
                        <a:pt x="58016" y="116205"/>
                      </a:cubicBezTo>
                      <a:cubicBezTo>
                        <a:pt x="25974" y="116205"/>
                        <a:pt x="0" y="90192"/>
                        <a:pt x="0" y="58103"/>
                      </a:cubicBezTo>
                      <a:cubicBezTo>
                        <a:pt x="0" y="26014"/>
                        <a:pt x="25974" y="0"/>
                        <a:pt x="58016" y="0"/>
                      </a:cubicBezTo>
                      <a:cubicBezTo>
                        <a:pt x="90057" y="0"/>
                        <a:pt x="116031" y="26014"/>
                        <a:pt x="116031" y="5810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9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226DE385-7F80-4889-802C-CAA1D2B4096C}"/>
                  </a:ext>
                </a:extLst>
              </p:cNvPr>
              <p:cNvGrpSpPr/>
              <p:nvPr/>
            </p:nvGrpSpPr>
            <p:grpSpPr>
              <a:xfrm rot="16200000" flipH="1">
                <a:off x="3399693" y="1816532"/>
                <a:ext cx="881610" cy="1307152"/>
                <a:chOff x="5726265" y="927160"/>
                <a:chExt cx="881610" cy="1307152"/>
              </a:xfrm>
            </p:grpSpPr>
            <p:sp>
              <p:nvSpPr>
                <p:cNvPr id="33" name="Freeform 913">
                  <a:extLst>
                    <a:ext uri="{FF2B5EF4-FFF2-40B4-BE49-F238E27FC236}">
                      <a16:creationId xmlns:a16="http://schemas.microsoft.com/office/drawing/2014/main" id="{C26C485E-A5B5-5C9A-039A-F25E21A2E324}"/>
                    </a:ext>
                  </a:extLst>
                </p:cNvPr>
                <p:cNvSpPr/>
                <p:nvPr/>
              </p:nvSpPr>
              <p:spPr>
                <a:xfrm>
                  <a:off x="5730077" y="931333"/>
                  <a:ext cx="873575" cy="1302979"/>
                </a:xfrm>
                <a:custGeom>
                  <a:avLst/>
                  <a:gdLst>
                    <a:gd name="connsiteX0" fmla="*/ 873576 w 873575"/>
                    <a:gd name="connsiteY0" fmla="*/ 437395 h 1302979"/>
                    <a:gd name="connsiteX1" fmla="*/ 714746 w 873575"/>
                    <a:gd name="connsiteY1" fmla="*/ 774676 h 1302979"/>
                    <a:gd name="connsiteX2" fmla="*/ 706567 w 873575"/>
                    <a:gd name="connsiteY2" fmla="*/ 781343 h 1302979"/>
                    <a:gd name="connsiteX3" fmla="*/ 546976 w 873575"/>
                    <a:gd name="connsiteY3" fmla="*/ 1112146 h 1302979"/>
                    <a:gd name="connsiteX4" fmla="*/ 549829 w 873575"/>
                    <a:gd name="connsiteY4" fmla="*/ 1169296 h 1302979"/>
                    <a:gd name="connsiteX5" fmla="*/ 550971 w 873575"/>
                    <a:gd name="connsiteY5" fmla="*/ 1178821 h 1302979"/>
                    <a:gd name="connsiteX6" fmla="*/ 551541 w 873575"/>
                    <a:gd name="connsiteY6" fmla="*/ 1188346 h 1302979"/>
                    <a:gd name="connsiteX7" fmla="*/ 437079 w 873575"/>
                    <a:gd name="connsiteY7" fmla="*/ 1302980 h 1302979"/>
                    <a:gd name="connsiteX8" fmla="*/ 322617 w 873575"/>
                    <a:gd name="connsiteY8" fmla="*/ 1188346 h 1302979"/>
                    <a:gd name="connsiteX9" fmla="*/ 322617 w 873575"/>
                    <a:gd name="connsiteY9" fmla="*/ 1178821 h 1302979"/>
                    <a:gd name="connsiteX10" fmla="*/ 323758 w 873575"/>
                    <a:gd name="connsiteY10" fmla="*/ 1169868 h 1302979"/>
                    <a:gd name="connsiteX11" fmla="*/ 326612 w 873575"/>
                    <a:gd name="connsiteY11" fmla="*/ 1128815 h 1302979"/>
                    <a:gd name="connsiteX12" fmla="*/ 167116 w 873575"/>
                    <a:gd name="connsiteY12" fmla="*/ 781153 h 1302979"/>
                    <a:gd name="connsiteX13" fmla="*/ 158556 w 873575"/>
                    <a:gd name="connsiteY13" fmla="*/ 774295 h 1302979"/>
                    <a:gd name="connsiteX14" fmla="*/ 99975 w 873575"/>
                    <a:gd name="connsiteY14" fmla="*/ 158794 h 1302979"/>
                    <a:gd name="connsiteX15" fmla="*/ 714556 w 873575"/>
                    <a:gd name="connsiteY15" fmla="*/ 100124 h 1302979"/>
                    <a:gd name="connsiteX16" fmla="*/ 873100 w 873575"/>
                    <a:gd name="connsiteY16" fmla="*/ 437205 h 13029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873575" h="1302979">
                      <a:moveTo>
                        <a:pt x="873576" y="437395"/>
                      </a:moveTo>
                      <a:cubicBezTo>
                        <a:pt x="873738" y="567970"/>
                        <a:pt x="815452" y="691743"/>
                        <a:pt x="714746" y="774676"/>
                      </a:cubicBezTo>
                      <a:cubicBezTo>
                        <a:pt x="711988" y="776866"/>
                        <a:pt x="709230" y="779057"/>
                        <a:pt x="706567" y="781343"/>
                      </a:cubicBezTo>
                      <a:cubicBezTo>
                        <a:pt x="607361" y="862723"/>
                        <a:pt x="548982" y="983733"/>
                        <a:pt x="546976" y="1112146"/>
                      </a:cubicBezTo>
                      <a:cubicBezTo>
                        <a:pt x="546744" y="1131237"/>
                        <a:pt x="547696" y="1150324"/>
                        <a:pt x="549829" y="1169296"/>
                      </a:cubicBezTo>
                      <a:cubicBezTo>
                        <a:pt x="549829" y="1172535"/>
                        <a:pt x="550495" y="1175678"/>
                        <a:pt x="550971" y="1178821"/>
                      </a:cubicBezTo>
                      <a:cubicBezTo>
                        <a:pt x="551388" y="1181979"/>
                        <a:pt x="551578" y="1185162"/>
                        <a:pt x="551541" y="1188346"/>
                      </a:cubicBezTo>
                      <a:cubicBezTo>
                        <a:pt x="551541" y="1251657"/>
                        <a:pt x="500295" y="1302980"/>
                        <a:pt x="437079" y="1302980"/>
                      </a:cubicBezTo>
                      <a:cubicBezTo>
                        <a:pt x="373864" y="1302980"/>
                        <a:pt x="322617" y="1251657"/>
                        <a:pt x="322617" y="1188346"/>
                      </a:cubicBezTo>
                      <a:cubicBezTo>
                        <a:pt x="322445" y="1185174"/>
                        <a:pt x="322445" y="1181994"/>
                        <a:pt x="322617" y="1178821"/>
                      </a:cubicBezTo>
                      <a:cubicBezTo>
                        <a:pt x="323093" y="1175869"/>
                        <a:pt x="323378" y="1172916"/>
                        <a:pt x="323758" y="1169868"/>
                      </a:cubicBezTo>
                      <a:cubicBezTo>
                        <a:pt x="325375" y="1156438"/>
                        <a:pt x="326326" y="1142722"/>
                        <a:pt x="326612" y="1128815"/>
                      </a:cubicBezTo>
                      <a:cubicBezTo>
                        <a:pt x="329760" y="994509"/>
                        <a:pt x="270918" y="866247"/>
                        <a:pt x="167116" y="781153"/>
                      </a:cubicBezTo>
                      <a:lnTo>
                        <a:pt x="158556" y="774295"/>
                      </a:lnTo>
                      <a:cubicBezTo>
                        <a:pt x="-27332" y="620530"/>
                        <a:pt x="-53560" y="344961"/>
                        <a:pt x="99975" y="158794"/>
                      </a:cubicBezTo>
                      <a:cubicBezTo>
                        <a:pt x="253510" y="-27373"/>
                        <a:pt x="528667" y="-53640"/>
                        <a:pt x="714556" y="100124"/>
                      </a:cubicBezTo>
                      <a:cubicBezTo>
                        <a:pt x="814960" y="183178"/>
                        <a:pt x="873099" y="306786"/>
                        <a:pt x="873100" y="437205"/>
                      </a:cubicBez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 w="4847" cap="flat">
                  <a:noFill/>
                  <a:prstDash val="solid"/>
                  <a:miter/>
                </a:ln>
                <a:effectLst>
                  <a:outerShdw blurRad="114300" dist="38100" dir="5400000" algn="ctr" rotWithShape="0">
                    <a:prstClr val="black">
                      <a:alpha val="10000"/>
                    </a:prstClr>
                  </a:outerShdw>
                </a:effectLst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4" name="Freeform 914">
                  <a:extLst>
                    <a:ext uri="{FF2B5EF4-FFF2-40B4-BE49-F238E27FC236}">
                      <a16:creationId xmlns:a16="http://schemas.microsoft.com/office/drawing/2014/main" id="{F458918F-FF64-C04A-ADEF-8C61B23B0BF7}"/>
                    </a:ext>
                  </a:extLst>
                </p:cNvPr>
                <p:cNvSpPr/>
                <p:nvPr/>
              </p:nvSpPr>
              <p:spPr>
                <a:xfrm>
                  <a:off x="5726265" y="927160"/>
                  <a:ext cx="881610" cy="882930"/>
                </a:xfrm>
                <a:custGeom>
                  <a:avLst/>
                  <a:gdLst>
                    <a:gd name="connsiteX0" fmla="*/ 523806 w 881610"/>
                    <a:gd name="connsiteY0" fmla="*/ 83125 h 882930"/>
                    <a:gd name="connsiteX1" fmla="*/ 798610 w 881610"/>
                    <a:gd name="connsiteY1" fmla="*/ 524590 h 882930"/>
                    <a:gd name="connsiteX2" fmla="*/ 357805 w 881610"/>
                    <a:gd name="connsiteY2" fmla="*/ 799806 h 882930"/>
                    <a:gd name="connsiteX3" fmla="*/ 83001 w 881610"/>
                    <a:gd name="connsiteY3" fmla="*/ 358341 h 882930"/>
                    <a:gd name="connsiteX4" fmla="*/ 523806 w 881610"/>
                    <a:gd name="connsiteY4" fmla="*/ 83125 h 882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1610" h="882930">
                      <a:moveTo>
                        <a:pt x="523806" y="83125"/>
                      </a:moveTo>
                      <a:cubicBezTo>
                        <a:pt x="721416" y="129033"/>
                        <a:pt x="844450" y="326684"/>
                        <a:pt x="798610" y="524590"/>
                      </a:cubicBezTo>
                      <a:cubicBezTo>
                        <a:pt x="752770" y="722496"/>
                        <a:pt x="555415" y="845714"/>
                        <a:pt x="357805" y="799806"/>
                      </a:cubicBezTo>
                      <a:cubicBezTo>
                        <a:pt x="160195" y="753897"/>
                        <a:pt x="37161" y="556247"/>
                        <a:pt x="83001" y="358341"/>
                      </a:cubicBezTo>
                      <a:cubicBezTo>
                        <a:pt x="128840" y="160434"/>
                        <a:pt x="326196" y="37216"/>
                        <a:pt x="523806" y="83125"/>
                      </a:cubicBez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5" name="Freeform 915">
                  <a:extLst>
                    <a:ext uri="{FF2B5EF4-FFF2-40B4-BE49-F238E27FC236}">
                      <a16:creationId xmlns:a16="http://schemas.microsoft.com/office/drawing/2014/main" id="{A6619586-095B-DBB0-E5B1-9BEEDCF34D0C}"/>
                    </a:ext>
                  </a:extLst>
                </p:cNvPr>
                <p:cNvSpPr/>
                <p:nvPr/>
              </p:nvSpPr>
              <p:spPr>
                <a:xfrm>
                  <a:off x="5764764" y="965626"/>
                  <a:ext cx="804856" cy="806060"/>
                </a:xfrm>
                <a:custGeom>
                  <a:avLst/>
                  <a:gdLst>
                    <a:gd name="connsiteX0" fmla="*/ 478300 w 804856"/>
                    <a:gd name="connsiteY0" fmla="*/ 75985 h 806060"/>
                    <a:gd name="connsiteX1" fmla="*/ 728984 w 804856"/>
                    <a:gd name="connsiteY1" fmla="*/ 479016 h 806060"/>
                    <a:gd name="connsiteX2" fmla="*/ 326556 w 804856"/>
                    <a:gd name="connsiteY2" fmla="*/ 730076 h 806060"/>
                    <a:gd name="connsiteX3" fmla="*/ 75872 w 804856"/>
                    <a:gd name="connsiteY3" fmla="*/ 327045 h 806060"/>
                    <a:gd name="connsiteX4" fmla="*/ 478300 w 804856"/>
                    <a:gd name="connsiteY4" fmla="*/ 75985 h 806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4856" h="806060">
                      <a:moveTo>
                        <a:pt x="478300" y="75985"/>
                      </a:moveTo>
                      <a:cubicBezTo>
                        <a:pt x="658652" y="117951"/>
                        <a:pt x="770887" y="298394"/>
                        <a:pt x="728984" y="479016"/>
                      </a:cubicBezTo>
                      <a:cubicBezTo>
                        <a:pt x="687081" y="659638"/>
                        <a:pt x="506908" y="772041"/>
                        <a:pt x="326556" y="730076"/>
                      </a:cubicBezTo>
                      <a:cubicBezTo>
                        <a:pt x="146204" y="688110"/>
                        <a:pt x="33969" y="507667"/>
                        <a:pt x="75872" y="327045"/>
                      </a:cubicBezTo>
                      <a:cubicBezTo>
                        <a:pt x="117775" y="146423"/>
                        <a:pt x="297948" y="34020"/>
                        <a:pt x="478300" y="75985"/>
                      </a:cubicBezTo>
                      <a:close/>
                    </a:path>
                  </a:pathLst>
                </a:custGeom>
                <a:gradFill>
                  <a:gsLst>
                    <a:gs pos="99000">
                      <a:schemeClr val="accent6"/>
                    </a:gs>
                    <a:gs pos="0">
                      <a:schemeClr val="accent6">
                        <a:lumMod val="75000"/>
                      </a:schemeClr>
                    </a:gs>
                  </a:gsLst>
                  <a:lin ang="0" scaled="0"/>
                </a:gradFill>
                <a:ln w="25400" cap="flat">
                  <a:solidFill>
                    <a:srgbClr val="FFFFFF">
                      <a:alpha val="50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6" name="Freeform 916">
                  <a:extLst>
                    <a:ext uri="{FF2B5EF4-FFF2-40B4-BE49-F238E27FC236}">
                      <a16:creationId xmlns:a16="http://schemas.microsoft.com/office/drawing/2014/main" id="{6A4EF37C-8423-F8C5-AA4F-8560383CE7B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26723" y="2091475"/>
                  <a:ext cx="79251" cy="79368"/>
                </a:xfrm>
                <a:custGeom>
                  <a:avLst/>
                  <a:gdLst>
                    <a:gd name="connsiteX0" fmla="*/ 116031 w 116031"/>
                    <a:gd name="connsiteY0" fmla="*/ 58103 h 116204"/>
                    <a:gd name="connsiteX1" fmla="*/ 58016 w 116031"/>
                    <a:gd name="connsiteY1" fmla="*/ 116205 h 116204"/>
                    <a:gd name="connsiteX2" fmla="*/ 0 w 116031"/>
                    <a:gd name="connsiteY2" fmla="*/ 58103 h 116204"/>
                    <a:gd name="connsiteX3" fmla="*/ 58016 w 116031"/>
                    <a:gd name="connsiteY3" fmla="*/ 0 h 116204"/>
                    <a:gd name="connsiteX4" fmla="*/ 116031 w 116031"/>
                    <a:gd name="connsiteY4" fmla="*/ 58103 h 116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031" h="116204">
                      <a:moveTo>
                        <a:pt x="116031" y="58103"/>
                      </a:moveTo>
                      <a:cubicBezTo>
                        <a:pt x="116031" y="90192"/>
                        <a:pt x="90057" y="116205"/>
                        <a:pt x="58016" y="116205"/>
                      </a:cubicBezTo>
                      <a:cubicBezTo>
                        <a:pt x="25974" y="116205"/>
                        <a:pt x="0" y="90192"/>
                        <a:pt x="0" y="58103"/>
                      </a:cubicBezTo>
                      <a:cubicBezTo>
                        <a:pt x="0" y="26014"/>
                        <a:pt x="25974" y="0"/>
                        <a:pt x="58016" y="0"/>
                      </a:cubicBezTo>
                      <a:cubicBezTo>
                        <a:pt x="90057" y="0"/>
                        <a:pt x="116031" y="26014"/>
                        <a:pt x="116031" y="5810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9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10" name="Freeform 896">
                <a:extLst>
                  <a:ext uri="{FF2B5EF4-FFF2-40B4-BE49-F238E27FC236}">
                    <a16:creationId xmlns:a16="http://schemas.microsoft.com/office/drawing/2014/main" id="{9DE632B6-1E3D-B1D7-EB8F-1AC1C8F3F480}"/>
                  </a:ext>
                </a:extLst>
              </p:cNvPr>
              <p:cNvSpPr/>
              <p:nvPr/>
            </p:nvSpPr>
            <p:spPr>
              <a:xfrm rot="16200000">
                <a:off x="4034056" y="3099902"/>
                <a:ext cx="1057804" cy="443483"/>
              </a:xfrm>
              <a:custGeom>
                <a:avLst/>
                <a:gdLst>
                  <a:gd name="connsiteX0" fmla="*/ 608689 w 656813"/>
                  <a:gd name="connsiteY0" fmla="*/ 275368 h 275368"/>
                  <a:gd name="connsiteX1" fmla="*/ 656813 w 656813"/>
                  <a:gd name="connsiteY1" fmla="*/ 211932 h 275368"/>
                  <a:gd name="connsiteX2" fmla="*/ 0 w 656813"/>
                  <a:gd name="connsiteY2" fmla="*/ 0 h 275368"/>
                  <a:gd name="connsiteX3" fmla="*/ 0 w 656813"/>
                  <a:gd name="connsiteY3" fmla="*/ 79725 h 275368"/>
                  <a:gd name="connsiteX4" fmla="*/ 608689 w 656813"/>
                  <a:gd name="connsiteY4" fmla="*/ 275368 h 275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6813" h="275368">
                    <a:moveTo>
                      <a:pt x="608689" y="275368"/>
                    </a:moveTo>
                    <a:lnTo>
                      <a:pt x="656813" y="211932"/>
                    </a:lnTo>
                    <a:cubicBezTo>
                      <a:pt x="465533" y="73957"/>
                      <a:pt x="235729" y="-193"/>
                      <a:pt x="0" y="0"/>
                    </a:cubicBezTo>
                    <a:lnTo>
                      <a:pt x="0" y="79725"/>
                    </a:lnTo>
                    <a:cubicBezTo>
                      <a:pt x="218340" y="79540"/>
                      <a:pt x="431234" y="147969"/>
                      <a:pt x="608689" y="275368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" name="Freeform 897">
                <a:extLst>
                  <a:ext uri="{FF2B5EF4-FFF2-40B4-BE49-F238E27FC236}">
                    <a16:creationId xmlns:a16="http://schemas.microsoft.com/office/drawing/2014/main" id="{7EF43320-EAE9-83E2-3B83-C27332228086}"/>
                  </a:ext>
                </a:extLst>
              </p:cNvPr>
              <p:cNvSpPr/>
              <p:nvPr/>
            </p:nvSpPr>
            <p:spPr>
              <a:xfrm rot="16200000">
                <a:off x="4033826" y="4157937"/>
                <a:ext cx="1058110" cy="443330"/>
              </a:xfrm>
              <a:custGeom>
                <a:avLst/>
                <a:gdLst>
                  <a:gd name="connsiteX0" fmla="*/ 657004 w 657003"/>
                  <a:gd name="connsiteY0" fmla="*/ 79725 h 275273"/>
                  <a:gd name="connsiteX1" fmla="*/ 657004 w 657003"/>
                  <a:gd name="connsiteY1" fmla="*/ 79725 h 275273"/>
                  <a:gd name="connsiteX2" fmla="*/ 657004 w 657003"/>
                  <a:gd name="connsiteY2" fmla="*/ 1 h 275273"/>
                  <a:gd name="connsiteX3" fmla="*/ 657004 w 657003"/>
                  <a:gd name="connsiteY3" fmla="*/ 1 h 275273"/>
                  <a:gd name="connsiteX4" fmla="*/ 0 w 657003"/>
                  <a:gd name="connsiteY4" fmla="*/ 211837 h 275273"/>
                  <a:gd name="connsiteX5" fmla="*/ 48315 w 657003"/>
                  <a:gd name="connsiteY5" fmla="*/ 275273 h 275273"/>
                  <a:gd name="connsiteX6" fmla="*/ 657004 w 657003"/>
                  <a:gd name="connsiteY6" fmla="*/ 79725 h 275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7003" h="275273">
                    <a:moveTo>
                      <a:pt x="657004" y="79725"/>
                    </a:moveTo>
                    <a:lnTo>
                      <a:pt x="657004" y="79725"/>
                    </a:lnTo>
                    <a:lnTo>
                      <a:pt x="657004" y="1"/>
                    </a:lnTo>
                    <a:lnTo>
                      <a:pt x="657004" y="1"/>
                    </a:lnTo>
                    <a:cubicBezTo>
                      <a:pt x="421220" y="-260"/>
                      <a:pt x="191344" y="73858"/>
                      <a:pt x="0" y="211837"/>
                    </a:cubicBezTo>
                    <a:lnTo>
                      <a:pt x="48315" y="275273"/>
                    </a:lnTo>
                    <a:cubicBezTo>
                      <a:pt x="225769" y="147884"/>
                      <a:pt x="438670" y="79487"/>
                      <a:pt x="657004" y="7972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CE76658B-ED09-5F58-441D-B3B083B79C00}"/>
                  </a:ext>
                </a:extLst>
              </p:cNvPr>
              <p:cNvGrpSpPr/>
              <p:nvPr/>
            </p:nvGrpSpPr>
            <p:grpSpPr>
              <a:xfrm rot="16200000">
                <a:off x="4295691" y="2411327"/>
                <a:ext cx="721039" cy="683985"/>
                <a:chOff x="6634729" y="2648698"/>
                <a:chExt cx="447709" cy="424701"/>
              </a:xfrm>
            </p:grpSpPr>
            <p:sp>
              <p:nvSpPr>
                <p:cNvPr id="29" name="Freeform 909">
                  <a:extLst>
                    <a:ext uri="{FF2B5EF4-FFF2-40B4-BE49-F238E27FC236}">
                      <a16:creationId xmlns:a16="http://schemas.microsoft.com/office/drawing/2014/main" id="{75963610-0091-2958-42A2-148E59D4A74F}"/>
                    </a:ext>
                  </a:extLst>
                </p:cNvPr>
                <p:cNvSpPr/>
                <p:nvPr/>
              </p:nvSpPr>
              <p:spPr>
                <a:xfrm>
                  <a:off x="6850084" y="2725755"/>
                  <a:ext cx="155025" cy="153447"/>
                </a:xfrm>
                <a:custGeom>
                  <a:avLst/>
                  <a:gdLst>
                    <a:gd name="connsiteX0" fmla="*/ 0 w 155025"/>
                    <a:gd name="connsiteY0" fmla="*/ 153448 h 153447"/>
                    <a:gd name="connsiteX1" fmla="*/ 155026 w 155025"/>
                    <a:gd name="connsiteY1" fmla="*/ 0 h 15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5025" h="153447">
                      <a:moveTo>
                        <a:pt x="0" y="153448"/>
                      </a:moveTo>
                      <a:lnTo>
                        <a:pt x="155026" y="0"/>
                      </a:lnTo>
                    </a:path>
                  </a:pathLst>
                </a:custGeom>
                <a:ln w="18627" cap="flat">
                  <a:solidFill>
                    <a:schemeClr val="accent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0" name="Freeform 910">
                  <a:extLst>
                    <a:ext uri="{FF2B5EF4-FFF2-40B4-BE49-F238E27FC236}">
                      <a16:creationId xmlns:a16="http://schemas.microsoft.com/office/drawing/2014/main" id="{B18B1FCC-42B7-7EE2-8BB7-B69A9E9195F3}"/>
                    </a:ext>
                  </a:extLst>
                </p:cNvPr>
                <p:cNvSpPr/>
                <p:nvPr/>
              </p:nvSpPr>
              <p:spPr>
                <a:xfrm>
                  <a:off x="6987331" y="2648698"/>
                  <a:ext cx="95107" cy="95250"/>
                </a:xfrm>
                <a:custGeom>
                  <a:avLst/>
                  <a:gdLst>
                    <a:gd name="connsiteX0" fmla="*/ 13971 w 95107"/>
                    <a:gd name="connsiteY0" fmla="*/ 13906 h 95250"/>
                    <a:gd name="connsiteX1" fmla="*/ 81222 w 95107"/>
                    <a:gd name="connsiteY1" fmla="*/ 13992 h 95250"/>
                    <a:gd name="connsiteX2" fmla="*/ 81137 w 95107"/>
                    <a:gd name="connsiteY2" fmla="*/ 81344 h 95250"/>
                    <a:gd name="connsiteX3" fmla="*/ 13971 w 95107"/>
                    <a:gd name="connsiteY3" fmla="*/ 81344 h 95250"/>
                    <a:gd name="connsiteX4" fmla="*/ 13886 w 95107"/>
                    <a:gd name="connsiteY4" fmla="*/ 13992 h 95250"/>
                    <a:gd name="connsiteX5" fmla="*/ 13971 w 95107"/>
                    <a:gd name="connsiteY5" fmla="*/ 13906 h 95250"/>
                    <a:gd name="connsiteX6" fmla="*/ 73032 w 95107"/>
                    <a:gd name="connsiteY6" fmla="*/ 73723 h 95250"/>
                    <a:gd name="connsiteX7" fmla="*/ 72998 w 95107"/>
                    <a:gd name="connsiteY7" fmla="*/ 22132 h 95250"/>
                    <a:gd name="connsiteX8" fmla="*/ 21484 w 95107"/>
                    <a:gd name="connsiteY8" fmla="*/ 22166 h 95250"/>
                    <a:gd name="connsiteX9" fmla="*/ 21484 w 95107"/>
                    <a:gd name="connsiteY9" fmla="*/ 73723 h 95250"/>
                    <a:gd name="connsiteX10" fmla="*/ 72863 w 95107"/>
                    <a:gd name="connsiteY10" fmla="*/ 73892 h 95250"/>
                    <a:gd name="connsiteX11" fmla="*/ 73032 w 95107"/>
                    <a:gd name="connsiteY11" fmla="*/ 73723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5107" h="95250">
                      <a:moveTo>
                        <a:pt x="13971" y="13906"/>
                      </a:moveTo>
                      <a:cubicBezTo>
                        <a:pt x="32565" y="-4669"/>
                        <a:pt x="62674" y="-4631"/>
                        <a:pt x="81222" y="13992"/>
                      </a:cubicBezTo>
                      <a:cubicBezTo>
                        <a:pt x="99770" y="32614"/>
                        <a:pt x="99731" y="62768"/>
                        <a:pt x="81137" y="81344"/>
                      </a:cubicBezTo>
                      <a:cubicBezTo>
                        <a:pt x="62576" y="99886"/>
                        <a:pt x="32532" y="99886"/>
                        <a:pt x="13971" y="81344"/>
                      </a:cubicBezTo>
                      <a:cubicBezTo>
                        <a:pt x="-4624" y="62768"/>
                        <a:pt x="-4662" y="32614"/>
                        <a:pt x="13886" y="13992"/>
                      </a:cubicBezTo>
                      <a:cubicBezTo>
                        <a:pt x="13914" y="13963"/>
                        <a:pt x="13942" y="13935"/>
                        <a:pt x="13971" y="13906"/>
                      </a:cubicBezTo>
                      <a:close/>
                      <a:moveTo>
                        <a:pt x="73032" y="73723"/>
                      </a:moveTo>
                      <a:cubicBezTo>
                        <a:pt x="87248" y="59468"/>
                        <a:pt x="87233" y="36369"/>
                        <a:pt x="72998" y="22132"/>
                      </a:cubicBezTo>
                      <a:cubicBezTo>
                        <a:pt x="58764" y="7895"/>
                        <a:pt x="35700" y="7910"/>
                        <a:pt x="21484" y="22166"/>
                      </a:cubicBezTo>
                      <a:cubicBezTo>
                        <a:pt x="7281" y="36409"/>
                        <a:pt x="7281" y="59481"/>
                        <a:pt x="21484" y="73723"/>
                      </a:cubicBezTo>
                      <a:cubicBezTo>
                        <a:pt x="35626" y="87979"/>
                        <a:pt x="58629" y="88055"/>
                        <a:pt x="72863" y="73892"/>
                      </a:cubicBezTo>
                      <a:cubicBezTo>
                        <a:pt x="72920" y="73836"/>
                        <a:pt x="72976" y="73780"/>
                        <a:pt x="73032" y="7372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46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1" name="Freeform 911">
                  <a:extLst>
                    <a:ext uri="{FF2B5EF4-FFF2-40B4-BE49-F238E27FC236}">
                      <a16:creationId xmlns:a16="http://schemas.microsoft.com/office/drawing/2014/main" id="{0BB3CD16-1410-5980-FDF8-21883BD72E73}"/>
                    </a:ext>
                  </a:extLst>
                </p:cNvPr>
                <p:cNvSpPr/>
                <p:nvPr/>
              </p:nvSpPr>
              <p:spPr>
                <a:xfrm>
                  <a:off x="6634729" y="2734215"/>
                  <a:ext cx="338678" cy="339184"/>
                </a:xfrm>
                <a:custGeom>
                  <a:avLst/>
                  <a:gdLst>
                    <a:gd name="connsiteX0" fmla="*/ 254008 w 338677"/>
                    <a:gd name="connsiteY0" fmla="*/ 84796 h 339184"/>
                    <a:gd name="connsiteX1" fmla="*/ 254008 w 338677"/>
                    <a:gd name="connsiteY1" fmla="*/ 254388 h 339184"/>
                    <a:gd name="connsiteX2" fmla="*/ 84669 w 338677"/>
                    <a:gd name="connsiteY2" fmla="*/ 254388 h 339184"/>
                    <a:gd name="connsiteX3" fmla="*/ 84669 w 338677"/>
                    <a:gd name="connsiteY3" fmla="*/ 84796 h 339184"/>
                    <a:gd name="connsiteX4" fmla="*/ 254008 w 338677"/>
                    <a:gd name="connsiteY4" fmla="*/ 84796 h 339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8677" h="339184">
                      <a:moveTo>
                        <a:pt x="254008" y="84796"/>
                      </a:moveTo>
                      <a:cubicBezTo>
                        <a:pt x="300770" y="131628"/>
                        <a:pt x="300769" y="207557"/>
                        <a:pt x="254008" y="254388"/>
                      </a:cubicBezTo>
                      <a:cubicBezTo>
                        <a:pt x="207246" y="301220"/>
                        <a:pt x="131431" y="301220"/>
                        <a:pt x="84669" y="254388"/>
                      </a:cubicBezTo>
                      <a:cubicBezTo>
                        <a:pt x="37908" y="207557"/>
                        <a:pt x="37908" y="131628"/>
                        <a:pt x="84669" y="84796"/>
                      </a:cubicBezTo>
                      <a:cubicBezTo>
                        <a:pt x="131431" y="37965"/>
                        <a:pt x="207246" y="37965"/>
                        <a:pt x="254008" y="8479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36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32" name="Freeform 912">
                  <a:extLst>
                    <a:ext uri="{FF2B5EF4-FFF2-40B4-BE49-F238E27FC236}">
                      <a16:creationId xmlns:a16="http://schemas.microsoft.com/office/drawing/2014/main" id="{4B8FFC49-ED5A-4EA5-F845-1FCDCCEB0DA4}"/>
                    </a:ext>
                  </a:extLst>
                </p:cNvPr>
                <p:cNvSpPr/>
                <p:nvPr/>
              </p:nvSpPr>
              <p:spPr>
                <a:xfrm>
                  <a:off x="6685696" y="2785266"/>
                  <a:ext cx="236724" cy="237078"/>
                </a:xfrm>
                <a:custGeom>
                  <a:avLst/>
                  <a:gdLst>
                    <a:gd name="connsiteX0" fmla="*/ 177543 w 236724"/>
                    <a:gd name="connsiteY0" fmla="*/ 59270 h 237078"/>
                    <a:gd name="connsiteX1" fmla="*/ 177544 w 236724"/>
                    <a:gd name="connsiteY1" fmla="*/ 177809 h 237078"/>
                    <a:gd name="connsiteX2" fmla="*/ 59181 w 236724"/>
                    <a:gd name="connsiteY2" fmla="*/ 177809 h 237078"/>
                    <a:gd name="connsiteX3" fmla="*/ 59181 w 236724"/>
                    <a:gd name="connsiteY3" fmla="*/ 59270 h 237078"/>
                    <a:gd name="connsiteX4" fmla="*/ 177543 w 236724"/>
                    <a:gd name="connsiteY4" fmla="*/ 59270 h 237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6724" h="237078">
                      <a:moveTo>
                        <a:pt x="177543" y="59270"/>
                      </a:moveTo>
                      <a:cubicBezTo>
                        <a:pt x="210228" y="92003"/>
                        <a:pt x="210228" y="145075"/>
                        <a:pt x="177544" y="177809"/>
                      </a:cubicBezTo>
                      <a:cubicBezTo>
                        <a:pt x="144859" y="210543"/>
                        <a:pt x="91866" y="210543"/>
                        <a:pt x="59181" y="177809"/>
                      </a:cubicBezTo>
                      <a:cubicBezTo>
                        <a:pt x="26497" y="145075"/>
                        <a:pt x="26496" y="92003"/>
                        <a:pt x="59181" y="59270"/>
                      </a:cubicBezTo>
                      <a:cubicBezTo>
                        <a:pt x="91866" y="26536"/>
                        <a:pt x="144859" y="26536"/>
                        <a:pt x="177543" y="59270"/>
                      </a:cubicBezTo>
                      <a:close/>
                    </a:path>
                  </a:pathLst>
                </a:custGeom>
                <a:gradFill>
                  <a:gsLst>
                    <a:gs pos="99000">
                      <a:schemeClr val="accent6"/>
                    </a:gs>
                    <a:gs pos="0">
                      <a:schemeClr val="accent6">
                        <a:lumMod val="75000"/>
                      </a:schemeClr>
                    </a:gs>
                  </a:gsLst>
                  <a:lin ang="0" scaled="0"/>
                </a:gradFill>
                <a:ln w="9504" cap="flat">
                  <a:noFill/>
                  <a:prstDash val="solid"/>
                  <a:miter/>
                </a:ln>
                <a:effectLst>
                  <a:outerShdw blurRad="127000" sx="101000" sy="101000" algn="ctr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9B9955B-B141-E2C8-15F9-6DA6764F65F3}"/>
                  </a:ext>
                </a:extLst>
              </p:cNvPr>
              <p:cNvGrpSpPr/>
              <p:nvPr/>
            </p:nvGrpSpPr>
            <p:grpSpPr>
              <a:xfrm rot="16200000">
                <a:off x="4019012" y="3470574"/>
                <a:ext cx="385931" cy="770843"/>
                <a:chOff x="6054084" y="2345897"/>
                <a:chExt cx="239633" cy="478633"/>
              </a:xfrm>
            </p:grpSpPr>
            <p:sp>
              <p:nvSpPr>
                <p:cNvPr id="25" name="Freeform 905">
                  <a:extLst>
                    <a:ext uri="{FF2B5EF4-FFF2-40B4-BE49-F238E27FC236}">
                      <a16:creationId xmlns:a16="http://schemas.microsoft.com/office/drawing/2014/main" id="{CFB19A17-99A1-4887-23FB-BDE94C7DCCF4}"/>
                    </a:ext>
                  </a:extLst>
                </p:cNvPr>
                <p:cNvSpPr/>
                <p:nvPr/>
              </p:nvSpPr>
              <p:spPr>
                <a:xfrm>
                  <a:off x="6175573" y="2435242"/>
                  <a:ext cx="9510" cy="218313"/>
                </a:xfrm>
                <a:custGeom>
                  <a:avLst/>
                  <a:gdLst>
                    <a:gd name="connsiteX0" fmla="*/ 0 w 9510"/>
                    <a:gd name="connsiteY0" fmla="*/ 218313 h 218313"/>
                    <a:gd name="connsiteX1" fmla="*/ 0 w 9510"/>
                    <a:gd name="connsiteY1" fmla="*/ 0 h 218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0" h="218313">
                      <a:moveTo>
                        <a:pt x="0" y="218313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chemeClr val="accent2"/>
                </a:solidFill>
                <a:ln w="18627" cap="flat">
                  <a:solidFill>
                    <a:schemeClr val="accent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6" name="Freeform 906">
                  <a:extLst>
                    <a:ext uri="{FF2B5EF4-FFF2-40B4-BE49-F238E27FC236}">
                      <a16:creationId xmlns:a16="http://schemas.microsoft.com/office/drawing/2014/main" id="{BE182E7A-9AE2-7970-C620-9F9BE6C7E103}"/>
                    </a:ext>
                  </a:extLst>
                </p:cNvPr>
                <p:cNvSpPr/>
                <p:nvPr/>
              </p:nvSpPr>
              <p:spPr>
                <a:xfrm>
                  <a:off x="6128019" y="2345897"/>
                  <a:ext cx="95107" cy="95250"/>
                </a:xfrm>
                <a:custGeom>
                  <a:avLst/>
                  <a:gdLst>
                    <a:gd name="connsiteX0" fmla="*/ 95108 w 95107"/>
                    <a:gd name="connsiteY0" fmla="*/ 47625 h 95250"/>
                    <a:gd name="connsiteX1" fmla="*/ 47554 w 95107"/>
                    <a:gd name="connsiteY1" fmla="*/ 95250 h 95250"/>
                    <a:gd name="connsiteX2" fmla="*/ 0 w 95107"/>
                    <a:gd name="connsiteY2" fmla="*/ 47625 h 95250"/>
                    <a:gd name="connsiteX3" fmla="*/ 47554 w 95107"/>
                    <a:gd name="connsiteY3" fmla="*/ 0 h 95250"/>
                    <a:gd name="connsiteX4" fmla="*/ 95108 w 95107"/>
                    <a:gd name="connsiteY4" fmla="*/ 47625 h 95250"/>
                    <a:gd name="connsiteX5" fmla="*/ 11128 w 95107"/>
                    <a:gd name="connsiteY5" fmla="*/ 47625 h 95250"/>
                    <a:gd name="connsiteX6" fmla="*/ 47554 w 95107"/>
                    <a:gd name="connsiteY6" fmla="*/ 84106 h 95250"/>
                    <a:gd name="connsiteX7" fmla="*/ 83980 w 95107"/>
                    <a:gd name="connsiteY7" fmla="*/ 47625 h 95250"/>
                    <a:gd name="connsiteX8" fmla="*/ 47554 w 95107"/>
                    <a:gd name="connsiteY8" fmla="*/ 11144 h 95250"/>
                    <a:gd name="connsiteX9" fmla="*/ 11128 w 95107"/>
                    <a:gd name="connsiteY9" fmla="*/ 47625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5107" h="95250">
                      <a:moveTo>
                        <a:pt x="95108" y="47625"/>
                      </a:moveTo>
                      <a:cubicBezTo>
                        <a:pt x="95108" y="73928"/>
                        <a:pt x="73817" y="95250"/>
                        <a:pt x="47554" y="95250"/>
                      </a:cubicBezTo>
                      <a:cubicBezTo>
                        <a:pt x="21291" y="95250"/>
                        <a:pt x="0" y="73928"/>
                        <a:pt x="0" y="47625"/>
                      </a:cubicBezTo>
                      <a:cubicBezTo>
                        <a:pt x="0" y="21322"/>
                        <a:pt x="21291" y="0"/>
                        <a:pt x="47554" y="0"/>
                      </a:cubicBezTo>
                      <a:cubicBezTo>
                        <a:pt x="73817" y="0"/>
                        <a:pt x="95108" y="21322"/>
                        <a:pt x="95108" y="47625"/>
                      </a:cubicBezTo>
                      <a:close/>
                      <a:moveTo>
                        <a:pt x="11128" y="47625"/>
                      </a:moveTo>
                      <a:cubicBezTo>
                        <a:pt x="11128" y="67773"/>
                        <a:pt x="27436" y="84106"/>
                        <a:pt x="47554" y="84106"/>
                      </a:cubicBezTo>
                      <a:cubicBezTo>
                        <a:pt x="67671" y="84106"/>
                        <a:pt x="83980" y="67773"/>
                        <a:pt x="83980" y="47625"/>
                      </a:cubicBezTo>
                      <a:cubicBezTo>
                        <a:pt x="83980" y="27477"/>
                        <a:pt x="67671" y="11144"/>
                        <a:pt x="47554" y="11144"/>
                      </a:cubicBezTo>
                      <a:cubicBezTo>
                        <a:pt x="27458" y="11197"/>
                        <a:pt x="11180" y="27499"/>
                        <a:pt x="11128" y="4762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46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7" name="Freeform 907">
                  <a:extLst>
                    <a:ext uri="{FF2B5EF4-FFF2-40B4-BE49-F238E27FC236}">
                      <a16:creationId xmlns:a16="http://schemas.microsoft.com/office/drawing/2014/main" id="{987C1A34-5777-43BA-5A80-F4538FA2261B}"/>
                    </a:ext>
                  </a:extLst>
                </p:cNvPr>
                <p:cNvSpPr/>
                <p:nvPr/>
              </p:nvSpPr>
              <p:spPr>
                <a:xfrm>
                  <a:off x="6054084" y="2584499"/>
                  <a:ext cx="239633" cy="240031"/>
                </a:xfrm>
                <a:custGeom>
                  <a:avLst/>
                  <a:gdLst>
                    <a:gd name="connsiteX0" fmla="*/ 208036 w 239633"/>
                    <a:gd name="connsiteY0" fmla="*/ 201262 h 240031"/>
                    <a:gd name="connsiteX1" fmla="*/ 38711 w 239633"/>
                    <a:gd name="connsiteY1" fmla="*/ 208348 h 240031"/>
                    <a:gd name="connsiteX2" fmla="*/ 31636 w 239633"/>
                    <a:gd name="connsiteY2" fmla="*/ 38769 h 240031"/>
                    <a:gd name="connsiteX3" fmla="*/ 200962 w 239633"/>
                    <a:gd name="connsiteY3" fmla="*/ 31684 h 240031"/>
                    <a:gd name="connsiteX4" fmla="*/ 200998 w 239633"/>
                    <a:gd name="connsiteY4" fmla="*/ 31717 h 240031"/>
                    <a:gd name="connsiteX5" fmla="*/ 208036 w 239633"/>
                    <a:gd name="connsiteY5" fmla="*/ 201262 h 240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9633" h="240031">
                      <a:moveTo>
                        <a:pt x="208036" y="201262"/>
                      </a:moveTo>
                      <a:cubicBezTo>
                        <a:pt x="163232" y="250047"/>
                        <a:pt x="87423" y="253219"/>
                        <a:pt x="38711" y="208348"/>
                      </a:cubicBezTo>
                      <a:cubicBezTo>
                        <a:pt x="-10001" y="163476"/>
                        <a:pt x="-13168" y="87553"/>
                        <a:pt x="31636" y="38769"/>
                      </a:cubicBezTo>
                      <a:cubicBezTo>
                        <a:pt x="76441" y="-10016"/>
                        <a:pt x="152250" y="-13188"/>
                        <a:pt x="200962" y="31684"/>
                      </a:cubicBezTo>
                      <a:cubicBezTo>
                        <a:pt x="200974" y="31695"/>
                        <a:pt x="200986" y="31706"/>
                        <a:pt x="200998" y="31717"/>
                      </a:cubicBezTo>
                      <a:cubicBezTo>
                        <a:pt x="249625" y="76620"/>
                        <a:pt x="252774" y="152473"/>
                        <a:pt x="208036" y="2012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36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8" name="Freeform 908">
                  <a:extLst>
                    <a:ext uri="{FF2B5EF4-FFF2-40B4-BE49-F238E27FC236}">
                      <a16:creationId xmlns:a16="http://schemas.microsoft.com/office/drawing/2014/main" id="{58F69395-927B-CFD8-F58A-C0DF122D04DB}"/>
                    </a:ext>
                  </a:extLst>
                </p:cNvPr>
                <p:cNvSpPr/>
                <p:nvPr/>
              </p:nvSpPr>
              <p:spPr>
                <a:xfrm>
                  <a:off x="6090320" y="2620691"/>
                  <a:ext cx="167351" cy="167640"/>
                </a:xfrm>
                <a:custGeom>
                  <a:avLst/>
                  <a:gdLst>
                    <a:gd name="connsiteX0" fmla="*/ 145270 w 167351"/>
                    <a:gd name="connsiteY0" fmla="*/ 140592 h 167640"/>
                    <a:gd name="connsiteX1" fmla="*/ 27009 w 167351"/>
                    <a:gd name="connsiteY1" fmla="*/ 145487 h 167640"/>
                    <a:gd name="connsiteX2" fmla="*/ 22120 w 167351"/>
                    <a:gd name="connsiteY2" fmla="*/ 27049 h 167640"/>
                    <a:gd name="connsiteX3" fmla="*/ 140324 w 167351"/>
                    <a:gd name="connsiteY3" fmla="*/ 22101 h 167640"/>
                    <a:gd name="connsiteX4" fmla="*/ 145270 w 167351"/>
                    <a:gd name="connsiteY4" fmla="*/ 140592 h 167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7351" h="167640">
                      <a:moveTo>
                        <a:pt x="145270" y="140592"/>
                      </a:moveTo>
                      <a:cubicBezTo>
                        <a:pt x="113963" y="174649"/>
                        <a:pt x="61016" y="176841"/>
                        <a:pt x="27009" y="145487"/>
                      </a:cubicBezTo>
                      <a:cubicBezTo>
                        <a:pt x="-6998" y="114134"/>
                        <a:pt x="-9187" y="61107"/>
                        <a:pt x="22120" y="27049"/>
                      </a:cubicBezTo>
                      <a:cubicBezTo>
                        <a:pt x="53407" y="-6986"/>
                        <a:pt x="106311" y="-9201"/>
                        <a:pt x="140324" y="22101"/>
                      </a:cubicBezTo>
                      <a:cubicBezTo>
                        <a:pt x="174331" y="53468"/>
                        <a:pt x="176544" y="106492"/>
                        <a:pt x="145270" y="140592"/>
                      </a:cubicBezTo>
                      <a:close/>
                    </a:path>
                  </a:pathLst>
                </a:custGeom>
                <a:gradFill>
                  <a:gsLst>
                    <a:gs pos="99000">
                      <a:schemeClr val="accent5"/>
                    </a:gs>
                    <a:gs pos="0">
                      <a:schemeClr val="accent5">
                        <a:lumMod val="75000"/>
                      </a:schemeClr>
                    </a:gs>
                  </a:gsLst>
                  <a:lin ang="9600000" scaled="0"/>
                </a:gradFill>
                <a:ln w="9504" cap="flat">
                  <a:noFill/>
                  <a:prstDash val="solid"/>
                  <a:miter/>
                </a:ln>
                <a:effectLst>
                  <a:outerShdw blurRad="127000" sx="101000" sy="101000" algn="ctr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35B0BF3E-D4A1-0992-296F-7B9953579E62}"/>
                  </a:ext>
                </a:extLst>
              </p:cNvPr>
              <p:cNvGrpSpPr/>
              <p:nvPr/>
            </p:nvGrpSpPr>
            <p:grpSpPr>
              <a:xfrm rot="16200000">
                <a:off x="4306322" y="4625201"/>
                <a:ext cx="699711" cy="684037"/>
                <a:chOff x="5266683" y="2648660"/>
                <a:chExt cx="434465" cy="424733"/>
              </a:xfrm>
            </p:grpSpPr>
            <p:sp>
              <p:nvSpPr>
                <p:cNvPr id="21" name="Freeform 901">
                  <a:extLst>
                    <a:ext uri="{FF2B5EF4-FFF2-40B4-BE49-F238E27FC236}">
                      <a16:creationId xmlns:a16="http://schemas.microsoft.com/office/drawing/2014/main" id="{B65EDFAC-3062-560D-6207-BC33E751EF16}"/>
                    </a:ext>
                  </a:extLst>
                </p:cNvPr>
                <p:cNvSpPr/>
                <p:nvPr/>
              </p:nvSpPr>
              <p:spPr>
                <a:xfrm>
                  <a:off x="5351941" y="2725754"/>
                  <a:ext cx="155025" cy="153447"/>
                </a:xfrm>
                <a:custGeom>
                  <a:avLst/>
                  <a:gdLst>
                    <a:gd name="connsiteX0" fmla="*/ 155025 w 155025"/>
                    <a:gd name="connsiteY0" fmla="*/ 153448 h 153447"/>
                    <a:gd name="connsiteX1" fmla="*/ 0 w 155025"/>
                    <a:gd name="connsiteY1" fmla="*/ 0 h 15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5025" h="153447">
                      <a:moveTo>
                        <a:pt x="155025" y="153448"/>
                      </a:moveTo>
                      <a:lnTo>
                        <a:pt x="0" y="0"/>
                      </a:lnTo>
                    </a:path>
                  </a:pathLst>
                </a:custGeom>
                <a:ln w="18627" cap="flat">
                  <a:solidFill>
                    <a:schemeClr val="accent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2" name="Freeform 902">
                  <a:extLst>
                    <a:ext uri="{FF2B5EF4-FFF2-40B4-BE49-F238E27FC236}">
                      <a16:creationId xmlns:a16="http://schemas.microsoft.com/office/drawing/2014/main" id="{4D56ADF1-99D7-AC9A-EC6E-6D53F1F53603}"/>
                    </a:ext>
                  </a:extLst>
                </p:cNvPr>
                <p:cNvSpPr/>
                <p:nvPr/>
              </p:nvSpPr>
              <p:spPr>
                <a:xfrm>
                  <a:off x="5266683" y="2648660"/>
                  <a:ext cx="95107" cy="95249"/>
                </a:xfrm>
                <a:custGeom>
                  <a:avLst/>
                  <a:gdLst>
                    <a:gd name="connsiteX0" fmla="*/ 81174 w 95107"/>
                    <a:gd name="connsiteY0" fmla="*/ 13944 h 95249"/>
                    <a:gd name="connsiteX1" fmla="*/ 81184 w 95107"/>
                    <a:gd name="connsiteY1" fmla="*/ 81296 h 95249"/>
                    <a:gd name="connsiteX2" fmla="*/ 13933 w 95107"/>
                    <a:gd name="connsiteY2" fmla="*/ 81306 h 95249"/>
                    <a:gd name="connsiteX3" fmla="*/ 13923 w 95107"/>
                    <a:gd name="connsiteY3" fmla="*/ 13954 h 95249"/>
                    <a:gd name="connsiteX4" fmla="*/ 13933 w 95107"/>
                    <a:gd name="connsiteY4" fmla="*/ 13944 h 95249"/>
                    <a:gd name="connsiteX5" fmla="*/ 81174 w 95107"/>
                    <a:gd name="connsiteY5" fmla="*/ 13944 h 95249"/>
                    <a:gd name="connsiteX6" fmla="*/ 22113 w 95107"/>
                    <a:gd name="connsiteY6" fmla="*/ 73761 h 95249"/>
                    <a:gd name="connsiteX7" fmla="*/ 73627 w 95107"/>
                    <a:gd name="connsiteY7" fmla="*/ 73822 h 95249"/>
                    <a:gd name="connsiteX8" fmla="*/ 73688 w 95107"/>
                    <a:gd name="connsiteY8" fmla="*/ 22231 h 95249"/>
                    <a:gd name="connsiteX9" fmla="*/ 22174 w 95107"/>
                    <a:gd name="connsiteY9" fmla="*/ 22169 h 95249"/>
                    <a:gd name="connsiteX10" fmla="*/ 22113 w 95107"/>
                    <a:gd name="connsiteY10" fmla="*/ 22231 h 95249"/>
                    <a:gd name="connsiteX11" fmla="*/ 22113 w 95107"/>
                    <a:gd name="connsiteY11" fmla="*/ 73761 h 95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5107" h="95249">
                      <a:moveTo>
                        <a:pt x="81174" y="13944"/>
                      </a:moveTo>
                      <a:cubicBezTo>
                        <a:pt x="99748" y="32540"/>
                        <a:pt x="99753" y="62694"/>
                        <a:pt x="81184" y="81296"/>
                      </a:cubicBezTo>
                      <a:cubicBezTo>
                        <a:pt x="62616" y="99897"/>
                        <a:pt x="32507" y="99902"/>
                        <a:pt x="13933" y="81306"/>
                      </a:cubicBezTo>
                      <a:cubicBezTo>
                        <a:pt x="-4640" y="62710"/>
                        <a:pt x="-4645" y="32556"/>
                        <a:pt x="13923" y="13954"/>
                      </a:cubicBezTo>
                      <a:cubicBezTo>
                        <a:pt x="13926" y="13951"/>
                        <a:pt x="13930" y="13947"/>
                        <a:pt x="13933" y="13944"/>
                      </a:cubicBezTo>
                      <a:cubicBezTo>
                        <a:pt x="32503" y="-4648"/>
                        <a:pt x="62605" y="-4648"/>
                        <a:pt x="81174" y="13944"/>
                      </a:cubicBezTo>
                      <a:close/>
                      <a:moveTo>
                        <a:pt x="22113" y="73761"/>
                      </a:moveTo>
                      <a:cubicBezTo>
                        <a:pt x="36321" y="88024"/>
                        <a:pt x="59385" y="88052"/>
                        <a:pt x="73627" y="73822"/>
                      </a:cubicBezTo>
                      <a:cubicBezTo>
                        <a:pt x="87869" y="59593"/>
                        <a:pt x="87897" y="36494"/>
                        <a:pt x="73688" y="22231"/>
                      </a:cubicBezTo>
                      <a:cubicBezTo>
                        <a:pt x="59480" y="7967"/>
                        <a:pt x="36416" y="7940"/>
                        <a:pt x="22174" y="22169"/>
                      </a:cubicBezTo>
                      <a:cubicBezTo>
                        <a:pt x="22153" y="22190"/>
                        <a:pt x="22133" y="22210"/>
                        <a:pt x="22113" y="22231"/>
                      </a:cubicBezTo>
                      <a:cubicBezTo>
                        <a:pt x="7980" y="36492"/>
                        <a:pt x="7980" y="59500"/>
                        <a:pt x="22113" y="7376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6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3" name="Freeform 903">
                  <a:extLst>
                    <a:ext uri="{FF2B5EF4-FFF2-40B4-BE49-F238E27FC236}">
                      <a16:creationId xmlns:a16="http://schemas.microsoft.com/office/drawing/2014/main" id="{A5294E95-4075-5EB0-DD8F-AD1A13E6D25A}"/>
                    </a:ext>
                  </a:extLst>
                </p:cNvPr>
                <p:cNvSpPr/>
                <p:nvPr/>
              </p:nvSpPr>
              <p:spPr>
                <a:xfrm>
                  <a:off x="5362471" y="2734209"/>
                  <a:ext cx="338677" cy="339184"/>
                </a:xfrm>
                <a:custGeom>
                  <a:avLst/>
                  <a:gdLst>
                    <a:gd name="connsiteX0" fmla="*/ 254008 w 338677"/>
                    <a:gd name="connsiteY0" fmla="*/ 84796 h 339184"/>
                    <a:gd name="connsiteX1" fmla="*/ 254008 w 338677"/>
                    <a:gd name="connsiteY1" fmla="*/ 254388 h 339184"/>
                    <a:gd name="connsiteX2" fmla="*/ 84669 w 338677"/>
                    <a:gd name="connsiteY2" fmla="*/ 254388 h 339184"/>
                    <a:gd name="connsiteX3" fmla="*/ 84669 w 338677"/>
                    <a:gd name="connsiteY3" fmla="*/ 84796 h 339184"/>
                    <a:gd name="connsiteX4" fmla="*/ 254008 w 338677"/>
                    <a:gd name="connsiteY4" fmla="*/ 84796 h 339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8677" h="339184">
                      <a:moveTo>
                        <a:pt x="254008" y="84796"/>
                      </a:moveTo>
                      <a:cubicBezTo>
                        <a:pt x="300770" y="131628"/>
                        <a:pt x="300770" y="207557"/>
                        <a:pt x="254008" y="254388"/>
                      </a:cubicBezTo>
                      <a:cubicBezTo>
                        <a:pt x="207246" y="301220"/>
                        <a:pt x="131431" y="301220"/>
                        <a:pt x="84669" y="254388"/>
                      </a:cubicBezTo>
                      <a:cubicBezTo>
                        <a:pt x="37908" y="207557"/>
                        <a:pt x="37908" y="131628"/>
                        <a:pt x="84669" y="84796"/>
                      </a:cubicBezTo>
                      <a:cubicBezTo>
                        <a:pt x="131431" y="37965"/>
                        <a:pt x="207246" y="37965"/>
                        <a:pt x="254008" y="8479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36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4" name="Freeform 904">
                  <a:extLst>
                    <a:ext uri="{FF2B5EF4-FFF2-40B4-BE49-F238E27FC236}">
                      <a16:creationId xmlns:a16="http://schemas.microsoft.com/office/drawing/2014/main" id="{C628B81B-C705-3C6D-6AC8-8B5D83507170}"/>
                    </a:ext>
                  </a:extLst>
                </p:cNvPr>
                <p:cNvSpPr/>
                <p:nvPr/>
              </p:nvSpPr>
              <p:spPr>
                <a:xfrm>
                  <a:off x="5413448" y="2785262"/>
                  <a:ext cx="236724" cy="237078"/>
                </a:xfrm>
                <a:custGeom>
                  <a:avLst/>
                  <a:gdLst>
                    <a:gd name="connsiteX0" fmla="*/ 177543 w 236724"/>
                    <a:gd name="connsiteY0" fmla="*/ 59270 h 237078"/>
                    <a:gd name="connsiteX1" fmla="*/ 177543 w 236724"/>
                    <a:gd name="connsiteY1" fmla="*/ 177809 h 237078"/>
                    <a:gd name="connsiteX2" fmla="*/ 59181 w 236724"/>
                    <a:gd name="connsiteY2" fmla="*/ 177809 h 237078"/>
                    <a:gd name="connsiteX3" fmla="*/ 59181 w 236724"/>
                    <a:gd name="connsiteY3" fmla="*/ 59270 h 237078"/>
                    <a:gd name="connsiteX4" fmla="*/ 177543 w 236724"/>
                    <a:gd name="connsiteY4" fmla="*/ 59270 h 237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6724" h="237078">
                      <a:moveTo>
                        <a:pt x="177543" y="59270"/>
                      </a:moveTo>
                      <a:cubicBezTo>
                        <a:pt x="210228" y="92004"/>
                        <a:pt x="210228" y="145075"/>
                        <a:pt x="177543" y="177809"/>
                      </a:cubicBezTo>
                      <a:cubicBezTo>
                        <a:pt x="144858" y="210543"/>
                        <a:pt x="91866" y="210543"/>
                        <a:pt x="59181" y="177809"/>
                      </a:cubicBezTo>
                      <a:cubicBezTo>
                        <a:pt x="26496" y="145075"/>
                        <a:pt x="26496" y="92004"/>
                        <a:pt x="59181" y="59270"/>
                      </a:cubicBezTo>
                      <a:cubicBezTo>
                        <a:pt x="91866" y="26536"/>
                        <a:pt x="144858" y="26536"/>
                        <a:pt x="177543" y="59270"/>
                      </a:cubicBezTo>
                      <a:close/>
                    </a:path>
                  </a:pathLst>
                </a:custGeom>
                <a:gradFill>
                  <a:gsLst>
                    <a:gs pos="99000">
                      <a:schemeClr val="accent4"/>
                    </a:gs>
                    <a:gs pos="0">
                      <a:schemeClr val="accent4">
                        <a:lumMod val="75000"/>
                      </a:schemeClr>
                    </a:gs>
                  </a:gsLst>
                  <a:lin ang="6000000" scaled="0"/>
                </a:gradFill>
                <a:ln w="9504" cap="flat">
                  <a:noFill/>
                  <a:prstDash val="solid"/>
                  <a:miter/>
                </a:ln>
                <a:effectLst>
                  <a:outerShdw blurRad="127000" sx="101000" sy="101000" algn="ctr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BFC8E714-5745-07B5-CD32-E612E2988ACB}"/>
              </a:ext>
            </a:extLst>
          </p:cNvPr>
          <p:cNvSpPr txBox="1"/>
          <p:nvPr/>
        </p:nvSpPr>
        <p:spPr>
          <a:xfrm>
            <a:off x="3272771" y="545629"/>
            <a:ext cx="56462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ADDITIONAL TASKS</a:t>
            </a:r>
          </a:p>
        </p:txBody>
      </p:sp>
      <p:sp>
        <p:nvSpPr>
          <p:cNvPr id="85" name="Slide Number Placeholder 4">
            <a:extLst>
              <a:ext uri="{FF2B5EF4-FFF2-40B4-BE49-F238E27FC236}">
                <a16:creationId xmlns:a16="http://schemas.microsoft.com/office/drawing/2014/main" id="{F7169145-5128-5E1B-B454-E8A41245FFD2}"/>
              </a:ext>
            </a:extLst>
          </p:cNvPr>
          <p:cNvSpPr txBox="1">
            <a:spLocks/>
          </p:cNvSpPr>
          <p:nvPr/>
        </p:nvSpPr>
        <p:spPr>
          <a:xfrm>
            <a:off x="5909910" y="6461362"/>
            <a:ext cx="44582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37D3DD-0AB3-4F16-99FA-6262B2B4036D}" type="slidenum">
              <a:rPr lang="en-MY" smtClean="0"/>
              <a:pPr/>
              <a:t>16</a:t>
            </a:fld>
            <a:endParaRPr lang="en-MY" dirty="0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8A8F8875-E028-3E1E-6F51-1D7168419E13}"/>
              </a:ext>
            </a:extLst>
          </p:cNvPr>
          <p:cNvGrpSpPr/>
          <p:nvPr/>
        </p:nvGrpSpPr>
        <p:grpSpPr>
          <a:xfrm flipH="1">
            <a:off x="9173519" y="1411973"/>
            <a:ext cx="2270462" cy="986748"/>
            <a:chOff x="1028776" y="4595000"/>
            <a:chExt cx="2270462" cy="986748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C6E51F4C-7D0C-02BD-1E57-5292BFC2C0D3}"/>
                </a:ext>
              </a:extLst>
            </p:cNvPr>
            <p:cNvSpPr txBox="1"/>
            <p:nvPr/>
          </p:nvSpPr>
          <p:spPr>
            <a:xfrm>
              <a:off x="1181350" y="4595000"/>
              <a:ext cx="21178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Monitoring Cyber Threat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0EB3E03-D1CB-A392-6C4D-0CBFA67D3C93}"/>
                </a:ext>
              </a:extLst>
            </p:cNvPr>
            <p:cNvSpPr/>
            <p:nvPr/>
          </p:nvSpPr>
          <p:spPr>
            <a:xfrm>
              <a:off x="1028776" y="4818719"/>
              <a:ext cx="2270462" cy="7630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000" dirty="0">
                  <a:ea typeface="Open Sans" panose="020B0606030504020204" pitchFamily="34" charset="0"/>
                  <a:cs typeface="Open Sans" panose="020B0606030504020204" pitchFamily="34" charset="0"/>
                </a:rPr>
                <a:t>M</a:t>
              </a:r>
              <a:r>
                <a:rPr lang="en-US" sz="1000" dirty="0"/>
                <a:t>onitoring internal network of security incident in UMK network using Cyber Command</a:t>
              </a:r>
              <a:r>
                <a:rPr lang="en-US" sz="1000" dirty="0"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E1C7589-621E-2BF3-2B62-2F06D2607FFE}"/>
              </a:ext>
            </a:extLst>
          </p:cNvPr>
          <p:cNvGrpSpPr/>
          <p:nvPr/>
        </p:nvGrpSpPr>
        <p:grpSpPr>
          <a:xfrm flipH="1">
            <a:off x="9260520" y="4538118"/>
            <a:ext cx="2480728" cy="1448413"/>
            <a:chOff x="818510" y="4595000"/>
            <a:chExt cx="2480728" cy="1448413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7898571-0258-4CE4-DE79-61EDD27B8DFC}"/>
                </a:ext>
              </a:extLst>
            </p:cNvPr>
            <p:cNvSpPr txBox="1"/>
            <p:nvPr/>
          </p:nvSpPr>
          <p:spPr>
            <a:xfrm>
              <a:off x="867161" y="4595000"/>
              <a:ext cx="24320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3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Presentation of NDR Solution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E77BB503-3728-D169-A51A-8968530D927E}"/>
                </a:ext>
              </a:extLst>
            </p:cNvPr>
            <p:cNvSpPr/>
            <p:nvPr/>
          </p:nvSpPr>
          <p:spPr>
            <a:xfrm>
              <a:off x="818510" y="4818719"/>
              <a:ext cx="2480728" cy="1224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000" dirty="0">
                  <a:ea typeface="Open Sans" panose="020B0606030504020204" pitchFamily="34" charset="0"/>
                  <a:cs typeface="Open Sans" panose="020B0606030504020204" pitchFamily="34" charset="0"/>
                </a:rPr>
                <a:t>Learnt</a:t>
              </a:r>
              <a:r>
                <a:rPr lang="en-US" sz="1000" dirty="0"/>
                <a:t> about new platform that using NDR solution for monitoring internal network, correlating existing security events, and how it applying AI to get the behavior analysis</a:t>
              </a:r>
              <a:endParaRPr lang="en-US" sz="10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2283DA6-4597-98B6-CBBE-35B38CFA1BDA}"/>
              </a:ext>
            </a:extLst>
          </p:cNvPr>
          <p:cNvGrpSpPr/>
          <p:nvPr/>
        </p:nvGrpSpPr>
        <p:grpSpPr>
          <a:xfrm>
            <a:off x="599673" y="1411973"/>
            <a:ext cx="2347379" cy="1217581"/>
            <a:chOff x="951859" y="4595000"/>
            <a:chExt cx="2347379" cy="1217581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7F5A9F3-EB83-9AC6-3BC6-7549056ACE39}"/>
                </a:ext>
              </a:extLst>
            </p:cNvPr>
            <p:cNvSpPr txBox="1"/>
            <p:nvPr/>
          </p:nvSpPr>
          <p:spPr>
            <a:xfrm>
              <a:off x="1450654" y="4595000"/>
              <a:ext cx="18485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accent6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Cybersecurity Poster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DCDDE285-2DD1-A527-BC22-A0CF8BBBEB9E}"/>
                </a:ext>
              </a:extLst>
            </p:cNvPr>
            <p:cNvSpPr/>
            <p:nvPr/>
          </p:nvSpPr>
          <p:spPr>
            <a:xfrm>
              <a:off x="951859" y="4818719"/>
              <a:ext cx="2347379" cy="9938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1000" dirty="0">
                  <a:solidFill>
                    <a:schemeClr val="tx2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Gained more understanding regarding the current cyber issues when designed 25 cybersecurity awareness posters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DEE6E22-2F02-BA70-F00C-B9D33BBCEE63}"/>
              </a:ext>
            </a:extLst>
          </p:cNvPr>
          <p:cNvGrpSpPr/>
          <p:nvPr/>
        </p:nvGrpSpPr>
        <p:grpSpPr>
          <a:xfrm>
            <a:off x="211399" y="4822032"/>
            <a:ext cx="2714206" cy="986748"/>
            <a:chOff x="585032" y="4595000"/>
            <a:chExt cx="2714206" cy="986748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AB311BB-8644-1A47-4CF8-2D6A0ACE70D5}"/>
                </a:ext>
              </a:extLst>
            </p:cNvPr>
            <p:cNvSpPr txBox="1"/>
            <p:nvPr/>
          </p:nvSpPr>
          <p:spPr>
            <a:xfrm>
              <a:off x="585032" y="4595000"/>
              <a:ext cx="27142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accent4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Front-End System Development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F08B074-56CD-87C7-F811-7CB07114FE3D}"/>
                </a:ext>
              </a:extLst>
            </p:cNvPr>
            <p:cNvSpPr/>
            <p:nvPr/>
          </p:nvSpPr>
          <p:spPr>
            <a:xfrm>
              <a:off x="818510" y="4818719"/>
              <a:ext cx="2480728" cy="7630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1000" dirty="0">
                  <a:solidFill>
                    <a:schemeClr val="tx2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Create the front-end of ICT Access Control complaint system using Cold-Fusion (CFML) 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BDC7506B-6949-1A97-1094-B18A2C467B65}"/>
              </a:ext>
            </a:extLst>
          </p:cNvPr>
          <p:cNvGrpSpPr/>
          <p:nvPr/>
        </p:nvGrpSpPr>
        <p:grpSpPr>
          <a:xfrm>
            <a:off x="78563" y="3087389"/>
            <a:ext cx="2279588" cy="986748"/>
            <a:chOff x="960791" y="4595000"/>
            <a:chExt cx="2338447" cy="986748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A10B7C9E-66F7-C60D-EC80-5BA8B4C15159}"/>
                </a:ext>
              </a:extLst>
            </p:cNvPr>
            <p:cNvSpPr txBox="1"/>
            <p:nvPr/>
          </p:nvSpPr>
          <p:spPr>
            <a:xfrm>
              <a:off x="1841658" y="4595000"/>
              <a:ext cx="14575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accent5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Switch Labelling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1151B8BE-DA59-4BCD-3D7B-AD7296708B0D}"/>
                </a:ext>
              </a:extLst>
            </p:cNvPr>
            <p:cNvSpPr/>
            <p:nvPr/>
          </p:nvSpPr>
          <p:spPr>
            <a:xfrm>
              <a:off x="960791" y="4818719"/>
              <a:ext cx="2338447" cy="7630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1000" dirty="0">
                  <a:solidFill>
                    <a:schemeClr val="tx2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Labelling the existing cables in UMK’s data center room before they replace all the switches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54AB68A9-3D93-0612-9BB3-C84BAE8AE38E}"/>
              </a:ext>
            </a:extLst>
          </p:cNvPr>
          <p:cNvGrpSpPr/>
          <p:nvPr/>
        </p:nvGrpSpPr>
        <p:grpSpPr>
          <a:xfrm flipH="1">
            <a:off x="9769508" y="3041446"/>
            <a:ext cx="2295980" cy="986748"/>
            <a:chOff x="1003258" y="4595000"/>
            <a:chExt cx="2295980" cy="986748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775B1C63-F69C-58EA-5AA0-4B587EF24BDD}"/>
                </a:ext>
              </a:extLst>
            </p:cNvPr>
            <p:cNvSpPr txBox="1"/>
            <p:nvPr/>
          </p:nvSpPr>
          <p:spPr>
            <a:xfrm>
              <a:off x="1893083" y="4595000"/>
              <a:ext cx="14061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2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Write an Article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291FEFDB-A46A-C20A-0D0E-AAFE0775E1F2}"/>
                </a:ext>
              </a:extLst>
            </p:cNvPr>
            <p:cNvSpPr/>
            <p:nvPr/>
          </p:nvSpPr>
          <p:spPr>
            <a:xfrm>
              <a:off x="1003258" y="4818719"/>
              <a:ext cx="2295980" cy="7630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000" dirty="0"/>
                <a:t>Increased the knowledge of future technology prediction in this global world.</a:t>
              </a:r>
              <a:endParaRPr lang="en-US" sz="1000" dirty="0"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05" name="Graphic 104" descr="Irritant">
            <a:extLst>
              <a:ext uri="{FF2B5EF4-FFF2-40B4-BE49-F238E27FC236}">
                <a16:creationId xmlns:a16="http://schemas.microsoft.com/office/drawing/2014/main" id="{FBCFDE5D-0B09-3C57-2C87-23AB2AB37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11717" y="1757130"/>
            <a:ext cx="421275" cy="421275"/>
          </a:xfrm>
          <a:prstGeom prst="rect">
            <a:avLst/>
          </a:prstGeom>
        </p:spPr>
      </p:pic>
      <p:pic>
        <p:nvPicPr>
          <p:cNvPr id="107" name="Graphic 106" descr="Typewriter">
            <a:extLst>
              <a:ext uri="{FF2B5EF4-FFF2-40B4-BE49-F238E27FC236}">
                <a16:creationId xmlns:a16="http://schemas.microsoft.com/office/drawing/2014/main" id="{F08F169F-EA9B-0EF9-AE78-68E3E091F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1923" y="3274620"/>
            <a:ext cx="427674" cy="427674"/>
          </a:xfrm>
          <a:prstGeom prst="rect">
            <a:avLst/>
          </a:prstGeom>
        </p:spPr>
      </p:pic>
      <p:pic>
        <p:nvPicPr>
          <p:cNvPr id="109" name="Graphic 108" descr="Teacher">
            <a:extLst>
              <a:ext uri="{FF2B5EF4-FFF2-40B4-BE49-F238E27FC236}">
                <a16:creationId xmlns:a16="http://schemas.microsoft.com/office/drawing/2014/main" id="{A49669FF-ADF6-A0D7-3DAC-D5A63D5C8D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64517" y="4745195"/>
            <a:ext cx="483942" cy="483942"/>
          </a:xfrm>
          <a:prstGeom prst="rect">
            <a:avLst/>
          </a:prstGeom>
        </p:spPr>
      </p:pic>
      <p:pic>
        <p:nvPicPr>
          <p:cNvPr id="111" name="Graphic 110" descr="Web design">
            <a:extLst>
              <a:ext uri="{FF2B5EF4-FFF2-40B4-BE49-F238E27FC236}">
                <a16:creationId xmlns:a16="http://schemas.microsoft.com/office/drawing/2014/main" id="{CA64D591-D780-D755-1CA5-0E6FDDA403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08822" y="1773536"/>
            <a:ext cx="454307" cy="454307"/>
          </a:xfrm>
          <a:prstGeom prst="rect">
            <a:avLst/>
          </a:prstGeom>
        </p:spPr>
      </p:pic>
      <p:pic>
        <p:nvPicPr>
          <p:cNvPr id="113" name="Graphic 112" descr="Tag">
            <a:extLst>
              <a:ext uri="{FF2B5EF4-FFF2-40B4-BE49-F238E27FC236}">
                <a16:creationId xmlns:a16="http://schemas.microsoft.com/office/drawing/2014/main" id="{B2228617-4549-CE64-78B4-4647B7A173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95156" y="3260247"/>
            <a:ext cx="448093" cy="448093"/>
          </a:xfrm>
          <a:prstGeom prst="rect">
            <a:avLst/>
          </a:prstGeom>
        </p:spPr>
      </p:pic>
      <p:pic>
        <p:nvPicPr>
          <p:cNvPr id="115" name="Graphic 114" descr="Business Growth">
            <a:extLst>
              <a:ext uri="{FF2B5EF4-FFF2-40B4-BE49-F238E27FC236}">
                <a16:creationId xmlns:a16="http://schemas.microsoft.com/office/drawing/2014/main" id="{92A55950-C9C2-18C0-15FD-10A2A06608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210978" y="4737187"/>
            <a:ext cx="491045" cy="49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2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9CC5BB-B2CE-3055-D8C0-D5AEA669B4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17</a:t>
            </a:fld>
            <a:endParaRPr lang="en-MY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8772A6-F058-2151-801F-7F107136B2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38213" y="139834"/>
            <a:ext cx="5989638" cy="496888"/>
          </a:xfrm>
        </p:spPr>
        <p:txBody>
          <a:bodyPr anchor="t">
            <a:normAutofit fontScale="90000"/>
          </a:bodyPr>
          <a:lstStyle/>
          <a:p>
            <a:r>
              <a:rPr lang="en-MY" dirty="0">
                <a:solidFill>
                  <a:schemeClr val="tx1"/>
                </a:solidFill>
                <a:latin typeface="Amasis MT Pro Black" panose="02040A04050005020304" pitchFamily="18" charset="0"/>
              </a:rPr>
              <a:t>MONITORING CYBER THREAT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9A690A-C29A-8949-E4E3-7822E97926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b="5185"/>
          <a:stretch/>
        </p:blipFill>
        <p:spPr>
          <a:xfrm>
            <a:off x="597424" y="636722"/>
            <a:ext cx="10985984" cy="5623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28F403-358B-82E7-0881-A2F619BF2780}"/>
              </a:ext>
            </a:extLst>
          </p:cNvPr>
          <p:cNvSpPr/>
          <p:nvPr/>
        </p:nvSpPr>
        <p:spPr>
          <a:xfrm>
            <a:off x="6736556" y="2364581"/>
            <a:ext cx="235744" cy="100013"/>
          </a:xfrm>
          <a:prstGeom prst="rect">
            <a:avLst/>
          </a:prstGeom>
          <a:solidFill>
            <a:srgbClr val="FFFFFF"/>
          </a:solidFill>
          <a:ln w="7158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MY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40260A-B84D-439E-2C82-164275A10AE4}"/>
              </a:ext>
            </a:extLst>
          </p:cNvPr>
          <p:cNvSpPr/>
          <p:nvPr/>
        </p:nvSpPr>
        <p:spPr>
          <a:xfrm>
            <a:off x="6736556" y="2678906"/>
            <a:ext cx="535782" cy="100013"/>
          </a:xfrm>
          <a:prstGeom prst="rect">
            <a:avLst/>
          </a:prstGeom>
          <a:solidFill>
            <a:srgbClr val="FFFFFF"/>
          </a:solidFill>
          <a:ln w="7158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4454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9CC5BB-B2CE-3055-D8C0-D5AEA669B4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18</a:t>
            </a:fld>
            <a:endParaRPr lang="en-MY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8772A6-F058-2151-801F-7F107136B2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96846" y="134275"/>
            <a:ext cx="9748465" cy="660400"/>
          </a:xfrm>
        </p:spPr>
        <p:txBody>
          <a:bodyPr anchor="b"/>
          <a:lstStyle/>
          <a:p>
            <a:r>
              <a:rPr lang="en-MY" dirty="0">
                <a:solidFill>
                  <a:schemeClr val="tx1"/>
                </a:solidFill>
                <a:latin typeface="Amasis MT Pro Black" panose="02040A04050005020304" pitchFamily="18" charset="0"/>
              </a:rPr>
              <a:t>CREATE A “FUTURE TECHNOLOGY” ARTICLE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50266C-3747-238E-B1C8-DC98EC30A1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7"/>
          <a:stretch/>
        </p:blipFill>
        <p:spPr>
          <a:xfrm>
            <a:off x="959023" y="869095"/>
            <a:ext cx="10262786" cy="54150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528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9CC5BB-B2CE-3055-D8C0-D5AEA669B4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19</a:t>
            </a:fld>
            <a:endParaRPr lang="en-MY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8772A6-F058-2151-801F-7F107136B2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07735" y="303673"/>
            <a:ext cx="6919388" cy="496888"/>
          </a:xfrm>
        </p:spPr>
        <p:txBody>
          <a:bodyPr anchor="t">
            <a:normAutofit fontScale="90000"/>
          </a:bodyPr>
          <a:lstStyle/>
          <a:p>
            <a:r>
              <a:rPr lang="en-MY" dirty="0">
                <a:solidFill>
                  <a:schemeClr val="tx1"/>
                </a:solidFill>
                <a:latin typeface="Amasis MT Pro Black" panose="02040A04050005020304" pitchFamily="18" charset="0"/>
              </a:rPr>
              <a:t>PRESENTATION OF NDR SOLUTION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03F658-72BE-FC1E-9000-E1E85BEB4D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" t="8268" r="4365" b="7406"/>
          <a:stretch/>
        </p:blipFill>
        <p:spPr>
          <a:xfrm>
            <a:off x="1445559" y="864130"/>
            <a:ext cx="9307948" cy="55053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683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F91112-E67B-52E0-5CE0-84E598D5ACC2}"/>
              </a:ext>
            </a:extLst>
          </p:cNvPr>
          <p:cNvSpPr txBox="1"/>
          <p:nvPr/>
        </p:nvSpPr>
        <p:spPr>
          <a:xfrm>
            <a:off x="1283025" y="1754211"/>
            <a:ext cx="82391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C73770-F834-B3F6-8C54-7A5C1249A7AA}"/>
              </a:ext>
            </a:extLst>
          </p:cNvPr>
          <p:cNvSpPr txBox="1"/>
          <p:nvPr/>
        </p:nvSpPr>
        <p:spPr>
          <a:xfrm>
            <a:off x="2223883" y="1744712"/>
            <a:ext cx="3235115" cy="594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COMPANY PROFILE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F8E65B-A985-5225-3DBE-AE4CF54409A9}"/>
              </a:ext>
            </a:extLst>
          </p:cNvPr>
          <p:cNvSpPr txBox="1"/>
          <p:nvPr/>
        </p:nvSpPr>
        <p:spPr>
          <a:xfrm>
            <a:off x="1283025" y="3053766"/>
            <a:ext cx="82391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02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C5E324-0B66-191D-3D8C-DB2715D13BC1}"/>
              </a:ext>
            </a:extLst>
          </p:cNvPr>
          <p:cNvSpPr txBox="1"/>
          <p:nvPr/>
        </p:nvSpPr>
        <p:spPr>
          <a:xfrm>
            <a:off x="2281923" y="3027186"/>
            <a:ext cx="2552926" cy="594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 PROJECT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CD455-E96D-A90F-3D91-16AFB50725EE}"/>
              </a:ext>
            </a:extLst>
          </p:cNvPr>
          <p:cNvSpPr txBox="1"/>
          <p:nvPr/>
        </p:nvSpPr>
        <p:spPr>
          <a:xfrm>
            <a:off x="1283025" y="4371671"/>
            <a:ext cx="82391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03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32CD0F-2BEE-DDC0-9023-496C32D9D6CC}"/>
              </a:ext>
            </a:extLst>
          </p:cNvPr>
          <p:cNvSpPr txBox="1"/>
          <p:nvPr/>
        </p:nvSpPr>
        <p:spPr>
          <a:xfrm>
            <a:off x="2223883" y="4300160"/>
            <a:ext cx="3342690" cy="594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ADDITIONAL TASKS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AFCF66-1370-A03D-6E15-ECAEFD6353CD}"/>
              </a:ext>
            </a:extLst>
          </p:cNvPr>
          <p:cNvSpPr txBox="1"/>
          <p:nvPr/>
        </p:nvSpPr>
        <p:spPr>
          <a:xfrm>
            <a:off x="6561165" y="3072480"/>
            <a:ext cx="8223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05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5CAB19-F005-8BCE-F7BD-C2C136A646D8}"/>
              </a:ext>
            </a:extLst>
          </p:cNvPr>
          <p:cNvSpPr txBox="1"/>
          <p:nvPr/>
        </p:nvSpPr>
        <p:spPr>
          <a:xfrm>
            <a:off x="7462014" y="3017686"/>
            <a:ext cx="2552927" cy="594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ACHIEVEMENTS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0000E0-21FA-0956-A5E1-2F9EBFE0EFD6}"/>
              </a:ext>
            </a:extLst>
          </p:cNvPr>
          <p:cNvSpPr txBox="1"/>
          <p:nvPr/>
        </p:nvSpPr>
        <p:spPr>
          <a:xfrm>
            <a:off x="6561165" y="4372035"/>
            <a:ext cx="8223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06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C38AED-71F6-2461-3B06-9C14C85835BB}"/>
              </a:ext>
            </a:extLst>
          </p:cNvPr>
          <p:cNvSpPr txBox="1"/>
          <p:nvPr/>
        </p:nvSpPr>
        <p:spPr>
          <a:xfrm>
            <a:off x="7462016" y="4300160"/>
            <a:ext cx="2738167" cy="594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7082154-5F28-3427-0747-570968D993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2</a:t>
            </a:fld>
            <a:endParaRPr lang="en-MY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2742E1-5B1B-4D80-A347-8936FCD2CA4B}"/>
              </a:ext>
            </a:extLst>
          </p:cNvPr>
          <p:cNvGrpSpPr/>
          <p:nvPr/>
        </p:nvGrpSpPr>
        <p:grpSpPr>
          <a:xfrm>
            <a:off x="6561165" y="1744712"/>
            <a:ext cx="3453776" cy="655611"/>
            <a:chOff x="1145466" y="4813221"/>
            <a:chExt cx="3453776" cy="65561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4E9F6C-91FE-5CC8-7FA1-70BB68B23BFA}"/>
                </a:ext>
              </a:extLst>
            </p:cNvPr>
            <p:cNvSpPr txBox="1"/>
            <p:nvPr/>
          </p:nvSpPr>
          <p:spPr>
            <a:xfrm>
              <a:off x="1145466" y="4822719"/>
              <a:ext cx="823913" cy="6461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04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FE29568-1461-C2D0-5DB1-66D740C38BC0}"/>
                </a:ext>
              </a:extLst>
            </p:cNvPr>
            <p:cNvSpPr txBox="1"/>
            <p:nvPr/>
          </p:nvSpPr>
          <p:spPr>
            <a:xfrm>
              <a:off x="2046316" y="4813221"/>
              <a:ext cx="2552926" cy="5940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CHALLENGES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C10B188-DA68-93B5-9F18-5C53DE24D00D}"/>
              </a:ext>
            </a:extLst>
          </p:cNvPr>
          <p:cNvSpPr txBox="1"/>
          <p:nvPr/>
        </p:nvSpPr>
        <p:spPr>
          <a:xfrm>
            <a:off x="2306374" y="156326"/>
            <a:ext cx="7568084" cy="1071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lgerian" panose="04020705040A02060702" pitchFamily="82" charset="0"/>
              </a:rPr>
              <a:t>PRESENTATION CONTENTS</a:t>
            </a:r>
          </a:p>
        </p:txBody>
      </p:sp>
    </p:spTree>
    <p:extLst>
      <p:ext uri="{BB962C8B-B14F-4D97-AF65-F5344CB8AC3E}">
        <p14:creationId xmlns:p14="http://schemas.microsoft.com/office/powerpoint/2010/main" val="261219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accel="20000" decel="6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accel="2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accel="2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accel="2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accel="2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accel="2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accel="2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accel="2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accel="2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accel="2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9CC5BB-B2CE-3055-D8C0-D5AEA669B4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20</a:t>
            </a:fld>
            <a:endParaRPr lang="en-MY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8772A6-F058-2151-801F-7F107136B2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73166" y="238871"/>
            <a:ext cx="7511324" cy="496888"/>
          </a:xfrm>
        </p:spPr>
        <p:txBody>
          <a:bodyPr anchor="t">
            <a:normAutofit fontScale="90000"/>
          </a:bodyPr>
          <a:lstStyle/>
          <a:p>
            <a:r>
              <a:rPr lang="en-MY" dirty="0">
                <a:solidFill>
                  <a:schemeClr val="tx1"/>
                </a:solidFill>
                <a:latin typeface="Amasis MT Pro Black" panose="02040A04050005020304" pitchFamily="18" charset="0"/>
              </a:rPr>
              <a:t>CYBERSECURITY AWARENESS POSTER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C4580F-65A5-361D-4FBB-776A14BB6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75" y="735759"/>
            <a:ext cx="8947882" cy="55797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832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9CC5BB-B2CE-3055-D8C0-D5AEA669B4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21</a:t>
            </a:fld>
            <a:endParaRPr lang="en-MY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8772A6-F058-2151-801F-7F107136B2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14458" y="225862"/>
            <a:ext cx="7415828" cy="496888"/>
          </a:xfrm>
        </p:spPr>
        <p:txBody>
          <a:bodyPr anchor="t">
            <a:normAutofit fontScale="90000"/>
          </a:bodyPr>
          <a:lstStyle/>
          <a:p>
            <a:r>
              <a:rPr lang="en-MY" dirty="0">
                <a:solidFill>
                  <a:schemeClr val="tx1"/>
                </a:solidFill>
                <a:latin typeface="Amasis MT Pro Black" panose="02040A04050005020304" pitchFamily="18" charset="0"/>
              </a:rPr>
              <a:t>SYSTEM DEVELOPMENT WITH LUCEE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A73A6C-5A4D-2D7D-33F3-09A07A6125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7"/>
          <a:stretch/>
        </p:blipFill>
        <p:spPr>
          <a:xfrm>
            <a:off x="919827" y="722750"/>
            <a:ext cx="10341178" cy="5456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425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9CC5BB-B2CE-3055-D8C0-D5AEA669B4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22</a:t>
            </a:fld>
            <a:endParaRPr lang="en-MY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8772A6-F058-2151-801F-7F107136B2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41820" y="174590"/>
            <a:ext cx="4064130" cy="496888"/>
          </a:xfrm>
        </p:spPr>
        <p:txBody>
          <a:bodyPr anchor="t">
            <a:normAutofit fontScale="90000"/>
          </a:bodyPr>
          <a:lstStyle/>
          <a:p>
            <a:r>
              <a:rPr lang="en-MY" dirty="0">
                <a:solidFill>
                  <a:schemeClr val="tx1"/>
                </a:solidFill>
                <a:latin typeface="Amasis MT Pro Black" panose="02040A04050005020304" pitchFamily="18" charset="0"/>
              </a:rPr>
              <a:t>SWITCH LABELLING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71C960-870A-DE1B-5C33-43C506E382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" t="2084" r="6046" b="2818"/>
          <a:stretch/>
        </p:blipFill>
        <p:spPr>
          <a:xfrm>
            <a:off x="2273492" y="671478"/>
            <a:ext cx="7633847" cy="5505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607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9CC5BB-B2CE-3055-D8C0-D5AEA669B4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23</a:t>
            </a:fld>
            <a:endParaRPr lang="en-MY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8772A6-F058-2151-801F-7F107136B2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64139" y="174589"/>
            <a:ext cx="6395753" cy="496888"/>
          </a:xfrm>
        </p:spPr>
        <p:txBody>
          <a:bodyPr anchor="t">
            <a:normAutofit fontScale="90000"/>
          </a:bodyPr>
          <a:lstStyle/>
          <a:p>
            <a:r>
              <a:rPr lang="en-MY" dirty="0">
                <a:solidFill>
                  <a:schemeClr val="tx1"/>
                </a:solidFill>
                <a:latin typeface="Amasis MT Pro Black" panose="02040A04050005020304" pitchFamily="18" charset="0"/>
              </a:rPr>
              <a:t>SELF-LEARNING ON BURP SUITE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7677CF-C626-47B3-920B-F54FD5185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687" y="781380"/>
            <a:ext cx="8943457" cy="5541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BB5AD3-48CA-96D0-8EB9-A40DEC316005}"/>
              </a:ext>
            </a:extLst>
          </p:cNvPr>
          <p:cNvSpPr txBox="1"/>
          <p:nvPr/>
        </p:nvSpPr>
        <p:spPr>
          <a:xfrm>
            <a:off x="6801637" y="925186"/>
            <a:ext cx="2650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ighlight>
                  <a:srgbClr val="FF0000"/>
                </a:highlight>
              </a:rPr>
              <a:t>Basic password reset poisoning</a:t>
            </a:r>
            <a:endParaRPr lang="en-MY" sz="1200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7D7E99-F64F-2697-413F-58BD46CA5F7D}"/>
              </a:ext>
            </a:extLst>
          </p:cNvPr>
          <p:cNvSpPr txBox="1"/>
          <p:nvPr/>
        </p:nvSpPr>
        <p:spPr>
          <a:xfrm>
            <a:off x="2035970" y="3732679"/>
            <a:ext cx="217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ighlight>
                  <a:srgbClr val="FF0000"/>
                </a:highlight>
                <a:latin typeface="Calibri" panose="020F0502020204030204" pitchFamily="34" charset="0"/>
              </a:rPr>
              <a:t>C</a:t>
            </a:r>
            <a:r>
              <a:rPr lang="en-US" sz="1200" b="0" i="0" u="none" strike="noStrike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Calibri" panose="020F0502020204030204" pitchFamily="34" charset="0"/>
              </a:rPr>
              <a:t>rack the user’s hash password</a:t>
            </a:r>
            <a:endParaRPr lang="en-MY" sz="1200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3445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9CC5BB-B2CE-3055-D8C0-D5AEA669B4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24</a:t>
            </a:fld>
            <a:endParaRPr lang="en-MY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8772A6-F058-2151-801F-7F107136B2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77430" y="-148156"/>
            <a:ext cx="9573222" cy="1325563"/>
          </a:xfrm>
        </p:spPr>
        <p:txBody>
          <a:bodyPr/>
          <a:lstStyle/>
          <a:p>
            <a:r>
              <a:rPr lang="en-MY" dirty="0">
                <a:solidFill>
                  <a:schemeClr val="tx1"/>
                </a:solidFill>
                <a:latin typeface="Amasis MT Pro Black" panose="02040A04050005020304" pitchFamily="18" charset="0"/>
              </a:rPr>
              <a:t>EXTRA INVOLVEMENT: </a:t>
            </a:r>
            <a:r>
              <a:rPr lang="en-MY" b="0" dirty="0">
                <a:solidFill>
                  <a:schemeClr val="tx1"/>
                </a:solidFill>
                <a:latin typeface="Amasis MT Pro Black" panose="02040A04050005020304" pitchFamily="18" charset="0"/>
              </a:rPr>
              <a:t>UMK CONVOCATION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FF76A6-CD9F-6652-9BCF-33C37F081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647" y="803955"/>
            <a:ext cx="9051533" cy="54587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911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BB1138-C0F5-FCB4-9818-D5953E8595F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32550"/>
            <a:ext cx="2743200" cy="365125"/>
          </a:xfrm>
        </p:spPr>
        <p:txBody>
          <a:bodyPr/>
          <a:lstStyle/>
          <a:p>
            <a:fld id="{7737D3DD-0AB3-4F16-99FA-6262B2B4036D}" type="slidenum">
              <a:rPr lang="en-MY" smtClean="0"/>
              <a:t>25</a:t>
            </a:fld>
            <a:endParaRPr lang="en-MY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91452A-6464-2923-CC63-A3982B36C95A}"/>
              </a:ext>
            </a:extLst>
          </p:cNvPr>
          <p:cNvSpPr/>
          <p:nvPr/>
        </p:nvSpPr>
        <p:spPr>
          <a:xfrm>
            <a:off x="0" y="2485417"/>
            <a:ext cx="12192000" cy="1887166"/>
          </a:xfrm>
          <a:prstGeom prst="rect">
            <a:avLst/>
          </a:prstGeom>
          <a:solidFill>
            <a:schemeClr val="accent2"/>
          </a:solidFill>
          <a:ln w="7158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MY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B5354D-035D-0446-F71C-90DB22B966EB}"/>
              </a:ext>
            </a:extLst>
          </p:cNvPr>
          <p:cNvSpPr txBox="1"/>
          <p:nvPr/>
        </p:nvSpPr>
        <p:spPr>
          <a:xfrm>
            <a:off x="3682628" y="2951946"/>
            <a:ext cx="482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5600" b="1" dirty="0">
                <a:solidFill>
                  <a:schemeClr val="bg1"/>
                </a:solidFill>
              </a:rPr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294081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F98EC83-9870-01B6-78E3-C5D1EFD6583C}"/>
              </a:ext>
            </a:extLst>
          </p:cNvPr>
          <p:cNvGrpSpPr/>
          <p:nvPr/>
        </p:nvGrpSpPr>
        <p:grpSpPr>
          <a:xfrm>
            <a:off x="910017" y="2029376"/>
            <a:ext cx="10008296" cy="1184292"/>
            <a:chOff x="1516903" y="1573751"/>
            <a:chExt cx="9158195" cy="1302721"/>
          </a:xfrm>
        </p:grpSpPr>
        <p:sp>
          <p:nvSpPr>
            <p:cNvPr id="4" name="Rounded Rectangle 2">
              <a:extLst>
                <a:ext uri="{FF2B5EF4-FFF2-40B4-BE49-F238E27FC236}">
                  <a16:creationId xmlns:a16="http://schemas.microsoft.com/office/drawing/2014/main" id="{A2CF9310-CA6E-A9FF-D4E5-2E6DD8EC967B}"/>
                </a:ext>
              </a:extLst>
            </p:cNvPr>
            <p:cNvSpPr/>
            <p:nvPr/>
          </p:nvSpPr>
          <p:spPr>
            <a:xfrm>
              <a:off x="1516903" y="1575739"/>
              <a:ext cx="9158195" cy="1300733"/>
            </a:xfrm>
            <a:prstGeom prst="roundRect">
              <a:avLst>
                <a:gd name="adj" fmla="val 7971"/>
              </a:avLst>
            </a:prstGeom>
            <a:gradFill>
              <a:gsLst>
                <a:gs pos="100000">
                  <a:schemeClr val="accent2">
                    <a:lumMod val="75000"/>
                  </a:schemeClr>
                </a:gs>
                <a:gs pos="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07B2F8B-37EA-077A-2FD6-66BB295C6B4B}"/>
                </a:ext>
              </a:extLst>
            </p:cNvPr>
            <p:cNvSpPr/>
            <p:nvPr/>
          </p:nvSpPr>
          <p:spPr>
            <a:xfrm>
              <a:off x="2499039" y="1573751"/>
              <a:ext cx="961953" cy="13007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E2C3A9A-FFBA-8DE0-93EC-1F2D677FA4F6}"/>
              </a:ext>
            </a:extLst>
          </p:cNvPr>
          <p:cNvGrpSpPr/>
          <p:nvPr/>
        </p:nvGrpSpPr>
        <p:grpSpPr>
          <a:xfrm flipH="1">
            <a:off x="910017" y="3739551"/>
            <a:ext cx="10008296" cy="1211785"/>
            <a:chOff x="1516903" y="1686194"/>
            <a:chExt cx="9158195" cy="1332963"/>
          </a:xfrm>
          <a:solidFill>
            <a:schemeClr val="accent3">
              <a:lumMod val="75000"/>
            </a:schemeClr>
          </a:solidFill>
        </p:grpSpPr>
        <p:sp>
          <p:nvSpPr>
            <p:cNvPr id="7" name="Rounded Rectangle 11">
              <a:extLst>
                <a:ext uri="{FF2B5EF4-FFF2-40B4-BE49-F238E27FC236}">
                  <a16:creationId xmlns:a16="http://schemas.microsoft.com/office/drawing/2014/main" id="{3C6D6E1D-0FFB-9704-A859-DBD815EED622}"/>
                </a:ext>
              </a:extLst>
            </p:cNvPr>
            <p:cNvSpPr/>
            <p:nvPr/>
          </p:nvSpPr>
          <p:spPr>
            <a:xfrm>
              <a:off x="1516903" y="1686194"/>
              <a:ext cx="9158195" cy="1323883"/>
            </a:xfrm>
            <a:prstGeom prst="roundRect">
              <a:avLst>
                <a:gd name="adj" fmla="val 797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ADCE71F-FE36-ECB5-577B-3D2CA847EB87}"/>
                </a:ext>
              </a:extLst>
            </p:cNvPr>
            <p:cNvSpPr/>
            <p:nvPr/>
          </p:nvSpPr>
          <p:spPr>
            <a:xfrm>
              <a:off x="2482702" y="1695275"/>
              <a:ext cx="961953" cy="13238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F764654-4E32-7FED-AE26-51CC4E6CA749}"/>
              </a:ext>
            </a:extLst>
          </p:cNvPr>
          <p:cNvSpPr txBox="1"/>
          <p:nvPr/>
        </p:nvSpPr>
        <p:spPr>
          <a:xfrm>
            <a:off x="972199" y="2362363"/>
            <a:ext cx="977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A08DA3-2D0B-8CC2-07AA-39F09C934465}"/>
              </a:ext>
            </a:extLst>
          </p:cNvPr>
          <p:cNvSpPr txBox="1"/>
          <p:nvPr/>
        </p:nvSpPr>
        <p:spPr>
          <a:xfrm>
            <a:off x="9867068" y="4103192"/>
            <a:ext cx="1051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CA36F29-D585-2648-4F88-8DF3CF2CC63B}"/>
              </a:ext>
            </a:extLst>
          </p:cNvPr>
          <p:cNvGrpSpPr/>
          <p:nvPr/>
        </p:nvGrpSpPr>
        <p:grpSpPr>
          <a:xfrm>
            <a:off x="770946" y="3975281"/>
            <a:ext cx="7892105" cy="1133965"/>
            <a:chOff x="-4569050" y="4333626"/>
            <a:chExt cx="7892105" cy="131709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20AA3AD-6052-5620-7C7E-8E9C301007C2}"/>
                </a:ext>
              </a:extLst>
            </p:cNvPr>
            <p:cNvSpPr txBox="1"/>
            <p:nvPr/>
          </p:nvSpPr>
          <p:spPr>
            <a:xfrm>
              <a:off x="-4569050" y="4333626"/>
              <a:ext cx="7843827" cy="1317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Unfamiliar with vulnerability assessment process</a:t>
              </a:r>
              <a:endParaRPr lang="en-MY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50000"/>
                </a:lnSpc>
              </a:pPr>
              <a:endPara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D384461-665F-437B-F03E-4E6C0A0ECEBB}"/>
                </a:ext>
              </a:extLst>
            </p:cNvPr>
            <p:cNvSpPr/>
            <p:nvPr/>
          </p:nvSpPr>
          <p:spPr>
            <a:xfrm>
              <a:off x="-4520772" y="4708832"/>
              <a:ext cx="7843827" cy="464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endParaRPr lang="en-US" sz="2000" dirty="0">
                <a:solidFill>
                  <a:schemeClr val="bg1"/>
                </a:solidFill>
                <a:latin typeface="hero-new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49" name="Arc 48">
            <a:extLst>
              <a:ext uri="{FF2B5EF4-FFF2-40B4-BE49-F238E27FC236}">
                <a16:creationId xmlns:a16="http://schemas.microsoft.com/office/drawing/2014/main" id="{7B6DB7C2-3E50-034B-49DF-1FB9F792738F}"/>
              </a:ext>
            </a:extLst>
          </p:cNvPr>
          <p:cNvSpPr/>
          <p:nvPr/>
        </p:nvSpPr>
        <p:spPr>
          <a:xfrm>
            <a:off x="10305819" y="2595595"/>
            <a:ext cx="1269459" cy="1688172"/>
          </a:xfrm>
          <a:prstGeom prst="arc">
            <a:avLst>
              <a:gd name="adj1" fmla="val 16200000"/>
              <a:gd name="adj2" fmla="val 5560762"/>
            </a:avLst>
          </a:prstGeom>
          <a:ln w="19050">
            <a:solidFill>
              <a:schemeClr val="tx2">
                <a:alpha val="70000"/>
              </a:schemeClr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DEF80E1-BC86-E6A5-1E9A-5DBA1F728A48}"/>
              </a:ext>
            </a:extLst>
          </p:cNvPr>
          <p:cNvGrpSpPr/>
          <p:nvPr/>
        </p:nvGrpSpPr>
        <p:grpSpPr>
          <a:xfrm flipH="1">
            <a:off x="3126350" y="2361573"/>
            <a:ext cx="6740718" cy="662623"/>
            <a:chOff x="-1020991" y="4636530"/>
            <a:chExt cx="4364533" cy="662623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F8261BC-739B-3CD7-2538-43C8E99E6BA5}"/>
                </a:ext>
              </a:extLst>
            </p:cNvPr>
            <p:cNvSpPr txBox="1"/>
            <p:nvPr/>
          </p:nvSpPr>
          <p:spPr>
            <a:xfrm>
              <a:off x="375907" y="4636530"/>
              <a:ext cx="2967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Lack of hands-on experience</a:t>
              </a:r>
              <a:endParaRPr lang="en-MY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303B5F8-BCC5-416B-927D-EDE3AC6E72C0}"/>
                </a:ext>
              </a:extLst>
            </p:cNvPr>
            <p:cNvSpPr/>
            <p:nvPr/>
          </p:nvSpPr>
          <p:spPr>
            <a:xfrm>
              <a:off x="-1020991" y="4899043"/>
              <a:ext cx="432023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endParaRPr lang="en-MY" sz="2000" dirty="0">
                <a:latin typeface="hero-new"/>
                <a:cs typeface="Times New Roman" panose="02020603050405020304" pitchFamily="18" charset="0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7FAE2334-19B9-3360-9AEE-C9F073D209BB}"/>
              </a:ext>
            </a:extLst>
          </p:cNvPr>
          <p:cNvSpPr txBox="1"/>
          <p:nvPr/>
        </p:nvSpPr>
        <p:spPr>
          <a:xfrm>
            <a:off x="2324845" y="369195"/>
            <a:ext cx="75311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CHALLENGES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9A2A00-6EB2-982F-A759-78E65AB0F96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32550"/>
            <a:ext cx="2743200" cy="365125"/>
          </a:xfrm>
        </p:spPr>
        <p:txBody>
          <a:bodyPr/>
          <a:lstStyle/>
          <a:p>
            <a:fld id="{7737D3DD-0AB3-4F16-99FA-6262B2B4036D}" type="slidenum">
              <a:rPr lang="en-MY" smtClean="0"/>
              <a:t>26</a:t>
            </a:fld>
            <a:endParaRPr lang="en-MY"/>
          </a:p>
        </p:txBody>
      </p:sp>
      <p:pic>
        <p:nvPicPr>
          <p:cNvPr id="10" name="Graphic 9" descr="Sign Language">
            <a:extLst>
              <a:ext uri="{FF2B5EF4-FFF2-40B4-BE49-F238E27FC236}">
                <a16:creationId xmlns:a16="http://schemas.microsoft.com/office/drawing/2014/main" id="{E0355089-275A-882D-4097-EA415692F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1741" y="2138395"/>
            <a:ext cx="914400" cy="914400"/>
          </a:xfrm>
          <a:prstGeom prst="rect">
            <a:avLst/>
          </a:prstGeom>
        </p:spPr>
      </p:pic>
      <p:pic>
        <p:nvPicPr>
          <p:cNvPr id="12" name="Graphic 11" descr="Computer">
            <a:extLst>
              <a:ext uri="{FF2B5EF4-FFF2-40B4-BE49-F238E27FC236}">
                <a16:creationId xmlns:a16="http://schemas.microsoft.com/office/drawing/2014/main" id="{75B1E040-C82F-4255-879F-44EEF3C9B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81462" y="4023454"/>
            <a:ext cx="732834" cy="73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4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BB1138-C0F5-FCB4-9818-D5953E8595F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32550"/>
            <a:ext cx="2743200" cy="365125"/>
          </a:xfrm>
        </p:spPr>
        <p:txBody>
          <a:bodyPr/>
          <a:lstStyle/>
          <a:p>
            <a:fld id="{7737D3DD-0AB3-4F16-99FA-6262B2B4036D}" type="slidenum">
              <a:rPr lang="en-MY" smtClean="0"/>
              <a:t>27</a:t>
            </a:fld>
            <a:endParaRPr lang="en-MY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91452A-6464-2923-CC63-A3982B36C95A}"/>
              </a:ext>
            </a:extLst>
          </p:cNvPr>
          <p:cNvSpPr/>
          <p:nvPr/>
        </p:nvSpPr>
        <p:spPr>
          <a:xfrm>
            <a:off x="0" y="2485417"/>
            <a:ext cx="12192000" cy="1887166"/>
          </a:xfrm>
          <a:prstGeom prst="rect">
            <a:avLst/>
          </a:prstGeom>
          <a:solidFill>
            <a:schemeClr val="accent2"/>
          </a:solidFill>
          <a:ln w="7158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MY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B5354D-035D-0446-F71C-90DB22B966EB}"/>
              </a:ext>
            </a:extLst>
          </p:cNvPr>
          <p:cNvSpPr txBox="1"/>
          <p:nvPr/>
        </p:nvSpPr>
        <p:spPr>
          <a:xfrm>
            <a:off x="3156169" y="2951946"/>
            <a:ext cx="58796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5600" b="1" dirty="0">
                <a:solidFill>
                  <a:schemeClr val="bg1"/>
                </a:solidFill>
              </a:rPr>
              <a:t>ACHIEVEMENTS</a:t>
            </a:r>
          </a:p>
        </p:txBody>
      </p:sp>
    </p:spTree>
    <p:extLst>
      <p:ext uri="{BB962C8B-B14F-4D97-AF65-F5344CB8AC3E}">
        <p14:creationId xmlns:p14="http://schemas.microsoft.com/office/powerpoint/2010/main" val="315979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D3A9401-F98A-69D2-C1E7-EA5606E69FE0}"/>
              </a:ext>
            </a:extLst>
          </p:cNvPr>
          <p:cNvGrpSpPr/>
          <p:nvPr/>
        </p:nvGrpSpPr>
        <p:grpSpPr>
          <a:xfrm>
            <a:off x="4230673" y="1276588"/>
            <a:ext cx="3730653" cy="3730654"/>
            <a:chOff x="3974783" y="1843493"/>
            <a:chExt cx="4242433" cy="424243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22BCE01-3746-B347-9B0A-3EFE9FAFC24F}"/>
                </a:ext>
              </a:extLst>
            </p:cNvPr>
            <p:cNvGrpSpPr/>
            <p:nvPr/>
          </p:nvGrpSpPr>
          <p:grpSpPr>
            <a:xfrm rot="2700000">
              <a:off x="3974783" y="1843493"/>
              <a:ext cx="4242434" cy="4242433"/>
              <a:chOff x="3974783" y="1898482"/>
              <a:chExt cx="4242434" cy="4242433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29C790E1-3382-0949-8502-732275A82027}"/>
                  </a:ext>
                </a:extLst>
              </p:cNvPr>
              <p:cNvGrpSpPr/>
              <p:nvPr/>
            </p:nvGrpSpPr>
            <p:grpSpPr>
              <a:xfrm>
                <a:off x="4298571" y="2241085"/>
                <a:ext cx="3594858" cy="3587043"/>
                <a:chOff x="3961690" y="1907220"/>
                <a:chExt cx="4268620" cy="4259342"/>
              </a:xfrm>
            </p:grpSpPr>
            <p:sp>
              <p:nvSpPr>
                <p:cNvPr id="95" name="Shape 6">
                  <a:extLst>
                    <a:ext uri="{FF2B5EF4-FFF2-40B4-BE49-F238E27FC236}">
                      <a16:creationId xmlns:a16="http://schemas.microsoft.com/office/drawing/2014/main" id="{E2820AE0-476B-084B-8679-420530972C35}"/>
                    </a:ext>
                  </a:extLst>
                </p:cNvPr>
                <p:cNvSpPr/>
                <p:nvPr/>
              </p:nvSpPr>
              <p:spPr>
                <a:xfrm>
                  <a:off x="3966773" y="3416365"/>
                  <a:ext cx="1409805" cy="1614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132" extrusionOk="0">
                      <a:moveTo>
                        <a:pt x="13929" y="3851"/>
                      </a:moveTo>
                      <a:cubicBezTo>
                        <a:pt x="14600" y="1451"/>
                        <a:pt x="17626" y="-268"/>
                        <a:pt x="21600" y="376"/>
                      </a:cubicBezTo>
                      <a:cubicBezTo>
                        <a:pt x="21573" y="372"/>
                        <a:pt x="21544" y="364"/>
                        <a:pt x="21517" y="359"/>
                      </a:cubicBezTo>
                      <a:cubicBezTo>
                        <a:pt x="19214" y="-228"/>
                        <a:pt x="4602" y="-1468"/>
                        <a:pt x="0" y="9812"/>
                      </a:cubicBezTo>
                      <a:cubicBezTo>
                        <a:pt x="278" y="12533"/>
                        <a:pt x="886" y="15276"/>
                        <a:pt x="3578" y="20132"/>
                      </a:cubicBezTo>
                      <a:lnTo>
                        <a:pt x="15687" y="15236"/>
                      </a:lnTo>
                      <a:cubicBezTo>
                        <a:pt x="13277" y="10565"/>
                        <a:pt x="13027" y="6823"/>
                        <a:pt x="13929" y="3851"/>
                      </a:cubicBezTo>
                      <a:close/>
                    </a:path>
                  </a:pathLst>
                </a:custGeom>
                <a:gradFill>
                  <a:gsLst>
                    <a:gs pos="65000">
                      <a:schemeClr val="accent4">
                        <a:lumMod val="75000"/>
                      </a:schemeClr>
                    </a:gs>
                    <a:gs pos="25000">
                      <a:schemeClr val="accent4">
                        <a:lumMod val="50000"/>
                      </a:schemeClr>
                    </a:gs>
                  </a:gsLst>
                  <a:lin ang="3600000" scaled="0"/>
                </a:gradFill>
                <a:ln w="12700">
                  <a:miter lim="400000"/>
                </a:ln>
              </p:spPr>
              <p:txBody>
                <a:bodyPr lIns="0" tIns="0" rIns="0" bIns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dirty="0"/>
                </a:p>
              </p:txBody>
            </p:sp>
            <p:sp>
              <p:nvSpPr>
                <p:cNvPr id="96" name="Shape 7">
                  <a:extLst>
                    <a:ext uri="{FF2B5EF4-FFF2-40B4-BE49-F238E27FC236}">
                      <a16:creationId xmlns:a16="http://schemas.microsoft.com/office/drawing/2014/main" id="{1E6E5F80-1463-E24F-A471-11ECF7C21A09}"/>
                    </a:ext>
                  </a:extLst>
                </p:cNvPr>
                <p:cNvSpPr/>
                <p:nvPr/>
              </p:nvSpPr>
              <p:spPr>
                <a:xfrm>
                  <a:off x="5476604" y="4753354"/>
                  <a:ext cx="1614422" cy="14098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32" h="21600" extrusionOk="0">
                      <a:moveTo>
                        <a:pt x="3851" y="7671"/>
                      </a:moveTo>
                      <a:cubicBezTo>
                        <a:pt x="1451" y="7000"/>
                        <a:pt x="-268" y="3974"/>
                        <a:pt x="376" y="0"/>
                      </a:cubicBezTo>
                      <a:cubicBezTo>
                        <a:pt x="372" y="27"/>
                        <a:pt x="364" y="56"/>
                        <a:pt x="359" y="83"/>
                      </a:cubicBezTo>
                      <a:cubicBezTo>
                        <a:pt x="-228" y="2386"/>
                        <a:pt x="-1468" y="16998"/>
                        <a:pt x="9812" y="21600"/>
                      </a:cubicBezTo>
                      <a:cubicBezTo>
                        <a:pt x="12533" y="21322"/>
                        <a:pt x="15276" y="20714"/>
                        <a:pt x="20132" y="18022"/>
                      </a:cubicBezTo>
                      <a:lnTo>
                        <a:pt x="15236" y="5913"/>
                      </a:lnTo>
                      <a:cubicBezTo>
                        <a:pt x="10565" y="8323"/>
                        <a:pt x="6823" y="8573"/>
                        <a:pt x="3851" y="7671"/>
                      </a:cubicBezTo>
                      <a:close/>
                    </a:path>
                  </a:pathLst>
                </a:custGeom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65000">
                      <a:schemeClr val="accent3">
                        <a:lumMod val="75000"/>
                      </a:schemeClr>
                    </a:gs>
                  </a:gsLst>
                  <a:lin ang="0" scaled="0"/>
                </a:gradFill>
                <a:ln w="12700">
                  <a:miter lim="400000"/>
                </a:ln>
              </p:spPr>
              <p:txBody>
                <a:bodyPr lIns="0" tIns="0" rIns="0" bIns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dirty="0"/>
                </a:p>
              </p:txBody>
            </p:sp>
            <p:sp>
              <p:nvSpPr>
                <p:cNvPr id="97" name="Shape 8">
                  <a:extLst>
                    <a:ext uri="{FF2B5EF4-FFF2-40B4-BE49-F238E27FC236}">
                      <a16:creationId xmlns:a16="http://schemas.microsoft.com/office/drawing/2014/main" id="{2A308FAD-275E-FC4C-97E9-091127E5D0A8}"/>
                    </a:ext>
                  </a:extLst>
                </p:cNvPr>
                <p:cNvSpPr/>
                <p:nvPr/>
              </p:nvSpPr>
              <p:spPr>
                <a:xfrm>
                  <a:off x="6813592" y="3045948"/>
                  <a:ext cx="1409805" cy="1614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132" extrusionOk="0">
                      <a:moveTo>
                        <a:pt x="7671" y="16281"/>
                      </a:moveTo>
                      <a:cubicBezTo>
                        <a:pt x="7000" y="18681"/>
                        <a:pt x="3974" y="20400"/>
                        <a:pt x="0" y="19756"/>
                      </a:cubicBezTo>
                      <a:cubicBezTo>
                        <a:pt x="27" y="19760"/>
                        <a:pt x="56" y="19768"/>
                        <a:pt x="83" y="19773"/>
                      </a:cubicBezTo>
                      <a:cubicBezTo>
                        <a:pt x="2386" y="20360"/>
                        <a:pt x="16998" y="21600"/>
                        <a:pt x="21600" y="10320"/>
                      </a:cubicBezTo>
                      <a:cubicBezTo>
                        <a:pt x="21322" y="7599"/>
                        <a:pt x="20714" y="4856"/>
                        <a:pt x="18022" y="0"/>
                      </a:cubicBezTo>
                      <a:lnTo>
                        <a:pt x="5913" y="4896"/>
                      </a:lnTo>
                      <a:cubicBezTo>
                        <a:pt x="8323" y="9567"/>
                        <a:pt x="8573" y="13309"/>
                        <a:pt x="7671" y="16281"/>
                      </a:cubicBezTo>
                      <a:close/>
                    </a:path>
                  </a:pathLst>
                </a:custGeom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65000">
                      <a:schemeClr val="accent2">
                        <a:lumMod val="75000"/>
                      </a:schemeClr>
                    </a:gs>
                  </a:gsLst>
                  <a:lin ang="15000000" scaled="0"/>
                </a:gradFill>
                <a:ln w="12700">
                  <a:miter lim="400000"/>
                </a:ln>
              </p:spPr>
              <p:txBody>
                <a:bodyPr lIns="0" tIns="0" rIns="0" bIns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dirty="0"/>
                </a:p>
              </p:txBody>
            </p:sp>
            <p:sp>
              <p:nvSpPr>
                <p:cNvPr id="98" name="Shape 9">
                  <a:extLst>
                    <a:ext uri="{FF2B5EF4-FFF2-40B4-BE49-F238E27FC236}">
                      <a16:creationId xmlns:a16="http://schemas.microsoft.com/office/drawing/2014/main" id="{5C72AA50-7D08-964B-9C79-713DD6E9DEB8}"/>
                    </a:ext>
                  </a:extLst>
                </p:cNvPr>
                <p:cNvSpPr/>
                <p:nvPr/>
              </p:nvSpPr>
              <p:spPr>
                <a:xfrm>
                  <a:off x="5100314" y="1911515"/>
                  <a:ext cx="1614422" cy="14098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32" h="21600" extrusionOk="0">
                      <a:moveTo>
                        <a:pt x="16281" y="13929"/>
                      </a:moveTo>
                      <a:cubicBezTo>
                        <a:pt x="18681" y="14600"/>
                        <a:pt x="20400" y="17626"/>
                        <a:pt x="19756" y="21600"/>
                      </a:cubicBezTo>
                      <a:cubicBezTo>
                        <a:pt x="19760" y="21573"/>
                        <a:pt x="19768" y="21544"/>
                        <a:pt x="19773" y="21517"/>
                      </a:cubicBezTo>
                      <a:cubicBezTo>
                        <a:pt x="20360" y="19214"/>
                        <a:pt x="21600" y="4602"/>
                        <a:pt x="10320" y="0"/>
                      </a:cubicBezTo>
                      <a:cubicBezTo>
                        <a:pt x="7599" y="278"/>
                        <a:pt x="4856" y="886"/>
                        <a:pt x="0" y="3578"/>
                      </a:cubicBezTo>
                      <a:lnTo>
                        <a:pt x="4896" y="15687"/>
                      </a:lnTo>
                      <a:cubicBezTo>
                        <a:pt x="9567" y="13277"/>
                        <a:pt x="13309" y="13027"/>
                        <a:pt x="16281" y="13929"/>
                      </a:cubicBezTo>
                      <a:close/>
                    </a:path>
                  </a:pathLst>
                </a:custGeom>
                <a:gradFill>
                  <a:gsLst>
                    <a:gs pos="65000">
                      <a:schemeClr val="accent1">
                        <a:lumMod val="50000"/>
                      </a:schemeClr>
                    </a:gs>
                    <a:gs pos="25000">
                      <a:schemeClr val="accent1">
                        <a:lumMod val="75000"/>
                      </a:schemeClr>
                    </a:gs>
                  </a:gsLst>
                  <a:lin ang="19200000" scaled="0"/>
                </a:gradFill>
                <a:ln w="12700">
                  <a:miter lim="400000"/>
                </a:ln>
              </p:spPr>
              <p:txBody>
                <a:bodyPr lIns="0" tIns="0" rIns="0" bIns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dirty="0"/>
                </a:p>
              </p:txBody>
            </p:sp>
            <p:sp>
              <p:nvSpPr>
                <p:cNvPr id="99" name="Shape 10">
                  <a:extLst>
                    <a:ext uri="{FF2B5EF4-FFF2-40B4-BE49-F238E27FC236}">
                      <a16:creationId xmlns:a16="http://schemas.microsoft.com/office/drawing/2014/main" id="{249FBA9B-6A2F-CB40-8787-C997013C08B2}"/>
                    </a:ext>
                  </a:extLst>
                </p:cNvPr>
                <p:cNvSpPr/>
                <p:nvPr/>
              </p:nvSpPr>
              <p:spPr>
                <a:xfrm>
                  <a:off x="3961690" y="2140381"/>
                  <a:ext cx="1702292" cy="20660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42" h="21600" extrusionOk="0">
                      <a:moveTo>
                        <a:pt x="18755" y="8290"/>
                      </a:moveTo>
                      <a:lnTo>
                        <a:pt x="13932" y="0"/>
                      </a:lnTo>
                      <a:cubicBezTo>
                        <a:pt x="4453" y="4270"/>
                        <a:pt x="-758" y="12901"/>
                        <a:pt x="90" y="21600"/>
                      </a:cubicBezTo>
                      <a:cubicBezTo>
                        <a:pt x="3767" y="12143"/>
                        <a:pt x="15444" y="13183"/>
                        <a:pt x="17285" y="13675"/>
                      </a:cubicBezTo>
                      <a:cubicBezTo>
                        <a:pt x="18392" y="13854"/>
                        <a:pt x="19594" y="14276"/>
                        <a:pt x="20842" y="15000"/>
                      </a:cubicBezTo>
                      <a:cubicBezTo>
                        <a:pt x="20781" y="13165"/>
                        <a:pt x="19921" y="10282"/>
                        <a:pt x="18755" y="8290"/>
                      </a:cubicBezTo>
                      <a:close/>
                    </a:path>
                  </a:pathLst>
                </a:custGeom>
                <a:gradFill>
                  <a:gsLst>
                    <a:gs pos="65000">
                      <a:schemeClr val="accent4">
                        <a:lumMod val="75000"/>
                      </a:schemeClr>
                    </a:gs>
                    <a:gs pos="15000">
                      <a:schemeClr val="accent4"/>
                    </a:gs>
                  </a:gsLst>
                  <a:lin ang="1200000" scaled="0"/>
                </a:gradFill>
                <a:ln w="12700">
                  <a:miter lim="400000"/>
                </a:ln>
              </p:spPr>
              <p:txBody>
                <a:bodyPr lIns="0" tIns="0" rIns="0" bIns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dirty="0"/>
                </a:p>
              </p:txBody>
            </p:sp>
            <p:sp>
              <p:nvSpPr>
                <p:cNvPr id="100" name="Shape 11">
                  <a:extLst>
                    <a:ext uri="{FF2B5EF4-FFF2-40B4-BE49-F238E27FC236}">
                      <a16:creationId xmlns:a16="http://schemas.microsoft.com/office/drawing/2014/main" id="{190E02B0-8EA7-3844-BC86-8D97EF02E800}"/>
                    </a:ext>
                  </a:extLst>
                </p:cNvPr>
                <p:cNvSpPr/>
                <p:nvPr/>
              </p:nvSpPr>
              <p:spPr>
                <a:xfrm>
                  <a:off x="4200620" y="4464269"/>
                  <a:ext cx="2066041" cy="1702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842" extrusionOk="0">
                      <a:moveTo>
                        <a:pt x="8290" y="2087"/>
                      </a:moveTo>
                      <a:lnTo>
                        <a:pt x="0" y="6910"/>
                      </a:lnTo>
                      <a:cubicBezTo>
                        <a:pt x="4270" y="16389"/>
                        <a:pt x="12901" y="21600"/>
                        <a:pt x="21600" y="20752"/>
                      </a:cubicBezTo>
                      <a:cubicBezTo>
                        <a:pt x="12143" y="17075"/>
                        <a:pt x="13183" y="5398"/>
                        <a:pt x="13675" y="3557"/>
                      </a:cubicBezTo>
                      <a:cubicBezTo>
                        <a:pt x="13854" y="2450"/>
                        <a:pt x="14276" y="1248"/>
                        <a:pt x="15000" y="0"/>
                      </a:cubicBezTo>
                      <a:cubicBezTo>
                        <a:pt x="13165" y="61"/>
                        <a:pt x="10282" y="921"/>
                        <a:pt x="8290" y="2087"/>
                      </a:cubicBezTo>
                      <a:close/>
                    </a:path>
                  </a:pathLst>
                </a:custGeom>
                <a:gradFill>
                  <a:gsLst>
                    <a:gs pos="15000">
                      <a:schemeClr val="accent3">
                        <a:lumMod val="75000"/>
                      </a:schemeClr>
                    </a:gs>
                    <a:gs pos="65000">
                      <a:schemeClr val="accent3"/>
                    </a:gs>
                  </a:gsLst>
                  <a:lin ang="6600000" scaled="0"/>
                </a:gradFill>
                <a:ln w="12700">
                  <a:miter lim="400000"/>
                </a:ln>
              </p:spPr>
              <p:txBody>
                <a:bodyPr lIns="0" tIns="0" rIns="0" bIns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dirty="0"/>
                </a:p>
              </p:txBody>
            </p:sp>
            <p:sp>
              <p:nvSpPr>
                <p:cNvPr id="101" name="Shape 12">
                  <a:extLst>
                    <a:ext uri="{FF2B5EF4-FFF2-40B4-BE49-F238E27FC236}">
                      <a16:creationId xmlns:a16="http://schemas.microsoft.com/office/drawing/2014/main" id="{D2F85967-6585-6646-A57D-9369481303EE}"/>
                    </a:ext>
                  </a:extLst>
                </p:cNvPr>
                <p:cNvSpPr/>
                <p:nvPr/>
              </p:nvSpPr>
              <p:spPr>
                <a:xfrm>
                  <a:off x="6528018" y="3870173"/>
                  <a:ext cx="1702292" cy="20660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42" h="21600" extrusionOk="0">
                      <a:moveTo>
                        <a:pt x="2087" y="13310"/>
                      </a:moveTo>
                      <a:lnTo>
                        <a:pt x="6910" y="21600"/>
                      </a:lnTo>
                      <a:cubicBezTo>
                        <a:pt x="16389" y="17330"/>
                        <a:pt x="21600" y="8699"/>
                        <a:pt x="20752" y="0"/>
                      </a:cubicBezTo>
                      <a:cubicBezTo>
                        <a:pt x="17075" y="9457"/>
                        <a:pt x="5398" y="8417"/>
                        <a:pt x="3557" y="7925"/>
                      </a:cubicBezTo>
                      <a:cubicBezTo>
                        <a:pt x="2450" y="7746"/>
                        <a:pt x="1248" y="7324"/>
                        <a:pt x="0" y="6600"/>
                      </a:cubicBezTo>
                      <a:cubicBezTo>
                        <a:pt x="61" y="8435"/>
                        <a:pt x="921" y="11318"/>
                        <a:pt x="2087" y="13310"/>
                      </a:cubicBezTo>
                      <a:close/>
                    </a:path>
                  </a:pathLst>
                </a:custGeom>
                <a:gradFill>
                  <a:gsLst>
                    <a:gs pos="15000">
                      <a:schemeClr val="accent2">
                        <a:lumMod val="75000"/>
                      </a:schemeClr>
                    </a:gs>
                    <a:gs pos="65000">
                      <a:schemeClr val="accent2"/>
                    </a:gs>
                  </a:gsLst>
                  <a:lin ang="3000000" scaled="0"/>
                </a:gradFill>
                <a:ln w="12700">
                  <a:miter lim="400000"/>
                </a:ln>
              </p:spPr>
              <p:txBody>
                <a:bodyPr lIns="0" tIns="0" rIns="0" bIns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dirty="0"/>
                </a:p>
              </p:txBody>
            </p:sp>
            <p:sp>
              <p:nvSpPr>
                <p:cNvPr id="102" name="Shape 13">
                  <a:extLst>
                    <a:ext uri="{FF2B5EF4-FFF2-40B4-BE49-F238E27FC236}">
                      <a16:creationId xmlns:a16="http://schemas.microsoft.com/office/drawing/2014/main" id="{0FFEE159-2491-3342-806F-E9AA70F841B9}"/>
                    </a:ext>
                  </a:extLst>
                </p:cNvPr>
                <p:cNvSpPr/>
                <p:nvPr/>
              </p:nvSpPr>
              <p:spPr>
                <a:xfrm>
                  <a:off x="5928049" y="1907220"/>
                  <a:ext cx="2066042" cy="1702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842" extrusionOk="0">
                      <a:moveTo>
                        <a:pt x="13310" y="18755"/>
                      </a:moveTo>
                      <a:lnTo>
                        <a:pt x="21600" y="13932"/>
                      </a:lnTo>
                      <a:cubicBezTo>
                        <a:pt x="17330" y="4453"/>
                        <a:pt x="8699" y="-758"/>
                        <a:pt x="0" y="90"/>
                      </a:cubicBezTo>
                      <a:cubicBezTo>
                        <a:pt x="9457" y="3767"/>
                        <a:pt x="8417" y="15444"/>
                        <a:pt x="7925" y="17285"/>
                      </a:cubicBezTo>
                      <a:cubicBezTo>
                        <a:pt x="7746" y="18392"/>
                        <a:pt x="7324" y="19594"/>
                        <a:pt x="6600" y="20842"/>
                      </a:cubicBezTo>
                      <a:cubicBezTo>
                        <a:pt x="8435" y="20781"/>
                        <a:pt x="11318" y="19921"/>
                        <a:pt x="13310" y="18755"/>
                      </a:cubicBezTo>
                      <a:close/>
                    </a:path>
                  </a:pathLst>
                </a:custGeom>
                <a:gradFill>
                  <a:gsLst>
                    <a:gs pos="65000">
                      <a:schemeClr val="accent1"/>
                    </a:gs>
                    <a:gs pos="15000">
                      <a:schemeClr val="accent1">
                        <a:lumMod val="75000"/>
                      </a:schemeClr>
                    </a:gs>
                  </a:gsLst>
                  <a:lin ang="17400000" scaled="0"/>
                </a:gradFill>
                <a:ln w="12700">
                  <a:miter lim="400000"/>
                </a:ln>
              </p:spPr>
              <p:txBody>
                <a:bodyPr lIns="0" tIns="0" rIns="0" bIns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dirty="0"/>
                </a:p>
              </p:txBody>
            </p:sp>
          </p:grp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79129FFF-E229-4B4B-94A3-A52B75741319}"/>
                  </a:ext>
                </a:extLst>
              </p:cNvPr>
              <p:cNvSpPr/>
              <p:nvPr/>
            </p:nvSpPr>
            <p:spPr>
              <a:xfrm>
                <a:off x="4072926" y="2020299"/>
                <a:ext cx="4028615" cy="4028613"/>
              </a:xfrm>
              <a:prstGeom prst="ellipse">
                <a:avLst/>
              </a:prstGeom>
              <a:noFill/>
              <a:ln w="19050">
                <a:solidFill>
                  <a:schemeClr val="tx1">
                    <a:alpha val="2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BAAC6F26-C596-1A43-A321-BDF318E0D85A}"/>
                  </a:ext>
                </a:extLst>
              </p:cNvPr>
              <p:cNvSpPr/>
              <p:nvPr/>
            </p:nvSpPr>
            <p:spPr>
              <a:xfrm>
                <a:off x="5991133" y="1898482"/>
                <a:ext cx="207648" cy="207646"/>
              </a:xfrm>
              <a:prstGeom prst="ellipse">
                <a:avLst/>
              </a:prstGeom>
              <a:solidFill>
                <a:schemeClr val="accent1"/>
              </a:solidFill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A002854F-B62B-0843-8D5C-E211BC0920A9}"/>
                  </a:ext>
                </a:extLst>
              </p:cNvPr>
              <p:cNvSpPr/>
              <p:nvPr/>
            </p:nvSpPr>
            <p:spPr>
              <a:xfrm>
                <a:off x="5991133" y="5933269"/>
                <a:ext cx="207648" cy="207646"/>
              </a:xfrm>
              <a:prstGeom prst="ellipse">
                <a:avLst/>
              </a:prstGeom>
              <a:solidFill>
                <a:schemeClr val="accent3"/>
              </a:solidFill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7DF55914-63A2-BB4E-B3D3-DB5DF728C7B7}"/>
                  </a:ext>
                </a:extLst>
              </p:cNvPr>
              <p:cNvSpPr/>
              <p:nvPr/>
            </p:nvSpPr>
            <p:spPr>
              <a:xfrm rot="16200000">
                <a:off x="3974783" y="3878211"/>
                <a:ext cx="207646" cy="207646"/>
              </a:xfrm>
              <a:prstGeom prst="ellipse">
                <a:avLst/>
              </a:prstGeom>
              <a:solidFill>
                <a:schemeClr val="accent4"/>
              </a:solidFill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7D0535C1-B957-EB41-9206-D924EAE00F97}"/>
                  </a:ext>
                </a:extLst>
              </p:cNvPr>
              <p:cNvSpPr/>
              <p:nvPr/>
            </p:nvSpPr>
            <p:spPr>
              <a:xfrm rot="16200000">
                <a:off x="8009571" y="3878211"/>
                <a:ext cx="207646" cy="207646"/>
              </a:xfrm>
              <a:prstGeom prst="ellipse">
                <a:avLst/>
              </a:prstGeom>
              <a:solidFill>
                <a:schemeClr val="accent2"/>
              </a:solidFill>
              <a:ln w="508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59818041-497C-AA54-6091-0B05D0A645E8}"/>
                </a:ext>
              </a:extLst>
            </p:cNvPr>
            <p:cNvSpPr txBox="1"/>
            <p:nvPr/>
          </p:nvSpPr>
          <p:spPr>
            <a:xfrm>
              <a:off x="4242123" y="3842011"/>
              <a:ext cx="823913" cy="45499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+mj-lt"/>
                </a:rPr>
                <a:t>02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10533EAD-3ABA-1335-FA08-18AB254CF1B2}"/>
                </a:ext>
              </a:extLst>
            </p:cNvPr>
            <p:cNvSpPr txBox="1"/>
            <p:nvPr/>
          </p:nvSpPr>
          <p:spPr>
            <a:xfrm>
              <a:off x="5583657" y="2386938"/>
              <a:ext cx="823913" cy="45499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+mj-lt"/>
                </a:rPr>
                <a:t>01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E7C9E08D-15FF-198A-97CD-5526866D5DA1}"/>
                </a:ext>
              </a:extLst>
            </p:cNvPr>
            <p:cNvSpPr txBox="1"/>
            <p:nvPr/>
          </p:nvSpPr>
          <p:spPr>
            <a:xfrm>
              <a:off x="5725092" y="5088129"/>
              <a:ext cx="823913" cy="45499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+mj-lt"/>
                </a:rPr>
                <a:t>03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835C7A80-6F79-4620-944E-20C7E509C958}"/>
                </a:ext>
              </a:extLst>
            </p:cNvPr>
            <p:cNvSpPr txBox="1"/>
            <p:nvPr/>
          </p:nvSpPr>
          <p:spPr>
            <a:xfrm>
              <a:off x="7038352" y="3690381"/>
              <a:ext cx="823913" cy="45499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+mj-lt"/>
                </a:rPr>
                <a:t>04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748E4F-5461-9B2F-DB49-0771CB3C70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724400" y="6353336"/>
            <a:ext cx="2743200" cy="365125"/>
          </a:xfrm>
        </p:spPr>
        <p:txBody>
          <a:bodyPr/>
          <a:lstStyle/>
          <a:p>
            <a:fld id="{7737D3DD-0AB3-4F16-99FA-6262B2B4036D}" type="slidenum">
              <a:rPr lang="en-MY" smtClean="0"/>
              <a:t>28</a:t>
            </a:fld>
            <a:endParaRPr lang="en-MY" dirty="0"/>
          </a:p>
        </p:txBody>
      </p:sp>
      <p:sp>
        <p:nvSpPr>
          <p:cNvPr id="24" name="Inhaltsplatzhalter 4">
            <a:extLst>
              <a:ext uri="{FF2B5EF4-FFF2-40B4-BE49-F238E27FC236}">
                <a16:creationId xmlns:a16="http://schemas.microsoft.com/office/drawing/2014/main" id="{482F4F2D-7262-E27E-1BCE-47555ECA63AA}"/>
              </a:ext>
            </a:extLst>
          </p:cNvPr>
          <p:cNvSpPr txBox="1">
            <a:spLocks/>
          </p:cNvSpPr>
          <p:nvPr/>
        </p:nvSpPr>
        <p:spPr>
          <a:xfrm>
            <a:off x="663389" y="1628191"/>
            <a:ext cx="3482368" cy="180241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accent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01. Improved the skills in </a:t>
            </a:r>
          </a:p>
          <a:p>
            <a:pPr marL="0" indent="0" algn="r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accent5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vulnerability assessment</a:t>
            </a:r>
            <a:br>
              <a:rPr lang="en-US" sz="1400" b="1" dirty="0">
                <a:solidFill>
                  <a:schemeClr val="accent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dirty="0">
                <a:solidFill>
                  <a:schemeClr val="tx2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Discovered on how the 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process</a:t>
            </a:r>
            <a:r>
              <a:rPr lang="en-US" sz="1600" dirty="0">
                <a:solidFill>
                  <a:schemeClr val="tx2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of VA will be conducted and vulnerability scanner can be used which is Nessus by Tenable.io </a:t>
            </a:r>
            <a:r>
              <a:rPr lang="en-US" sz="1600" dirty="0">
                <a:solidFill>
                  <a:schemeClr val="tx2">
                    <a:alpha val="70000"/>
                  </a:schemeClr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endParaRPr lang="en-US" sz="1400" dirty="0">
              <a:solidFill>
                <a:schemeClr val="tx2">
                  <a:alpha val="70000"/>
                </a:schemeClr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Inhaltsplatzhalter 4">
            <a:extLst>
              <a:ext uri="{FF2B5EF4-FFF2-40B4-BE49-F238E27FC236}">
                <a16:creationId xmlns:a16="http://schemas.microsoft.com/office/drawing/2014/main" id="{A257EC53-0565-ACEA-D814-13DDC79292BA}"/>
              </a:ext>
            </a:extLst>
          </p:cNvPr>
          <p:cNvSpPr txBox="1">
            <a:spLocks/>
          </p:cNvSpPr>
          <p:nvPr/>
        </p:nvSpPr>
        <p:spPr>
          <a:xfrm>
            <a:off x="845643" y="3911837"/>
            <a:ext cx="3531452" cy="217174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accent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02. Exposure to new </a:t>
            </a:r>
          </a:p>
          <a:p>
            <a:pPr marL="0" indent="0" algn="r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accent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programming language</a:t>
            </a:r>
            <a:br>
              <a:rPr lang="en-US" sz="1400" b="1" dirty="0">
                <a:solidFill>
                  <a:schemeClr val="accent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dirty="0">
                <a:solidFill>
                  <a:schemeClr val="tx1">
                    <a:alpha val="70000"/>
                  </a:schemeClr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Exposed to </a:t>
            </a:r>
            <a:r>
              <a:rPr lang="en-US" sz="1600" dirty="0" err="1">
                <a:solidFill>
                  <a:schemeClr val="tx1">
                    <a:alpha val="70000"/>
                  </a:schemeClr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Lucee</a:t>
            </a:r>
            <a:r>
              <a:rPr lang="en-US" sz="1600" dirty="0">
                <a:solidFill>
                  <a:schemeClr val="tx1">
                    <a:alpha val="70000"/>
                  </a:schemeClr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open-source and CFML programming language when developing a system of ICT access control complaint and registration form for UMK used</a:t>
            </a:r>
            <a:endParaRPr lang="en-US" sz="1400" dirty="0">
              <a:solidFill>
                <a:schemeClr val="tx1">
                  <a:alpha val="70000"/>
                </a:schemeClr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Inhaltsplatzhalter 4">
            <a:extLst>
              <a:ext uri="{FF2B5EF4-FFF2-40B4-BE49-F238E27FC236}">
                <a16:creationId xmlns:a16="http://schemas.microsoft.com/office/drawing/2014/main" id="{97A6FD3F-1C4A-3310-2AEF-DE968531AC17}"/>
              </a:ext>
            </a:extLst>
          </p:cNvPr>
          <p:cNvSpPr txBox="1">
            <a:spLocks/>
          </p:cNvSpPr>
          <p:nvPr/>
        </p:nvSpPr>
        <p:spPr>
          <a:xfrm flipH="1">
            <a:off x="8023534" y="1628191"/>
            <a:ext cx="2893815" cy="180241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04. Improved my </a:t>
            </a: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social interaction</a:t>
            </a:r>
            <a:br>
              <a:rPr lang="en-US" sz="1400" b="1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Improved the ways to interact with the upper management, staffs and other trainees 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Inhaltsplatzhalter 4">
            <a:extLst>
              <a:ext uri="{FF2B5EF4-FFF2-40B4-BE49-F238E27FC236}">
                <a16:creationId xmlns:a16="http://schemas.microsoft.com/office/drawing/2014/main" id="{EB08621A-C802-072E-D847-B9AFA5DDFFE1}"/>
              </a:ext>
            </a:extLst>
          </p:cNvPr>
          <p:cNvSpPr txBox="1">
            <a:spLocks/>
          </p:cNvSpPr>
          <p:nvPr/>
        </p:nvSpPr>
        <p:spPr>
          <a:xfrm flipH="1">
            <a:off x="7814907" y="3926963"/>
            <a:ext cx="3502009" cy="217174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03. High self-confidence</a:t>
            </a: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to become presenter </a:t>
            </a:r>
            <a:br>
              <a:rPr lang="en-US" sz="1400" b="1" dirty="0">
                <a:solidFill>
                  <a:schemeClr val="accent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Be one of the presenters during potential labs that was organized by Skill CCI in front of all CCI’s staffs with the topic Network Detection Response (NDR)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95C96A-F633-AD95-F5BB-1C4D8B953228}"/>
              </a:ext>
            </a:extLst>
          </p:cNvPr>
          <p:cNvSpPr txBox="1"/>
          <p:nvPr/>
        </p:nvSpPr>
        <p:spPr>
          <a:xfrm>
            <a:off x="3902038" y="195445"/>
            <a:ext cx="43879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ACHIEVEMENTS</a:t>
            </a:r>
          </a:p>
        </p:txBody>
      </p:sp>
    </p:spTree>
    <p:extLst>
      <p:ext uri="{BB962C8B-B14F-4D97-AF65-F5344CB8AC3E}">
        <p14:creationId xmlns:p14="http://schemas.microsoft.com/office/powerpoint/2010/main" val="105721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BB1138-C0F5-FCB4-9818-D5953E8595F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32550"/>
            <a:ext cx="2743200" cy="365125"/>
          </a:xfrm>
        </p:spPr>
        <p:txBody>
          <a:bodyPr/>
          <a:lstStyle/>
          <a:p>
            <a:fld id="{7737D3DD-0AB3-4F16-99FA-6262B2B4036D}" type="slidenum">
              <a:rPr lang="en-MY" smtClean="0"/>
              <a:t>29</a:t>
            </a:fld>
            <a:endParaRPr lang="en-MY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91452A-6464-2923-CC63-A3982B36C95A}"/>
              </a:ext>
            </a:extLst>
          </p:cNvPr>
          <p:cNvSpPr/>
          <p:nvPr/>
        </p:nvSpPr>
        <p:spPr>
          <a:xfrm>
            <a:off x="0" y="2485417"/>
            <a:ext cx="12192000" cy="1887166"/>
          </a:xfrm>
          <a:prstGeom prst="rect">
            <a:avLst/>
          </a:prstGeom>
          <a:solidFill>
            <a:schemeClr val="accent2"/>
          </a:solidFill>
          <a:ln w="7158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MY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B5354D-035D-0446-F71C-90DB22B966EB}"/>
              </a:ext>
            </a:extLst>
          </p:cNvPr>
          <p:cNvSpPr txBox="1"/>
          <p:nvPr/>
        </p:nvSpPr>
        <p:spPr>
          <a:xfrm>
            <a:off x="3569012" y="2951946"/>
            <a:ext cx="5053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5600" b="1" dirty="0">
                <a:solidFill>
                  <a:schemeClr val="bg1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16515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BB1138-C0F5-FCB4-9818-D5953E8595F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32550"/>
            <a:ext cx="2743200" cy="365125"/>
          </a:xfrm>
        </p:spPr>
        <p:txBody>
          <a:bodyPr/>
          <a:lstStyle/>
          <a:p>
            <a:fld id="{7737D3DD-0AB3-4F16-99FA-6262B2B4036D}" type="slidenum">
              <a:rPr lang="en-MY" smtClean="0"/>
              <a:t>3</a:t>
            </a:fld>
            <a:endParaRPr lang="en-MY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91452A-6464-2923-CC63-A3982B36C95A}"/>
              </a:ext>
            </a:extLst>
          </p:cNvPr>
          <p:cNvSpPr/>
          <p:nvPr/>
        </p:nvSpPr>
        <p:spPr>
          <a:xfrm>
            <a:off x="0" y="2485417"/>
            <a:ext cx="12192000" cy="1887166"/>
          </a:xfrm>
          <a:prstGeom prst="rect">
            <a:avLst/>
          </a:prstGeom>
          <a:solidFill>
            <a:schemeClr val="accent2"/>
          </a:solidFill>
          <a:ln w="7158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MY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B5354D-035D-0446-F71C-90DB22B966EB}"/>
              </a:ext>
            </a:extLst>
          </p:cNvPr>
          <p:cNvSpPr txBox="1"/>
          <p:nvPr/>
        </p:nvSpPr>
        <p:spPr>
          <a:xfrm>
            <a:off x="2648355" y="2951946"/>
            <a:ext cx="68952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5600" b="1" dirty="0">
                <a:solidFill>
                  <a:schemeClr val="bg1"/>
                </a:solidFill>
              </a:rPr>
              <a:t>COMPANY PROFILE</a:t>
            </a:r>
          </a:p>
        </p:txBody>
      </p:sp>
    </p:spTree>
    <p:extLst>
      <p:ext uri="{BB962C8B-B14F-4D97-AF65-F5344CB8AC3E}">
        <p14:creationId xmlns:p14="http://schemas.microsoft.com/office/powerpoint/2010/main" val="119668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B9F99B2-FD80-9BAD-B314-7809390C97EF}"/>
              </a:ext>
            </a:extLst>
          </p:cNvPr>
          <p:cNvSpPr/>
          <p:nvPr/>
        </p:nvSpPr>
        <p:spPr>
          <a:xfrm>
            <a:off x="796435" y="2818756"/>
            <a:ext cx="2871477" cy="287147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F1EF811-E98D-26EB-F743-2805D8DA7181}"/>
              </a:ext>
            </a:extLst>
          </p:cNvPr>
          <p:cNvSpPr/>
          <p:nvPr/>
        </p:nvSpPr>
        <p:spPr>
          <a:xfrm>
            <a:off x="4660261" y="2818756"/>
            <a:ext cx="2871477" cy="287147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A731E1B-BD04-2698-DAF7-ABADA98B8375}"/>
              </a:ext>
            </a:extLst>
          </p:cNvPr>
          <p:cNvSpPr/>
          <p:nvPr/>
        </p:nvSpPr>
        <p:spPr>
          <a:xfrm>
            <a:off x="8455882" y="2818756"/>
            <a:ext cx="2871477" cy="2871477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0D59411-F9D7-45CC-35FC-9FC40CFB6A01}"/>
              </a:ext>
            </a:extLst>
          </p:cNvPr>
          <p:cNvSpPr/>
          <p:nvPr/>
        </p:nvSpPr>
        <p:spPr>
          <a:xfrm>
            <a:off x="1042924" y="2953357"/>
            <a:ext cx="415457" cy="41545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n-ID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286C445-E29B-59E3-9AAE-EC090F14F6EF}"/>
              </a:ext>
            </a:extLst>
          </p:cNvPr>
          <p:cNvSpPr/>
          <p:nvPr/>
        </p:nvSpPr>
        <p:spPr>
          <a:xfrm>
            <a:off x="5013927" y="2934432"/>
            <a:ext cx="415457" cy="41545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ID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6EB531-9569-0F14-DDEF-4B8BCDA22841}"/>
              </a:ext>
            </a:extLst>
          </p:cNvPr>
          <p:cNvSpPr/>
          <p:nvPr/>
        </p:nvSpPr>
        <p:spPr>
          <a:xfrm>
            <a:off x="8843101" y="2913871"/>
            <a:ext cx="415457" cy="41545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en-ID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7039176-E076-4DFB-F59B-B3D5640A8751}"/>
              </a:ext>
            </a:extLst>
          </p:cNvPr>
          <p:cNvGrpSpPr/>
          <p:nvPr/>
        </p:nvGrpSpPr>
        <p:grpSpPr>
          <a:xfrm>
            <a:off x="4042252" y="4165687"/>
            <a:ext cx="242887" cy="242887"/>
            <a:chOff x="3367088" y="2333625"/>
            <a:chExt cx="553718" cy="55371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A7AEEC9-EB60-22F2-0E94-E4F64A2C46D5}"/>
                </a:ext>
              </a:extLst>
            </p:cNvPr>
            <p:cNvGrpSpPr/>
            <p:nvPr/>
          </p:nvGrpSpPr>
          <p:grpSpPr>
            <a:xfrm>
              <a:off x="3579177" y="2470043"/>
              <a:ext cx="129540" cy="280882"/>
              <a:chOff x="3589020" y="2476500"/>
              <a:chExt cx="129540" cy="280882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15BCAB8-43DE-7078-F0E0-2516150A2266}"/>
                  </a:ext>
                </a:extLst>
              </p:cNvPr>
              <p:cNvCxnSpPr/>
              <p:nvPr/>
            </p:nvCxnSpPr>
            <p:spPr>
              <a:xfrm>
                <a:off x="3589020" y="2476500"/>
                <a:ext cx="129540" cy="129540"/>
              </a:xfrm>
              <a:prstGeom prst="line">
                <a:avLst/>
              </a:prstGeom>
              <a:ln w="6350" cap="rnd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E085BE4-0791-7BE2-4B68-8259DD6AA3FC}"/>
                  </a:ext>
                </a:extLst>
              </p:cNvPr>
              <p:cNvCxnSpPr/>
              <p:nvPr/>
            </p:nvCxnSpPr>
            <p:spPr>
              <a:xfrm flipV="1">
                <a:off x="3589020" y="2606040"/>
                <a:ext cx="129540" cy="151342"/>
              </a:xfrm>
              <a:prstGeom prst="line">
                <a:avLst/>
              </a:prstGeom>
              <a:ln w="6350" cap="rnd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9485B5B-9224-4D18-E3CE-C4A51F10B90C}"/>
                </a:ext>
              </a:extLst>
            </p:cNvPr>
            <p:cNvSpPr/>
            <p:nvPr/>
          </p:nvSpPr>
          <p:spPr>
            <a:xfrm>
              <a:off x="3367088" y="2333625"/>
              <a:ext cx="553718" cy="553718"/>
            </a:xfrm>
            <a:prstGeom prst="ellipse">
              <a:avLst/>
            </a:prstGeom>
            <a:noFill/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F05EBDF-AE11-3C07-4150-8E8D9E36E9D7}"/>
              </a:ext>
            </a:extLst>
          </p:cNvPr>
          <p:cNvGrpSpPr/>
          <p:nvPr/>
        </p:nvGrpSpPr>
        <p:grpSpPr>
          <a:xfrm>
            <a:off x="7875486" y="4165687"/>
            <a:ext cx="242887" cy="242887"/>
            <a:chOff x="3367088" y="2333625"/>
            <a:chExt cx="553718" cy="55371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F02DCBB-2EEF-3438-5A1A-D8A89776E0ED}"/>
                </a:ext>
              </a:extLst>
            </p:cNvPr>
            <p:cNvGrpSpPr/>
            <p:nvPr/>
          </p:nvGrpSpPr>
          <p:grpSpPr>
            <a:xfrm>
              <a:off x="3579177" y="2470043"/>
              <a:ext cx="129540" cy="280882"/>
              <a:chOff x="3589020" y="2476500"/>
              <a:chExt cx="129540" cy="280882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E9D63747-6345-72AD-4FB7-98FE770F57E4}"/>
                  </a:ext>
                </a:extLst>
              </p:cNvPr>
              <p:cNvCxnSpPr/>
              <p:nvPr/>
            </p:nvCxnSpPr>
            <p:spPr>
              <a:xfrm>
                <a:off x="3589020" y="2476500"/>
                <a:ext cx="129540" cy="129540"/>
              </a:xfrm>
              <a:prstGeom prst="line">
                <a:avLst/>
              </a:prstGeom>
              <a:ln w="6350" cap="rnd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0687EF87-E0A2-C9D7-5950-ECA68C8D3D92}"/>
                  </a:ext>
                </a:extLst>
              </p:cNvPr>
              <p:cNvCxnSpPr/>
              <p:nvPr/>
            </p:nvCxnSpPr>
            <p:spPr>
              <a:xfrm flipV="1">
                <a:off x="3589020" y="2606040"/>
                <a:ext cx="129540" cy="151342"/>
              </a:xfrm>
              <a:prstGeom prst="line">
                <a:avLst/>
              </a:prstGeom>
              <a:ln w="6350" cap="rnd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72F6F8D-D5BB-790B-E584-1318702EC1F7}"/>
                </a:ext>
              </a:extLst>
            </p:cNvPr>
            <p:cNvSpPr/>
            <p:nvPr/>
          </p:nvSpPr>
          <p:spPr>
            <a:xfrm>
              <a:off x="3367088" y="2333625"/>
              <a:ext cx="553718" cy="553718"/>
            </a:xfrm>
            <a:prstGeom prst="ellipse">
              <a:avLst/>
            </a:prstGeom>
            <a:noFill/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46ACCBBC-4433-2B58-4FBF-512B3FA4AE45}"/>
              </a:ext>
            </a:extLst>
          </p:cNvPr>
          <p:cNvSpPr/>
          <p:nvPr/>
        </p:nvSpPr>
        <p:spPr>
          <a:xfrm>
            <a:off x="1175086" y="3429000"/>
            <a:ext cx="2114174" cy="1753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400" dirty="0"/>
              <a:t>Gained knowledge and new experience because industrial training was exposed me to the real work environment</a:t>
            </a:r>
            <a:endParaRPr lang="en-US" sz="14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3AE1A0-D352-35F4-F02E-C348FF12A4B0}"/>
              </a:ext>
            </a:extLst>
          </p:cNvPr>
          <p:cNvSpPr/>
          <p:nvPr/>
        </p:nvSpPr>
        <p:spPr>
          <a:xfrm>
            <a:off x="8791691" y="3265787"/>
            <a:ext cx="2199858" cy="2033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400" dirty="0">
                <a:ea typeface="Open Sans" panose="020B0606030504020204" pitchFamily="34" charset="0"/>
                <a:cs typeface="Open Sans" panose="020B0606030504020204" pitchFamily="34" charset="0"/>
              </a:rPr>
              <a:t>CCI, UMK is a good place to grow especially for trainee as the seniors will always gives input to help if any there any trouble issues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7745D2-40E6-E07C-8E52-999323255124}"/>
              </a:ext>
            </a:extLst>
          </p:cNvPr>
          <p:cNvSpPr/>
          <p:nvPr/>
        </p:nvSpPr>
        <p:spPr>
          <a:xfrm>
            <a:off x="4960863" y="3439019"/>
            <a:ext cx="2259106" cy="1753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400" dirty="0"/>
              <a:t>Show and applied the skills that I have and able to sharpen my social skills and increased my networking</a:t>
            </a:r>
            <a:endParaRPr lang="en-US" sz="14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FDC81758-9AAD-E8F2-669C-9A6418CE8838}"/>
              </a:ext>
            </a:extLst>
          </p:cNvPr>
          <p:cNvSpPr txBox="1">
            <a:spLocks/>
          </p:cNvSpPr>
          <p:nvPr/>
        </p:nvSpPr>
        <p:spPr>
          <a:xfrm>
            <a:off x="4718816" y="643302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37D3DD-0AB3-4F16-99FA-6262B2B4036D}" type="slidenum">
              <a:rPr lang="en-MY" sz="1600" smtClean="0"/>
              <a:pPr algn="ctr"/>
              <a:t>30</a:t>
            </a:fld>
            <a:endParaRPr lang="en-MY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AE680A-215C-1D3C-8EB1-951CDE08173D}"/>
              </a:ext>
            </a:extLst>
          </p:cNvPr>
          <p:cNvSpPr txBox="1"/>
          <p:nvPr/>
        </p:nvSpPr>
        <p:spPr>
          <a:xfrm>
            <a:off x="1057438" y="728202"/>
            <a:ext cx="101398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+mj-lt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31090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8" grpId="0"/>
      <p:bldP spid="19" grpId="0"/>
      <p:bldP spid="20" grpId="0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F2487CA-61BE-25F0-5027-B624209C26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548" y="4882841"/>
            <a:ext cx="1783499" cy="6032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10E25B-B2C5-68B3-167D-1D8585711E38}"/>
              </a:ext>
            </a:extLst>
          </p:cNvPr>
          <p:cNvSpPr txBox="1"/>
          <p:nvPr/>
        </p:nvSpPr>
        <p:spPr bwMode="auto">
          <a:xfrm>
            <a:off x="3753095" y="2380689"/>
            <a:ext cx="4706938" cy="85407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95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THANK</a:t>
            </a:r>
            <a:r>
              <a:rPr lang="en-US" sz="495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95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YOU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79AEFE-B726-E128-0B8D-80297C2C6880}"/>
              </a:ext>
            </a:extLst>
          </p:cNvPr>
          <p:cNvSpPr txBox="1"/>
          <p:nvPr/>
        </p:nvSpPr>
        <p:spPr>
          <a:xfrm>
            <a:off x="5428912" y="6322009"/>
            <a:ext cx="38027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200" dirty="0">
                <a:solidFill>
                  <a:schemeClr val="bg1"/>
                </a:solidFill>
              </a:rPr>
              <a:t>univteknologimalaysia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439CD4-4875-5F66-A621-B6673941237D}"/>
              </a:ext>
            </a:extLst>
          </p:cNvPr>
          <p:cNvGrpSpPr/>
          <p:nvPr/>
        </p:nvGrpSpPr>
        <p:grpSpPr>
          <a:xfrm>
            <a:off x="5024495" y="6321466"/>
            <a:ext cx="280228" cy="281958"/>
            <a:chOff x="2163763" y="-1266825"/>
            <a:chExt cx="1028700" cy="1035050"/>
          </a:xfrm>
          <a:solidFill>
            <a:schemeClr val="bg1">
              <a:lumMod val="95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78B31128-BD61-B8CA-138A-288839E179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3763" y="-1266825"/>
              <a:ext cx="1028700" cy="1035050"/>
            </a:xfrm>
            <a:custGeom>
              <a:avLst/>
              <a:gdLst>
                <a:gd name="T0" fmla="*/ 198 w 396"/>
                <a:gd name="T1" fmla="*/ 0 h 396"/>
                <a:gd name="T2" fmla="*/ 338 w 396"/>
                <a:gd name="T3" fmla="*/ 58 h 396"/>
                <a:gd name="T4" fmla="*/ 396 w 396"/>
                <a:gd name="T5" fmla="*/ 198 h 396"/>
                <a:gd name="T6" fmla="*/ 338 w 396"/>
                <a:gd name="T7" fmla="*/ 338 h 396"/>
                <a:gd name="T8" fmla="*/ 198 w 396"/>
                <a:gd name="T9" fmla="*/ 396 h 396"/>
                <a:gd name="T10" fmla="*/ 58 w 396"/>
                <a:gd name="T11" fmla="*/ 338 h 396"/>
                <a:gd name="T12" fmla="*/ 0 w 396"/>
                <a:gd name="T13" fmla="*/ 198 h 396"/>
                <a:gd name="T14" fmla="*/ 58 w 396"/>
                <a:gd name="T15" fmla="*/ 58 h 396"/>
                <a:gd name="T16" fmla="*/ 198 w 396"/>
                <a:gd name="T17" fmla="*/ 0 h 396"/>
                <a:gd name="T18" fmla="*/ 327 w 396"/>
                <a:gd name="T19" fmla="*/ 69 h 396"/>
                <a:gd name="T20" fmla="*/ 198 w 396"/>
                <a:gd name="T21" fmla="*/ 15 h 396"/>
                <a:gd name="T22" fmla="*/ 69 w 396"/>
                <a:gd name="T23" fmla="*/ 69 h 396"/>
                <a:gd name="T24" fmla="*/ 15 w 396"/>
                <a:gd name="T25" fmla="*/ 198 h 396"/>
                <a:gd name="T26" fmla="*/ 69 w 396"/>
                <a:gd name="T27" fmla="*/ 327 h 396"/>
                <a:gd name="T28" fmla="*/ 198 w 396"/>
                <a:gd name="T29" fmla="*/ 380 h 396"/>
                <a:gd name="T30" fmla="*/ 327 w 396"/>
                <a:gd name="T31" fmla="*/ 327 h 396"/>
                <a:gd name="T32" fmla="*/ 380 w 396"/>
                <a:gd name="T33" fmla="*/ 198 h 396"/>
                <a:gd name="T34" fmla="*/ 327 w 396"/>
                <a:gd name="T35" fmla="*/ 69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6" h="396">
                  <a:moveTo>
                    <a:pt x="198" y="0"/>
                  </a:moveTo>
                  <a:cubicBezTo>
                    <a:pt x="252" y="0"/>
                    <a:pt x="302" y="22"/>
                    <a:pt x="338" y="58"/>
                  </a:cubicBezTo>
                  <a:cubicBezTo>
                    <a:pt x="374" y="93"/>
                    <a:pt x="396" y="143"/>
                    <a:pt x="396" y="198"/>
                  </a:cubicBezTo>
                  <a:cubicBezTo>
                    <a:pt x="396" y="252"/>
                    <a:pt x="374" y="302"/>
                    <a:pt x="338" y="338"/>
                  </a:cubicBezTo>
                  <a:cubicBezTo>
                    <a:pt x="302" y="374"/>
                    <a:pt x="252" y="396"/>
                    <a:pt x="198" y="396"/>
                  </a:cubicBezTo>
                  <a:cubicBezTo>
                    <a:pt x="143" y="396"/>
                    <a:pt x="93" y="374"/>
                    <a:pt x="58" y="338"/>
                  </a:cubicBezTo>
                  <a:cubicBezTo>
                    <a:pt x="22" y="302"/>
                    <a:pt x="0" y="252"/>
                    <a:pt x="0" y="198"/>
                  </a:cubicBezTo>
                  <a:cubicBezTo>
                    <a:pt x="0" y="143"/>
                    <a:pt x="22" y="93"/>
                    <a:pt x="58" y="58"/>
                  </a:cubicBezTo>
                  <a:cubicBezTo>
                    <a:pt x="93" y="22"/>
                    <a:pt x="143" y="0"/>
                    <a:pt x="198" y="0"/>
                  </a:cubicBezTo>
                  <a:close/>
                  <a:moveTo>
                    <a:pt x="327" y="69"/>
                  </a:moveTo>
                  <a:cubicBezTo>
                    <a:pt x="294" y="36"/>
                    <a:pt x="248" y="15"/>
                    <a:pt x="198" y="15"/>
                  </a:cubicBezTo>
                  <a:cubicBezTo>
                    <a:pt x="147" y="15"/>
                    <a:pt x="102" y="36"/>
                    <a:pt x="69" y="69"/>
                  </a:cubicBezTo>
                  <a:cubicBezTo>
                    <a:pt x="36" y="102"/>
                    <a:pt x="15" y="147"/>
                    <a:pt x="15" y="198"/>
                  </a:cubicBezTo>
                  <a:cubicBezTo>
                    <a:pt x="15" y="248"/>
                    <a:pt x="36" y="294"/>
                    <a:pt x="69" y="327"/>
                  </a:cubicBezTo>
                  <a:cubicBezTo>
                    <a:pt x="102" y="360"/>
                    <a:pt x="147" y="380"/>
                    <a:pt x="198" y="380"/>
                  </a:cubicBezTo>
                  <a:cubicBezTo>
                    <a:pt x="248" y="380"/>
                    <a:pt x="294" y="360"/>
                    <a:pt x="327" y="327"/>
                  </a:cubicBezTo>
                  <a:cubicBezTo>
                    <a:pt x="360" y="294"/>
                    <a:pt x="380" y="248"/>
                    <a:pt x="380" y="198"/>
                  </a:cubicBezTo>
                  <a:cubicBezTo>
                    <a:pt x="380" y="147"/>
                    <a:pt x="360" y="102"/>
                    <a:pt x="327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D9B65B8A-FB05-6E01-C563-5D2269EA0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4288" y="-1014413"/>
              <a:ext cx="246063" cy="528638"/>
            </a:xfrm>
            <a:custGeom>
              <a:avLst/>
              <a:gdLst>
                <a:gd name="T0" fmla="*/ 63 w 95"/>
                <a:gd name="T1" fmla="*/ 60 h 202"/>
                <a:gd name="T2" fmla="*/ 63 w 95"/>
                <a:gd name="T3" fmla="*/ 44 h 202"/>
                <a:gd name="T4" fmla="*/ 72 w 95"/>
                <a:gd name="T5" fmla="*/ 34 h 202"/>
                <a:gd name="T6" fmla="*/ 94 w 95"/>
                <a:gd name="T7" fmla="*/ 34 h 202"/>
                <a:gd name="T8" fmla="*/ 94 w 95"/>
                <a:gd name="T9" fmla="*/ 0 h 202"/>
                <a:gd name="T10" fmla="*/ 63 w 95"/>
                <a:gd name="T11" fmla="*/ 0 h 202"/>
                <a:gd name="T12" fmla="*/ 21 w 95"/>
                <a:gd name="T13" fmla="*/ 42 h 202"/>
                <a:gd name="T14" fmla="*/ 21 w 95"/>
                <a:gd name="T15" fmla="*/ 60 h 202"/>
                <a:gd name="T16" fmla="*/ 0 w 95"/>
                <a:gd name="T17" fmla="*/ 60 h 202"/>
                <a:gd name="T18" fmla="*/ 0 w 95"/>
                <a:gd name="T19" fmla="*/ 85 h 202"/>
                <a:gd name="T20" fmla="*/ 0 w 95"/>
                <a:gd name="T21" fmla="*/ 101 h 202"/>
                <a:gd name="T22" fmla="*/ 21 w 95"/>
                <a:gd name="T23" fmla="*/ 101 h 202"/>
                <a:gd name="T24" fmla="*/ 21 w 95"/>
                <a:gd name="T25" fmla="*/ 202 h 202"/>
                <a:gd name="T26" fmla="*/ 61 w 95"/>
                <a:gd name="T27" fmla="*/ 202 h 202"/>
                <a:gd name="T28" fmla="*/ 61 w 95"/>
                <a:gd name="T29" fmla="*/ 101 h 202"/>
                <a:gd name="T30" fmla="*/ 91 w 95"/>
                <a:gd name="T31" fmla="*/ 101 h 202"/>
                <a:gd name="T32" fmla="*/ 92 w 95"/>
                <a:gd name="T33" fmla="*/ 85 h 202"/>
                <a:gd name="T34" fmla="*/ 95 w 95"/>
                <a:gd name="T35" fmla="*/ 60 h 202"/>
                <a:gd name="T36" fmla="*/ 63 w 95"/>
                <a:gd name="T37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5" h="202">
                  <a:moveTo>
                    <a:pt x="63" y="60"/>
                  </a:moveTo>
                  <a:cubicBezTo>
                    <a:pt x="63" y="44"/>
                    <a:pt x="63" y="44"/>
                    <a:pt x="63" y="44"/>
                  </a:cubicBezTo>
                  <a:cubicBezTo>
                    <a:pt x="63" y="36"/>
                    <a:pt x="68" y="34"/>
                    <a:pt x="72" y="34"/>
                  </a:cubicBezTo>
                  <a:cubicBezTo>
                    <a:pt x="75" y="34"/>
                    <a:pt x="94" y="34"/>
                    <a:pt x="94" y="34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28" y="0"/>
                    <a:pt x="21" y="25"/>
                    <a:pt x="21" y="42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21" y="101"/>
                    <a:pt x="21" y="101"/>
                    <a:pt x="21" y="101"/>
                  </a:cubicBezTo>
                  <a:cubicBezTo>
                    <a:pt x="21" y="147"/>
                    <a:pt x="21" y="202"/>
                    <a:pt x="21" y="202"/>
                  </a:cubicBezTo>
                  <a:cubicBezTo>
                    <a:pt x="61" y="202"/>
                    <a:pt x="61" y="202"/>
                    <a:pt x="61" y="202"/>
                  </a:cubicBezTo>
                  <a:cubicBezTo>
                    <a:pt x="61" y="202"/>
                    <a:pt x="61" y="146"/>
                    <a:pt x="61" y="101"/>
                  </a:cubicBezTo>
                  <a:cubicBezTo>
                    <a:pt x="91" y="101"/>
                    <a:pt x="91" y="101"/>
                    <a:pt x="91" y="101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5" y="60"/>
                    <a:pt x="95" y="60"/>
                    <a:pt x="95" y="60"/>
                  </a:cubicBezTo>
                  <a:lnTo>
                    <a:pt x="63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75F1115-69F7-6682-E4CC-84262E498DE0}"/>
              </a:ext>
            </a:extLst>
          </p:cNvPr>
          <p:cNvGrpSpPr/>
          <p:nvPr/>
        </p:nvGrpSpPr>
        <p:grpSpPr>
          <a:xfrm>
            <a:off x="7579583" y="6317279"/>
            <a:ext cx="279796" cy="281958"/>
            <a:chOff x="3470276" y="-1266825"/>
            <a:chExt cx="1027113" cy="1035050"/>
          </a:xfrm>
          <a:solidFill>
            <a:schemeClr val="bg1">
              <a:lumMod val="95000"/>
            </a:schemeClr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5B59ED4C-42EB-2D4D-D057-FE91EC598F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0276" y="-1266825"/>
              <a:ext cx="1027113" cy="1035050"/>
            </a:xfrm>
            <a:custGeom>
              <a:avLst/>
              <a:gdLst>
                <a:gd name="T0" fmla="*/ 198 w 396"/>
                <a:gd name="T1" fmla="*/ 0 h 396"/>
                <a:gd name="T2" fmla="*/ 338 w 396"/>
                <a:gd name="T3" fmla="*/ 58 h 396"/>
                <a:gd name="T4" fmla="*/ 396 w 396"/>
                <a:gd name="T5" fmla="*/ 198 h 396"/>
                <a:gd name="T6" fmla="*/ 338 w 396"/>
                <a:gd name="T7" fmla="*/ 338 h 396"/>
                <a:gd name="T8" fmla="*/ 198 w 396"/>
                <a:gd name="T9" fmla="*/ 396 h 396"/>
                <a:gd name="T10" fmla="*/ 58 w 396"/>
                <a:gd name="T11" fmla="*/ 338 h 396"/>
                <a:gd name="T12" fmla="*/ 0 w 396"/>
                <a:gd name="T13" fmla="*/ 198 h 396"/>
                <a:gd name="T14" fmla="*/ 58 w 396"/>
                <a:gd name="T15" fmla="*/ 58 h 396"/>
                <a:gd name="T16" fmla="*/ 198 w 396"/>
                <a:gd name="T17" fmla="*/ 0 h 396"/>
                <a:gd name="T18" fmla="*/ 328 w 396"/>
                <a:gd name="T19" fmla="*/ 69 h 396"/>
                <a:gd name="T20" fmla="*/ 198 w 396"/>
                <a:gd name="T21" fmla="*/ 15 h 396"/>
                <a:gd name="T22" fmla="*/ 69 w 396"/>
                <a:gd name="T23" fmla="*/ 69 h 396"/>
                <a:gd name="T24" fmla="*/ 16 w 396"/>
                <a:gd name="T25" fmla="*/ 198 h 396"/>
                <a:gd name="T26" fmla="*/ 69 w 396"/>
                <a:gd name="T27" fmla="*/ 327 h 396"/>
                <a:gd name="T28" fmla="*/ 198 w 396"/>
                <a:gd name="T29" fmla="*/ 380 h 396"/>
                <a:gd name="T30" fmla="*/ 328 w 396"/>
                <a:gd name="T31" fmla="*/ 327 h 396"/>
                <a:gd name="T32" fmla="*/ 381 w 396"/>
                <a:gd name="T33" fmla="*/ 198 h 396"/>
                <a:gd name="T34" fmla="*/ 328 w 396"/>
                <a:gd name="T35" fmla="*/ 69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6" h="396">
                  <a:moveTo>
                    <a:pt x="198" y="0"/>
                  </a:moveTo>
                  <a:cubicBezTo>
                    <a:pt x="253" y="0"/>
                    <a:pt x="303" y="22"/>
                    <a:pt x="338" y="58"/>
                  </a:cubicBezTo>
                  <a:cubicBezTo>
                    <a:pt x="374" y="93"/>
                    <a:pt x="396" y="143"/>
                    <a:pt x="396" y="198"/>
                  </a:cubicBezTo>
                  <a:cubicBezTo>
                    <a:pt x="396" y="252"/>
                    <a:pt x="374" y="302"/>
                    <a:pt x="338" y="338"/>
                  </a:cubicBezTo>
                  <a:cubicBezTo>
                    <a:pt x="303" y="374"/>
                    <a:pt x="253" y="396"/>
                    <a:pt x="198" y="396"/>
                  </a:cubicBezTo>
                  <a:cubicBezTo>
                    <a:pt x="144" y="396"/>
                    <a:pt x="94" y="374"/>
                    <a:pt x="58" y="338"/>
                  </a:cubicBezTo>
                  <a:cubicBezTo>
                    <a:pt x="22" y="302"/>
                    <a:pt x="0" y="252"/>
                    <a:pt x="0" y="198"/>
                  </a:cubicBezTo>
                  <a:cubicBezTo>
                    <a:pt x="0" y="143"/>
                    <a:pt x="22" y="93"/>
                    <a:pt x="58" y="58"/>
                  </a:cubicBezTo>
                  <a:cubicBezTo>
                    <a:pt x="94" y="22"/>
                    <a:pt x="144" y="0"/>
                    <a:pt x="198" y="0"/>
                  </a:cubicBezTo>
                  <a:close/>
                  <a:moveTo>
                    <a:pt x="328" y="69"/>
                  </a:moveTo>
                  <a:cubicBezTo>
                    <a:pt x="294" y="36"/>
                    <a:pt x="249" y="15"/>
                    <a:pt x="198" y="15"/>
                  </a:cubicBezTo>
                  <a:cubicBezTo>
                    <a:pt x="148" y="15"/>
                    <a:pt x="102" y="36"/>
                    <a:pt x="69" y="69"/>
                  </a:cubicBezTo>
                  <a:cubicBezTo>
                    <a:pt x="36" y="102"/>
                    <a:pt x="16" y="147"/>
                    <a:pt x="16" y="198"/>
                  </a:cubicBezTo>
                  <a:cubicBezTo>
                    <a:pt x="16" y="248"/>
                    <a:pt x="36" y="294"/>
                    <a:pt x="69" y="327"/>
                  </a:cubicBezTo>
                  <a:cubicBezTo>
                    <a:pt x="102" y="360"/>
                    <a:pt x="148" y="380"/>
                    <a:pt x="198" y="380"/>
                  </a:cubicBezTo>
                  <a:cubicBezTo>
                    <a:pt x="249" y="380"/>
                    <a:pt x="294" y="360"/>
                    <a:pt x="328" y="327"/>
                  </a:cubicBezTo>
                  <a:cubicBezTo>
                    <a:pt x="361" y="294"/>
                    <a:pt x="381" y="248"/>
                    <a:pt x="381" y="198"/>
                  </a:cubicBezTo>
                  <a:cubicBezTo>
                    <a:pt x="381" y="147"/>
                    <a:pt x="361" y="102"/>
                    <a:pt x="328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FA40A15F-ECD1-8CD4-121E-D5819325F6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27451" y="-1011238"/>
              <a:ext cx="515938" cy="520700"/>
            </a:xfrm>
            <a:custGeom>
              <a:avLst/>
              <a:gdLst>
                <a:gd name="T0" fmla="*/ 49 w 199"/>
                <a:gd name="T1" fmla="*/ 100 h 199"/>
                <a:gd name="T2" fmla="*/ 99 w 199"/>
                <a:gd name="T3" fmla="*/ 49 h 199"/>
                <a:gd name="T4" fmla="*/ 150 w 199"/>
                <a:gd name="T5" fmla="*/ 100 h 199"/>
                <a:gd name="T6" fmla="*/ 99 w 199"/>
                <a:gd name="T7" fmla="*/ 150 h 199"/>
                <a:gd name="T8" fmla="*/ 49 w 199"/>
                <a:gd name="T9" fmla="*/ 100 h 199"/>
                <a:gd name="T10" fmla="*/ 152 w 199"/>
                <a:gd name="T11" fmla="*/ 0 h 199"/>
                <a:gd name="T12" fmla="*/ 47 w 199"/>
                <a:gd name="T13" fmla="*/ 0 h 199"/>
                <a:gd name="T14" fmla="*/ 0 w 199"/>
                <a:gd name="T15" fmla="*/ 47 h 199"/>
                <a:gd name="T16" fmla="*/ 0 w 199"/>
                <a:gd name="T17" fmla="*/ 152 h 199"/>
                <a:gd name="T18" fmla="*/ 47 w 199"/>
                <a:gd name="T19" fmla="*/ 199 h 199"/>
                <a:gd name="T20" fmla="*/ 152 w 199"/>
                <a:gd name="T21" fmla="*/ 199 h 199"/>
                <a:gd name="T22" fmla="*/ 199 w 199"/>
                <a:gd name="T23" fmla="*/ 152 h 199"/>
                <a:gd name="T24" fmla="*/ 199 w 199"/>
                <a:gd name="T25" fmla="*/ 47 h 199"/>
                <a:gd name="T26" fmla="*/ 152 w 199"/>
                <a:gd name="T27" fmla="*/ 0 h 199"/>
                <a:gd name="T28" fmla="*/ 47 w 199"/>
                <a:gd name="T29" fmla="*/ 12 h 199"/>
                <a:gd name="T30" fmla="*/ 152 w 199"/>
                <a:gd name="T31" fmla="*/ 12 h 199"/>
                <a:gd name="T32" fmla="*/ 187 w 199"/>
                <a:gd name="T33" fmla="*/ 47 h 199"/>
                <a:gd name="T34" fmla="*/ 187 w 199"/>
                <a:gd name="T35" fmla="*/ 152 h 199"/>
                <a:gd name="T36" fmla="*/ 152 w 199"/>
                <a:gd name="T37" fmla="*/ 187 h 199"/>
                <a:gd name="T38" fmla="*/ 47 w 199"/>
                <a:gd name="T39" fmla="*/ 187 h 199"/>
                <a:gd name="T40" fmla="*/ 12 w 199"/>
                <a:gd name="T41" fmla="*/ 152 h 199"/>
                <a:gd name="T42" fmla="*/ 12 w 199"/>
                <a:gd name="T43" fmla="*/ 47 h 199"/>
                <a:gd name="T44" fmla="*/ 47 w 199"/>
                <a:gd name="T45" fmla="*/ 12 h 199"/>
                <a:gd name="T46" fmla="*/ 162 w 199"/>
                <a:gd name="T47" fmla="*/ 27 h 199"/>
                <a:gd name="T48" fmla="*/ 152 w 199"/>
                <a:gd name="T49" fmla="*/ 37 h 199"/>
                <a:gd name="T50" fmla="*/ 162 w 199"/>
                <a:gd name="T51" fmla="*/ 48 h 199"/>
                <a:gd name="T52" fmla="*/ 173 w 199"/>
                <a:gd name="T53" fmla="*/ 37 h 199"/>
                <a:gd name="T54" fmla="*/ 162 w 199"/>
                <a:gd name="T55" fmla="*/ 27 h 199"/>
                <a:gd name="T56" fmla="*/ 163 w 199"/>
                <a:gd name="T57" fmla="*/ 100 h 199"/>
                <a:gd name="T58" fmla="*/ 99 w 199"/>
                <a:gd name="T59" fmla="*/ 36 h 199"/>
                <a:gd name="T60" fmla="*/ 35 w 199"/>
                <a:gd name="T61" fmla="*/ 100 h 199"/>
                <a:gd name="T62" fmla="*/ 99 w 199"/>
                <a:gd name="T63" fmla="*/ 164 h 199"/>
                <a:gd name="T64" fmla="*/ 163 w 199"/>
                <a:gd name="T65" fmla="*/ 10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9" h="199">
                  <a:moveTo>
                    <a:pt x="49" y="100"/>
                  </a:moveTo>
                  <a:cubicBezTo>
                    <a:pt x="49" y="72"/>
                    <a:pt x="71" y="49"/>
                    <a:pt x="99" y="49"/>
                  </a:cubicBezTo>
                  <a:cubicBezTo>
                    <a:pt x="127" y="49"/>
                    <a:pt x="150" y="72"/>
                    <a:pt x="150" y="100"/>
                  </a:cubicBezTo>
                  <a:cubicBezTo>
                    <a:pt x="150" y="128"/>
                    <a:pt x="127" y="150"/>
                    <a:pt x="99" y="150"/>
                  </a:cubicBezTo>
                  <a:cubicBezTo>
                    <a:pt x="71" y="150"/>
                    <a:pt x="49" y="128"/>
                    <a:pt x="49" y="100"/>
                  </a:cubicBezTo>
                  <a:close/>
                  <a:moveTo>
                    <a:pt x="152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21" y="0"/>
                    <a:pt x="0" y="21"/>
                    <a:pt x="0" y="47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78"/>
                    <a:pt x="21" y="199"/>
                    <a:pt x="47" y="199"/>
                  </a:cubicBezTo>
                  <a:cubicBezTo>
                    <a:pt x="152" y="199"/>
                    <a:pt x="152" y="199"/>
                    <a:pt x="152" y="199"/>
                  </a:cubicBezTo>
                  <a:cubicBezTo>
                    <a:pt x="178" y="199"/>
                    <a:pt x="199" y="178"/>
                    <a:pt x="199" y="152"/>
                  </a:cubicBezTo>
                  <a:cubicBezTo>
                    <a:pt x="199" y="47"/>
                    <a:pt x="199" y="47"/>
                    <a:pt x="199" y="47"/>
                  </a:cubicBezTo>
                  <a:cubicBezTo>
                    <a:pt x="199" y="21"/>
                    <a:pt x="178" y="0"/>
                    <a:pt x="152" y="0"/>
                  </a:cubicBezTo>
                  <a:close/>
                  <a:moveTo>
                    <a:pt x="47" y="12"/>
                  </a:moveTo>
                  <a:cubicBezTo>
                    <a:pt x="152" y="12"/>
                    <a:pt x="152" y="12"/>
                    <a:pt x="152" y="12"/>
                  </a:cubicBezTo>
                  <a:cubicBezTo>
                    <a:pt x="171" y="12"/>
                    <a:pt x="187" y="28"/>
                    <a:pt x="187" y="47"/>
                  </a:cubicBezTo>
                  <a:cubicBezTo>
                    <a:pt x="187" y="152"/>
                    <a:pt x="187" y="152"/>
                    <a:pt x="187" y="152"/>
                  </a:cubicBezTo>
                  <a:cubicBezTo>
                    <a:pt x="187" y="171"/>
                    <a:pt x="171" y="187"/>
                    <a:pt x="152" y="187"/>
                  </a:cubicBezTo>
                  <a:cubicBezTo>
                    <a:pt x="47" y="187"/>
                    <a:pt x="47" y="187"/>
                    <a:pt x="47" y="187"/>
                  </a:cubicBezTo>
                  <a:cubicBezTo>
                    <a:pt x="28" y="187"/>
                    <a:pt x="12" y="171"/>
                    <a:pt x="12" y="152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28"/>
                    <a:pt x="28" y="12"/>
                    <a:pt x="47" y="12"/>
                  </a:cubicBezTo>
                  <a:close/>
                  <a:moveTo>
                    <a:pt x="162" y="27"/>
                  </a:moveTo>
                  <a:cubicBezTo>
                    <a:pt x="156" y="27"/>
                    <a:pt x="152" y="32"/>
                    <a:pt x="152" y="37"/>
                  </a:cubicBezTo>
                  <a:cubicBezTo>
                    <a:pt x="152" y="43"/>
                    <a:pt x="156" y="48"/>
                    <a:pt x="162" y="48"/>
                  </a:cubicBezTo>
                  <a:cubicBezTo>
                    <a:pt x="168" y="48"/>
                    <a:pt x="173" y="43"/>
                    <a:pt x="173" y="37"/>
                  </a:cubicBezTo>
                  <a:cubicBezTo>
                    <a:pt x="173" y="32"/>
                    <a:pt x="168" y="27"/>
                    <a:pt x="162" y="27"/>
                  </a:cubicBezTo>
                  <a:close/>
                  <a:moveTo>
                    <a:pt x="163" y="100"/>
                  </a:moveTo>
                  <a:cubicBezTo>
                    <a:pt x="163" y="64"/>
                    <a:pt x="135" y="36"/>
                    <a:pt x="99" y="36"/>
                  </a:cubicBezTo>
                  <a:cubicBezTo>
                    <a:pt x="64" y="36"/>
                    <a:pt x="35" y="64"/>
                    <a:pt x="35" y="100"/>
                  </a:cubicBezTo>
                  <a:cubicBezTo>
                    <a:pt x="35" y="135"/>
                    <a:pt x="64" y="164"/>
                    <a:pt x="99" y="164"/>
                  </a:cubicBezTo>
                  <a:cubicBezTo>
                    <a:pt x="135" y="164"/>
                    <a:pt x="163" y="135"/>
                    <a:pt x="163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Freeform 13">
            <a:extLst>
              <a:ext uri="{FF2B5EF4-FFF2-40B4-BE49-F238E27FC236}">
                <a16:creationId xmlns:a16="http://schemas.microsoft.com/office/drawing/2014/main" id="{7B5D47AE-B864-8894-59A0-B2B33DCEF02B}"/>
              </a:ext>
            </a:extLst>
          </p:cNvPr>
          <p:cNvSpPr>
            <a:spLocks noEditPoints="1"/>
          </p:cNvSpPr>
          <p:nvPr/>
        </p:nvSpPr>
        <p:spPr bwMode="auto">
          <a:xfrm>
            <a:off x="3588919" y="6338057"/>
            <a:ext cx="281959" cy="281958"/>
          </a:xfrm>
          <a:custGeom>
            <a:avLst/>
            <a:gdLst>
              <a:gd name="T0" fmla="*/ 341 w 2328"/>
              <a:gd name="T1" fmla="*/ 341 h 2328"/>
              <a:gd name="T2" fmla="*/ 341 w 2328"/>
              <a:gd name="T3" fmla="*/ 1987 h 2328"/>
              <a:gd name="T4" fmla="*/ 1987 w 2328"/>
              <a:gd name="T5" fmla="*/ 1987 h 2328"/>
              <a:gd name="T6" fmla="*/ 1987 w 2328"/>
              <a:gd name="T7" fmla="*/ 341 h 2328"/>
              <a:gd name="T8" fmla="*/ 2040 w 2328"/>
              <a:gd name="T9" fmla="*/ 637 h 2328"/>
              <a:gd name="T10" fmla="*/ 1640 w 2328"/>
              <a:gd name="T11" fmla="*/ 423 h 2328"/>
              <a:gd name="T12" fmla="*/ 1341 w 2328"/>
              <a:gd name="T13" fmla="*/ 157 h 2328"/>
              <a:gd name="T14" fmla="*/ 2040 w 2328"/>
              <a:gd name="T15" fmla="*/ 637 h 2328"/>
              <a:gd name="T16" fmla="*/ 1700 w 2328"/>
              <a:gd name="T17" fmla="*/ 1672 h 2328"/>
              <a:gd name="T18" fmla="*/ 2185 w 2328"/>
              <a:gd name="T19" fmla="*/ 1199 h 2328"/>
              <a:gd name="T20" fmla="*/ 1204 w 2328"/>
              <a:gd name="T21" fmla="*/ 2185 h 2328"/>
              <a:gd name="T22" fmla="*/ 1200 w 2328"/>
              <a:gd name="T23" fmla="*/ 1935 h 2328"/>
              <a:gd name="T24" fmla="*/ 1552 w 2328"/>
              <a:gd name="T25" fmla="*/ 1787 h 2328"/>
              <a:gd name="T26" fmla="*/ 775 w 2328"/>
              <a:gd name="T27" fmla="*/ 1787 h 2328"/>
              <a:gd name="T28" fmla="*/ 1128 w 2328"/>
              <a:gd name="T29" fmla="*/ 1935 h 2328"/>
              <a:gd name="T30" fmla="*/ 1124 w 2328"/>
              <a:gd name="T31" fmla="*/ 2185 h 2328"/>
              <a:gd name="T32" fmla="*/ 229 w 2328"/>
              <a:gd name="T33" fmla="*/ 751 h 2328"/>
              <a:gd name="T34" fmla="*/ 532 w 2328"/>
              <a:gd name="T35" fmla="*/ 991 h 2328"/>
              <a:gd name="T36" fmla="*/ 143 w 2328"/>
              <a:gd name="T37" fmla="*/ 1129 h 2328"/>
              <a:gd name="T38" fmla="*/ 1124 w 2328"/>
              <a:gd name="T39" fmla="*/ 143 h 2328"/>
              <a:gd name="T40" fmla="*/ 1128 w 2328"/>
              <a:gd name="T41" fmla="*/ 518 h 2328"/>
              <a:gd name="T42" fmla="*/ 1124 w 2328"/>
              <a:gd name="T43" fmla="*/ 143 h 2328"/>
              <a:gd name="T44" fmla="*/ 1478 w 2328"/>
              <a:gd name="T45" fmla="*/ 533 h 2328"/>
              <a:gd name="T46" fmla="*/ 1200 w 2328"/>
              <a:gd name="T47" fmla="*/ 143 h 2328"/>
              <a:gd name="T48" fmla="*/ 1513 w 2328"/>
              <a:gd name="T49" fmla="*/ 478 h 2328"/>
              <a:gd name="T50" fmla="*/ 1467 w 2328"/>
              <a:gd name="T51" fmla="*/ 624 h 2328"/>
              <a:gd name="T52" fmla="*/ 1661 w 2328"/>
              <a:gd name="T53" fmla="*/ 772 h 2328"/>
              <a:gd name="T54" fmla="*/ 1200 w 2328"/>
              <a:gd name="T55" fmla="*/ 1129 h 2328"/>
              <a:gd name="T56" fmla="*/ 1720 w 2328"/>
              <a:gd name="T57" fmla="*/ 598 h 2328"/>
              <a:gd name="T58" fmla="*/ 1560 w 2328"/>
              <a:gd name="T59" fmla="*/ 598 h 2328"/>
              <a:gd name="T60" fmla="*/ 1720 w 2328"/>
              <a:gd name="T61" fmla="*/ 598 h 2328"/>
              <a:gd name="T62" fmla="*/ 1128 w 2328"/>
              <a:gd name="T63" fmla="*/ 1129 h 2328"/>
              <a:gd name="T64" fmla="*/ 611 w 2328"/>
              <a:gd name="T65" fmla="*/ 997 h 2328"/>
              <a:gd name="T66" fmla="*/ 1128 w 2328"/>
              <a:gd name="T67" fmla="*/ 610 h 2328"/>
              <a:gd name="T68" fmla="*/ 560 w 2328"/>
              <a:gd name="T69" fmla="*/ 1244 h 2328"/>
              <a:gd name="T70" fmla="*/ 560 w 2328"/>
              <a:gd name="T71" fmla="*/ 1084 h 2328"/>
              <a:gd name="T72" fmla="*/ 143 w 2328"/>
              <a:gd name="T73" fmla="*/ 1199 h 2328"/>
              <a:gd name="T74" fmla="*/ 532 w 2328"/>
              <a:gd name="T75" fmla="*/ 1337 h 2328"/>
              <a:gd name="T76" fmla="*/ 229 w 2328"/>
              <a:gd name="T77" fmla="*/ 1577 h 2328"/>
              <a:gd name="T78" fmla="*/ 611 w 2328"/>
              <a:gd name="T79" fmla="*/ 1331 h 2328"/>
              <a:gd name="T80" fmla="*/ 1128 w 2328"/>
              <a:gd name="T81" fmla="*/ 1199 h 2328"/>
              <a:gd name="T82" fmla="*/ 996 w 2328"/>
              <a:gd name="T83" fmla="*/ 1713 h 2328"/>
              <a:gd name="T84" fmla="*/ 611 w 2328"/>
              <a:gd name="T85" fmla="*/ 1331 h 2328"/>
              <a:gd name="T86" fmla="*/ 1164 w 2328"/>
              <a:gd name="T87" fmla="*/ 1844 h 2328"/>
              <a:gd name="T88" fmla="*/ 1164 w 2328"/>
              <a:gd name="T89" fmla="*/ 1684 h 2328"/>
              <a:gd name="T90" fmla="*/ 1331 w 2328"/>
              <a:gd name="T91" fmla="*/ 1713 h 2328"/>
              <a:gd name="T92" fmla="*/ 1200 w 2328"/>
              <a:gd name="T93" fmla="*/ 1199 h 2328"/>
              <a:gd name="T94" fmla="*/ 1606 w 2328"/>
              <a:gd name="T95" fmla="*/ 1687 h 2328"/>
              <a:gd name="T96" fmla="*/ 1807 w 2328"/>
              <a:gd name="T97" fmla="*/ 1129 h 2328"/>
              <a:gd name="T98" fmla="*/ 1798 w 2328"/>
              <a:gd name="T99" fmla="*/ 674 h 2328"/>
              <a:gd name="T100" fmla="*/ 2185 w 2328"/>
              <a:gd name="T101" fmla="*/ 1129 h 2328"/>
              <a:gd name="T102" fmla="*/ 441 w 2328"/>
              <a:gd name="T103" fmla="*/ 441 h 2328"/>
              <a:gd name="T104" fmla="*/ 688 w 2328"/>
              <a:gd name="T105" fmla="*/ 534 h 2328"/>
              <a:gd name="T106" fmla="*/ 288 w 2328"/>
              <a:gd name="T107" fmla="*/ 637 h 2328"/>
              <a:gd name="T108" fmla="*/ 288 w 2328"/>
              <a:gd name="T109" fmla="*/ 1690 h 2328"/>
              <a:gd name="T110" fmla="*/ 688 w 2328"/>
              <a:gd name="T111" fmla="*/ 1794 h 2328"/>
              <a:gd name="T112" fmla="*/ 441 w 2328"/>
              <a:gd name="T113" fmla="*/ 1886 h 2328"/>
              <a:gd name="T114" fmla="*/ 1886 w 2328"/>
              <a:gd name="T115" fmla="*/ 1886 h 2328"/>
              <a:gd name="T116" fmla="*/ 1640 w 2328"/>
              <a:gd name="T117" fmla="*/ 1794 h 2328"/>
              <a:gd name="T118" fmla="*/ 2040 w 2328"/>
              <a:gd name="T119" fmla="*/ 1690 h 2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328" h="2328">
                <a:moveTo>
                  <a:pt x="1164" y="0"/>
                </a:moveTo>
                <a:cubicBezTo>
                  <a:pt x="853" y="0"/>
                  <a:pt x="561" y="121"/>
                  <a:pt x="341" y="341"/>
                </a:cubicBezTo>
                <a:cubicBezTo>
                  <a:pt x="121" y="560"/>
                  <a:pt x="0" y="853"/>
                  <a:pt x="0" y="1164"/>
                </a:cubicBezTo>
                <a:cubicBezTo>
                  <a:pt x="0" y="1475"/>
                  <a:pt x="121" y="1767"/>
                  <a:pt x="341" y="1987"/>
                </a:cubicBezTo>
                <a:cubicBezTo>
                  <a:pt x="561" y="2207"/>
                  <a:pt x="853" y="2328"/>
                  <a:pt x="1164" y="2328"/>
                </a:cubicBezTo>
                <a:cubicBezTo>
                  <a:pt x="1475" y="2328"/>
                  <a:pt x="1767" y="2207"/>
                  <a:pt x="1987" y="1987"/>
                </a:cubicBezTo>
                <a:cubicBezTo>
                  <a:pt x="2207" y="1767"/>
                  <a:pt x="2328" y="1475"/>
                  <a:pt x="2328" y="1164"/>
                </a:cubicBezTo>
                <a:cubicBezTo>
                  <a:pt x="2328" y="853"/>
                  <a:pt x="2207" y="560"/>
                  <a:pt x="1987" y="341"/>
                </a:cubicBezTo>
                <a:cubicBezTo>
                  <a:pt x="1767" y="121"/>
                  <a:pt x="1475" y="0"/>
                  <a:pt x="1164" y="0"/>
                </a:cubicBezTo>
                <a:close/>
                <a:moveTo>
                  <a:pt x="2040" y="637"/>
                </a:moveTo>
                <a:cubicBezTo>
                  <a:pt x="1966" y="617"/>
                  <a:pt x="1890" y="598"/>
                  <a:pt x="1815" y="583"/>
                </a:cubicBezTo>
                <a:cubicBezTo>
                  <a:pt x="1807" y="493"/>
                  <a:pt x="1732" y="423"/>
                  <a:pt x="1640" y="423"/>
                </a:cubicBezTo>
                <a:cubicBezTo>
                  <a:pt x="1619" y="423"/>
                  <a:pt x="1598" y="427"/>
                  <a:pt x="1579" y="434"/>
                </a:cubicBezTo>
                <a:cubicBezTo>
                  <a:pt x="1512" y="335"/>
                  <a:pt x="1433" y="243"/>
                  <a:pt x="1341" y="157"/>
                </a:cubicBezTo>
                <a:cubicBezTo>
                  <a:pt x="1547" y="193"/>
                  <a:pt x="1736" y="291"/>
                  <a:pt x="1886" y="441"/>
                </a:cubicBezTo>
                <a:cubicBezTo>
                  <a:pt x="1946" y="501"/>
                  <a:pt x="1998" y="567"/>
                  <a:pt x="2040" y="637"/>
                </a:cubicBezTo>
                <a:close/>
                <a:moveTo>
                  <a:pt x="2099" y="1577"/>
                </a:moveTo>
                <a:cubicBezTo>
                  <a:pt x="1968" y="1617"/>
                  <a:pt x="1835" y="1649"/>
                  <a:pt x="1700" y="1672"/>
                </a:cubicBezTo>
                <a:cubicBezTo>
                  <a:pt x="1767" y="1520"/>
                  <a:pt x="1802" y="1362"/>
                  <a:pt x="1807" y="1199"/>
                </a:cubicBezTo>
                <a:cubicBezTo>
                  <a:pt x="2185" y="1199"/>
                  <a:pt x="2185" y="1199"/>
                  <a:pt x="2185" y="1199"/>
                </a:cubicBezTo>
                <a:cubicBezTo>
                  <a:pt x="2181" y="1331"/>
                  <a:pt x="2151" y="1459"/>
                  <a:pt x="2099" y="1577"/>
                </a:cubicBezTo>
                <a:close/>
                <a:moveTo>
                  <a:pt x="1204" y="2185"/>
                </a:moveTo>
                <a:cubicBezTo>
                  <a:pt x="1202" y="2185"/>
                  <a:pt x="1201" y="2185"/>
                  <a:pt x="1200" y="2185"/>
                </a:cubicBezTo>
                <a:cubicBezTo>
                  <a:pt x="1200" y="1935"/>
                  <a:pt x="1200" y="1935"/>
                  <a:pt x="1200" y="1935"/>
                </a:cubicBezTo>
                <a:cubicBezTo>
                  <a:pt x="1265" y="1921"/>
                  <a:pt x="1318" y="1870"/>
                  <a:pt x="1334" y="1805"/>
                </a:cubicBezTo>
                <a:cubicBezTo>
                  <a:pt x="1407" y="1802"/>
                  <a:pt x="1480" y="1795"/>
                  <a:pt x="1552" y="1787"/>
                </a:cubicBezTo>
                <a:cubicBezTo>
                  <a:pt x="1465" y="1934"/>
                  <a:pt x="1348" y="2067"/>
                  <a:pt x="1204" y="2185"/>
                </a:cubicBezTo>
                <a:close/>
                <a:moveTo>
                  <a:pt x="775" y="1787"/>
                </a:moveTo>
                <a:cubicBezTo>
                  <a:pt x="848" y="1795"/>
                  <a:pt x="921" y="1802"/>
                  <a:pt x="994" y="1805"/>
                </a:cubicBezTo>
                <a:cubicBezTo>
                  <a:pt x="1010" y="1870"/>
                  <a:pt x="1062" y="1921"/>
                  <a:pt x="1128" y="1935"/>
                </a:cubicBezTo>
                <a:cubicBezTo>
                  <a:pt x="1128" y="2185"/>
                  <a:pt x="1128" y="2185"/>
                  <a:pt x="1128" y="2185"/>
                </a:cubicBezTo>
                <a:cubicBezTo>
                  <a:pt x="1127" y="2185"/>
                  <a:pt x="1125" y="2185"/>
                  <a:pt x="1124" y="2185"/>
                </a:cubicBezTo>
                <a:cubicBezTo>
                  <a:pt x="980" y="2067"/>
                  <a:pt x="863" y="1934"/>
                  <a:pt x="775" y="1787"/>
                </a:cubicBezTo>
                <a:close/>
                <a:moveTo>
                  <a:pt x="229" y="751"/>
                </a:moveTo>
                <a:cubicBezTo>
                  <a:pt x="360" y="710"/>
                  <a:pt x="493" y="678"/>
                  <a:pt x="627" y="655"/>
                </a:cubicBezTo>
                <a:cubicBezTo>
                  <a:pt x="580" y="764"/>
                  <a:pt x="548" y="876"/>
                  <a:pt x="532" y="991"/>
                </a:cubicBezTo>
                <a:cubicBezTo>
                  <a:pt x="460" y="1002"/>
                  <a:pt x="403" y="1058"/>
                  <a:pt x="388" y="1129"/>
                </a:cubicBezTo>
                <a:cubicBezTo>
                  <a:pt x="143" y="1129"/>
                  <a:pt x="143" y="1129"/>
                  <a:pt x="143" y="1129"/>
                </a:cubicBezTo>
                <a:cubicBezTo>
                  <a:pt x="147" y="996"/>
                  <a:pt x="177" y="869"/>
                  <a:pt x="229" y="751"/>
                </a:cubicBezTo>
                <a:close/>
                <a:moveTo>
                  <a:pt x="1124" y="143"/>
                </a:moveTo>
                <a:cubicBezTo>
                  <a:pt x="1125" y="143"/>
                  <a:pt x="1127" y="143"/>
                  <a:pt x="1128" y="143"/>
                </a:cubicBezTo>
                <a:cubicBezTo>
                  <a:pt x="1128" y="518"/>
                  <a:pt x="1128" y="518"/>
                  <a:pt x="1128" y="518"/>
                </a:cubicBezTo>
                <a:cubicBezTo>
                  <a:pt x="1010" y="519"/>
                  <a:pt x="892" y="527"/>
                  <a:pt x="775" y="541"/>
                </a:cubicBezTo>
                <a:cubicBezTo>
                  <a:pt x="863" y="394"/>
                  <a:pt x="980" y="260"/>
                  <a:pt x="1124" y="143"/>
                </a:cubicBezTo>
                <a:close/>
                <a:moveTo>
                  <a:pt x="1513" y="478"/>
                </a:moveTo>
                <a:cubicBezTo>
                  <a:pt x="1498" y="494"/>
                  <a:pt x="1486" y="512"/>
                  <a:pt x="1478" y="533"/>
                </a:cubicBezTo>
                <a:cubicBezTo>
                  <a:pt x="1386" y="524"/>
                  <a:pt x="1293" y="519"/>
                  <a:pt x="1200" y="518"/>
                </a:cubicBezTo>
                <a:cubicBezTo>
                  <a:pt x="1200" y="143"/>
                  <a:pt x="1200" y="143"/>
                  <a:pt x="1200" y="143"/>
                </a:cubicBezTo>
                <a:cubicBezTo>
                  <a:pt x="1201" y="143"/>
                  <a:pt x="1202" y="143"/>
                  <a:pt x="1204" y="143"/>
                </a:cubicBezTo>
                <a:cubicBezTo>
                  <a:pt x="1327" y="243"/>
                  <a:pt x="1431" y="356"/>
                  <a:pt x="1513" y="478"/>
                </a:cubicBezTo>
                <a:close/>
                <a:moveTo>
                  <a:pt x="1200" y="610"/>
                </a:moveTo>
                <a:cubicBezTo>
                  <a:pt x="1289" y="611"/>
                  <a:pt x="1379" y="616"/>
                  <a:pt x="1467" y="624"/>
                </a:cubicBezTo>
                <a:cubicBezTo>
                  <a:pt x="1480" y="708"/>
                  <a:pt x="1553" y="773"/>
                  <a:pt x="1640" y="773"/>
                </a:cubicBezTo>
                <a:cubicBezTo>
                  <a:pt x="1647" y="773"/>
                  <a:pt x="1654" y="772"/>
                  <a:pt x="1661" y="772"/>
                </a:cubicBezTo>
                <a:cubicBezTo>
                  <a:pt x="1702" y="887"/>
                  <a:pt x="1724" y="1007"/>
                  <a:pt x="1728" y="1129"/>
                </a:cubicBezTo>
                <a:cubicBezTo>
                  <a:pt x="1200" y="1129"/>
                  <a:pt x="1200" y="1129"/>
                  <a:pt x="1200" y="1129"/>
                </a:cubicBezTo>
                <a:lnTo>
                  <a:pt x="1200" y="610"/>
                </a:lnTo>
                <a:close/>
                <a:moveTo>
                  <a:pt x="1720" y="598"/>
                </a:moveTo>
                <a:cubicBezTo>
                  <a:pt x="1720" y="642"/>
                  <a:pt x="1684" y="678"/>
                  <a:pt x="1640" y="678"/>
                </a:cubicBezTo>
                <a:cubicBezTo>
                  <a:pt x="1596" y="678"/>
                  <a:pt x="1560" y="642"/>
                  <a:pt x="1560" y="598"/>
                </a:cubicBezTo>
                <a:cubicBezTo>
                  <a:pt x="1560" y="554"/>
                  <a:pt x="1596" y="518"/>
                  <a:pt x="1640" y="518"/>
                </a:cubicBezTo>
                <a:cubicBezTo>
                  <a:pt x="1684" y="518"/>
                  <a:pt x="1720" y="554"/>
                  <a:pt x="1720" y="598"/>
                </a:cubicBezTo>
                <a:close/>
                <a:moveTo>
                  <a:pt x="1128" y="610"/>
                </a:moveTo>
                <a:cubicBezTo>
                  <a:pt x="1128" y="1129"/>
                  <a:pt x="1128" y="1129"/>
                  <a:pt x="1128" y="1129"/>
                </a:cubicBezTo>
                <a:cubicBezTo>
                  <a:pt x="731" y="1129"/>
                  <a:pt x="731" y="1129"/>
                  <a:pt x="731" y="1129"/>
                </a:cubicBezTo>
                <a:cubicBezTo>
                  <a:pt x="719" y="1066"/>
                  <a:pt x="672" y="1015"/>
                  <a:pt x="611" y="997"/>
                </a:cubicBezTo>
                <a:cubicBezTo>
                  <a:pt x="629" y="874"/>
                  <a:pt x="666" y="755"/>
                  <a:pt x="722" y="641"/>
                </a:cubicBezTo>
                <a:cubicBezTo>
                  <a:pt x="856" y="622"/>
                  <a:pt x="992" y="612"/>
                  <a:pt x="1128" y="610"/>
                </a:cubicBezTo>
                <a:close/>
                <a:moveTo>
                  <a:pt x="640" y="1164"/>
                </a:moveTo>
                <a:cubicBezTo>
                  <a:pt x="640" y="1208"/>
                  <a:pt x="604" y="1244"/>
                  <a:pt x="560" y="1244"/>
                </a:cubicBezTo>
                <a:cubicBezTo>
                  <a:pt x="516" y="1244"/>
                  <a:pt x="480" y="1208"/>
                  <a:pt x="480" y="1164"/>
                </a:cubicBezTo>
                <a:cubicBezTo>
                  <a:pt x="480" y="1120"/>
                  <a:pt x="516" y="1084"/>
                  <a:pt x="560" y="1084"/>
                </a:cubicBezTo>
                <a:cubicBezTo>
                  <a:pt x="604" y="1084"/>
                  <a:pt x="640" y="1120"/>
                  <a:pt x="640" y="1164"/>
                </a:cubicBezTo>
                <a:close/>
                <a:moveTo>
                  <a:pt x="143" y="1199"/>
                </a:moveTo>
                <a:cubicBezTo>
                  <a:pt x="388" y="1199"/>
                  <a:pt x="388" y="1199"/>
                  <a:pt x="388" y="1199"/>
                </a:cubicBezTo>
                <a:cubicBezTo>
                  <a:pt x="403" y="1270"/>
                  <a:pt x="460" y="1325"/>
                  <a:pt x="532" y="1337"/>
                </a:cubicBezTo>
                <a:cubicBezTo>
                  <a:pt x="548" y="1451"/>
                  <a:pt x="580" y="1563"/>
                  <a:pt x="627" y="1672"/>
                </a:cubicBezTo>
                <a:cubicBezTo>
                  <a:pt x="493" y="1649"/>
                  <a:pt x="360" y="1617"/>
                  <a:pt x="229" y="1577"/>
                </a:cubicBezTo>
                <a:cubicBezTo>
                  <a:pt x="177" y="1459"/>
                  <a:pt x="147" y="1331"/>
                  <a:pt x="143" y="1199"/>
                </a:cubicBezTo>
                <a:close/>
                <a:moveTo>
                  <a:pt x="611" y="1331"/>
                </a:moveTo>
                <a:cubicBezTo>
                  <a:pt x="672" y="1312"/>
                  <a:pt x="719" y="1262"/>
                  <a:pt x="731" y="1199"/>
                </a:cubicBezTo>
                <a:cubicBezTo>
                  <a:pt x="1128" y="1199"/>
                  <a:pt x="1128" y="1199"/>
                  <a:pt x="1128" y="1199"/>
                </a:cubicBezTo>
                <a:cubicBezTo>
                  <a:pt x="1128" y="1592"/>
                  <a:pt x="1128" y="1592"/>
                  <a:pt x="1128" y="1592"/>
                </a:cubicBezTo>
                <a:cubicBezTo>
                  <a:pt x="1065" y="1605"/>
                  <a:pt x="1015" y="1652"/>
                  <a:pt x="996" y="1713"/>
                </a:cubicBezTo>
                <a:cubicBezTo>
                  <a:pt x="904" y="1708"/>
                  <a:pt x="813" y="1700"/>
                  <a:pt x="722" y="1687"/>
                </a:cubicBezTo>
                <a:cubicBezTo>
                  <a:pt x="666" y="1572"/>
                  <a:pt x="629" y="1453"/>
                  <a:pt x="611" y="1331"/>
                </a:cubicBezTo>
                <a:close/>
                <a:moveTo>
                  <a:pt x="1244" y="1764"/>
                </a:moveTo>
                <a:cubicBezTo>
                  <a:pt x="1244" y="1808"/>
                  <a:pt x="1208" y="1844"/>
                  <a:pt x="1164" y="1844"/>
                </a:cubicBezTo>
                <a:cubicBezTo>
                  <a:pt x="1120" y="1844"/>
                  <a:pt x="1084" y="1808"/>
                  <a:pt x="1084" y="1764"/>
                </a:cubicBezTo>
                <a:cubicBezTo>
                  <a:pt x="1084" y="1720"/>
                  <a:pt x="1120" y="1684"/>
                  <a:pt x="1164" y="1684"/>
                </a:cubicBezTo>
                <a:cubicBezTo>
                  <a:pt x="1208" y="1684"/>
                  <a:pt x="1244" y="1720"/>
                  <a:pt x="1244" y="1764"/>
                </a:cubicBezTo>
                <a:close/>
                <a:moveTo>
                  <a:pt x="1331" y="1713"/>
                </a:moveTo>
                <a:cubicBezTo>
                  <a:pt x="1313" y="1652"/>
                  <a:pt x="1262" y="1605"/>
                  <a:pt x="1200" y="1592"/>
                </a:cubicBezTo>
                <a:cubicBezTo>
                  <a:pt x="1200" y="1199"/>
                  <a:pt x="1200" y="1199"/>
                  <a:pt x="1200" y="1199"/>
                </a:cubicBezTo>
                <a:cubicBezTo>
                  <a:pt x="1728" y="1199"/>
                  <a:pt x="1728" y="1199"/>
                  <a:pt x="1728" y="1199"/>
                </a:cubicBezTo>
                <a:cubicBezTo>
                  <a:pt x="1723" y="1367"/>
                  <a:pt x="1682" y="1531"/>
                  <a:pt x="1606" y="1687"/>
                </a:cubicBezTo>
                <a:cubicBezTo>
                  <a:pt x="1515" y="1700"/>
                  <a:pt x="1424" y="1708"/>
                  <a:pt x="1331" y="1713"/>
                </a:cubicBezTo>
                <a:close/>
                <a:moveTo>
                  <a:pt x="1807" y="1129"/>
                </a:moveTo>
                <a:cubicBezTo>
                  <a:pt x="1803" y="997"/>
                  <a:pt x="1779" y="869"/>
                  <a:pt x="1736" y="745"/>
                </a:cubicBezTo>
                <a:cubicBezTo>
                  <a:pt x="1762" y="727"/>
                  <a:pt x="1784" y="703"/>
                  <a:pt x="1798" y="674"/>
                </a:cubicBezTo>
                <a:cubicBezTo>
                  <a:pt x="1900" y="694"/>
                  <a:pt x="2000" y="720"/>
                  <a:pt x="2099" y="751"/>
                </a:cubicBezTo>
                <a:cubicBezTo>
                  <a:pt x="2151" y="869"/>
                  <a:pt x="2181" y="996"/>
                  <a:pt x="2185" y="1129"/>
                </a:cubicBezTo>
                <a:lnTo>
                  <a:pt x="1807" y="1129"/>
                </a:lnTo>
                <a:close/>
                <a:moveTo>
                  <a:pt x="441" y="441"/>
                </a:moveTo>
                <a:cubicBezTo>
                  <a:pt x="592" y="291"/>
                  <a:pt x="781" y="193"/>
                  <a:pt x="987" y="157"/>
                </a:cubicBezTo>
                <a:cubicBezTo>
                  <a:pt x="865" y="271"/>
                  <a:pt x="765" y="397"/>
                  <a:pt x="688" y="534"/>
                </a:cubicBezTo>
                <a:cubicBezTo>
                  <a:pt x="684" y="541"/>
                  <a:pt x="680" y="547"/>
                  <a:pt x="677" y="554"/>
                </a:cubicBezTo>
                <a:cubicBezTo>
                  <a:pt x="546" y="574"/>
                  <a:pt x="416" y="602"/>
                  <a:pt x="288" y="637"/>
                </a:cubicBezTo>
                <a:cubicBezTo>
                  <a:pt x="330" y="567"/>
                  <a:pt x="382" y="501"/>
                  <a:pt x="441" y="441"/>
                </a:cubicBezTo>
                <a:close/>
                <a:moveTo>
                  <a:pt x="288" y="1690"/>
                </a:moveTo>
                <a:cubicBezTo>
                  <a:pt x="416" y="1726"/>
                  <a:pt x="546" y="1754"/>
                  <a:pt x="677" y="1773"/>
                </a:cubicBezTo>
                <a:cubicBezTo>
                  <a:pt x="680" y="1780"/>
                  <a:pt x="684" y="1787"/>
                  <a:pt x="688" y="1794"/>
                </a:cubicBezTo>
                <a:cubicBezTo>
                  <a:pt x="765" y="1931"/>
                  <a:pt x="865" y="2057"/>
                  <a:pt x="987" y="2170"/>
                </a:cubicBezTo>
                <a:cubicBezTo>
                  <a:pt x="781" y="2134"/>
                  <a:pt x="592" y="2037"/>
                  <a:pt x="441" y="1886"/>
                </a:cubicBezTo>
                <a:cubicBezTo>
                  <a:pt x="382" y="1827"/>
                  <a:pt x="330" y="1761"/>
                  <a:pt x="288" y="1690"/>
                </a:cubicBezTo>
                <a:close/>
                <a:moveTo>
                  <a:pt x="1886" y="1886"/>
                </a:moveTo>
                <a:cubicBezTo>
                  <a:pt x="1736" y="2037"/>
                  <a:pt x="1547" y="2135"/>
                  <a:pt x="1341" y="2170"/>
                </a:cubicBezTo>
                <a:cubicBezTo>
                  <a:pt x="1463" y="2057"/>
                  <a:pt x="1563" y="1931"/>
                  <a:pt x="1640" y="1794"/>
                </a:cubicBezTo>
                <a:cubicBezTo>
                  <a:pt x="1644" y="1787"/>
                  <a:pt x="1647" y="1780"/>
                  <a:pt x="1651" y="1773"/>
                </a:cubicBezTo>
                <a:cubicBezTo>
                  <a:pt x="1782" y="1754"/>
                  <a:pt x="1912" y="1726"/>
                  <a:pt x="2040" y="1690"/>
                </a:cubicBezTo>
                <a:cubicBezTo>
                  <a:pt x="1998" y="1761"/>
                  <a:pt x="1946" y="1827"/>
                  <a:pt x="1886" y="188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01E88A-F86A-60DC-9900-B10FFFE802E2}"/>
              </a:ext>
            </a:extLst>
          </p:cNvPr>
          <p:cNvSpPr txBox="1"/>
          <p:nvPr/>
        </p:nvSpPr>
        <p:spPr>
          <a:xfrm>
            <a:off x="7984002" y="6338058"/>
            <a:ext cx="262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200" dirty="0">
                <a:solidFill>
                  <a:schemeClr val="bg1"/>
                </a:solidFill>
              </a:rPr>
              <a:t>utmofficial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A0673F-3E7A-F437-23AC-DAA088C81D5A}"/>
              </a:ext>
            </a:extLst>
          </p:cNvPr>
          <p:cNvSpPr txBox="1"/>
          <p:nvPr/>
        </p:nvSpPr>
        <p:spPr>
          <a:xfrm>
            <a:off x="3994395" y="6329744"/>
            <a:ext cx="3029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200" dirty="0">
                <a:solidFill>
                  <a:schemeClr val="bg1"/>
                </a:solidFill>
              </a:rPr>
              <a:t>utm.my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0BD00390-AD6E-CE66-0A31-7D9304B49BC8}"/>
              </a:ext>
            </a:extLst>
          </p:cNvPr>
          <p:cNvSpPr txBox="1">
            <a:spLocks/>
          </p:cNvSpPr>
          <p:nvPr/>
        </p:nvSpPr>
        <p:spPr bwMode="auto">
          <a:xfrm>
            <a:off x="3730697" y="5702528"/>
            <a:ext cx="4730605" cy="31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400" b="0" i="0" kern="1200">
                <a:solidFill>
                  <a:schemeClr val="bg1"/>
                </a:solidFill>
                <a:latin typeface="Century Gothic" panose="020B0502020202020204" pitchFamily="34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algn="ctr"/>
            <a:r>
              <a:rPr lang="en-GB" sz="1200" dirty="0">
                <a:latin typeface="+mj-lt"/>
                <a:cs typeface="Lato" panose="020F0502020204030203" pitchFamily="34" charset="0"/>
              </a:rPr>
              <a:t>by </a:t>
            </a:r>
            <a:r>
              <a:rPr lang="en-GB" sz="1200" dirty="0" err="1">
                <a:latin typeface="+mj-lt"/>
                <a:cs typeface="Lato" panose="020F0502020204030203" pitchFamily="34" charset="0"/>
              </a:rPr>
              <a:t>Fateen</a:t>
            </a:r>
            <a:r>
              <a:rPr lang="en-GB" sz="12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1200" dirty="0" err="1">
                <a:latin typeface="+mj-lt"/>
                <a:cs typeface="Lato" panose="020F0502020204030203" pitchFamily="34" charset="0"/>
              </a:rPr>
              <a:t>Nashuha</a:t>
            </a:r>
            <a:endParaRPr lang="en-US" sz="1200" dirty="0">
              <a:latin typeface="+mj-lt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45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5F21DFE-24B3-C331-F63D-00821D9D465B}"/>
              </a:ext>
            </a:extLst>
          </p:cNvPr>
          <p:cNvGrpSpPr/>
          <p:nvPr/>
        </p:nvGrpSpPr>
        <p:grpSpPr>
          <a:xfrm>
            <a:off x="8050215" y="-1"/>
            <a:ext cx="4141786" cy="2441643"/>
            <a:chOff x="3382965" y="2337532"/>
            <a:chExt cx="5426579" cy="30863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307F5B5-FB17-D90F-6BFA-76ABDDB3091E}"/>
                </a:ext>
              </a:extLst>
            </p:cNvPr>
            <p:cNvGrpSpPr/>
            <p:nvPr/>
          </p:nvGrpSpPr>
          <p:grpSpPr>
            <a:xfrm>
              <a:off x="4584697" y="4070155"/>
              <a:ext cx="782446" cy="1353697"/>
              <a:chOff x="3797029" y="3930629"/>
              <a:chExt cx="1190370" cy="2096747"/>
            </a:xfrm>
            <a:solidFill>
              <a:schemeClr val="accent2"/>
            </a:solidFill>
          </p:grpSpPr>
          <p:sp>
            <p:nvSpPr>
              <p:cNvPr id="240" name="Freeform 43">
                <a:extLst>
                  <a:ext uri="{FF2B5EF4-FFF2-40B4-BE49-F238E27FC236}">
                    <a16:creationId xmlns:a16="http://schemas.microsoft.com/office/drawing/2014/main" id="{E6CD5D7C-EECB-E18E-D68F-8840B465B1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4621" y="5959739"/>
                <a:ext cx="70762" cy="67637"/>
              </a:xfrm>
              <a:custGeom>
                <a:avLst/>
                <a:gdLst>
                  <a:gd name="T0" fmla="*/ 0 w 41"/>
                  <a:gd name="T1" fmla="*/ 30 h 38"/>
                  <a:gd name="T2" fmla="*/ 10 w 41"/>
                  <a:gd name="T3" fmla="*/ 0 h 38"/>
                  <a:gd name="T4" fmla="*/ 13 w 41"/>
                  <a:gd name="T5" fmla="*/ 0 h 38"/>
                  <a:gd name="T6" fmla="*/ 22 w 41"/>
                  <a:gd name="T7" fmla="*/ 12 h 38"/>
                  <a:gd name="T8" fmla="*/ 40 w 41"/>
                  <a:gd name="T9" fmla="*/ 25 h 38"/>
                  <a:gd name="T10" fmla="*/ 19 w 41"/>
                  <a:gd name="T11" fmla="*/ 25 h 38"/>
                  <a:gd name="T12" fmla="*/ 15 w 41"/>
                  <a:gd name="T13" fmla="*/ 37 h 38"/>
                  <a:gd name="T14" fmla="*/ 0 w 41"/>
                  <a:gd name="T15" fmla="*/ 3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" h="38">
                    <a:moveTo>
                      <a:pt x="0" y="30"/>
                    </a:moveTo>
                    <a:lnTo>
                      <a:pt x="10" y="0"/>
                    </a:lnTo>
                    <a:lnTo>
                      <a:pt x="13" y="0"/>
                    </a:lnTo>
                    <a:lnTo>
                      <a:pt x="22" y="12"/>
                    </a:lnTo>
                    <a:lnTo>
                      <a:pt x="40" y="25"/>
                    </a:lnTo>
                    <a:lnTo>
                      <a:pt x="19" y="25"/>
                    </a:lnTo>
                    <a:lnTo>
                      <a:pt x="15" y="37"/>
                    </a:lnTo>
                    <a:lnTo>
                      <a:pt x="0" y="3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41" name="Freeform 44">
                <a:extLst>
                  <a:ext uri="{FF2B5EF4-FFF2-40B4-BE49-F238E27FC236}">
                    <a16:creationId xmlns:a16="http://schemas.microsoft.com/office/drawing/2014/main" id="{E7DAA24F-F589-FBC0-3BA8-11B557C12D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5309" y="5950301"/>
                <a:ext cx="62899" cy="66064"/>
              </a:xfrm>
              <a:custGeom>
                <a:avLst/>
                <a:gdLst>
                  <a:gd name="T0" fmla="*/ 31 w 35"/>
                  <a:gd name="T1" fmla="*/ 5 h 38"/>
                  <a:gd name="T2" fmla="*/ 21 w 35"/>
                  <a:gd name="T3" fmla="*/ 37 h 38"/>
                  <a:gd name="T4" fmla="*/ 0 w 35"/>
                  <a:gd name="T5" fmla="*/ 25 h 38"/>
                  <a:gd name="T6" fmla="*/ 5 w 35"/>
                  <a:gd name="T7" fmla="*/ 7 h 38"/>
                  <a:gd name="T8" fmla="*/ 14 w 35"/>
                  <a:gd name="T9" fmla="*/ 0 h 38"/>
                  <a:gd name="T10" fmla="*/ 34 w 35"/>
                  <a:gd name="T11" fmla="*/ 5 h 38"/>
                  <a:gd name="T12" fmla="*/ 31 w 35"/>
                  <a:gd name="T13" fmla="*/ 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38">
                    <a:moveTo>
                      <a:pt x="31" y="5"/>
                    </a:moveTo>
                    <a:lnTo>
                      <a:pt x="21" y="37"/>
                    </a:lnTo>
                    <a:lnTo>
                      <a:pt x="0" y="25"/>
                    </a:lnTo>
                    <a:lnTo>
                      <a:pt x="5" y="7"/>
                    </a:lnTo>
                    <a:lnTo>
                      <a:pt x="14" y="0"/>
                    </a:lnTo>
                    <a:lnTo>
                      <a:pt x="34" y="5"/>
                    </a:lnTo>
                    <a:lnTo>
                      <a:pt x="31" y="5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42" name="Freeform 45">
                <a:extLst>
                  <a:ext uri="{FF2B5EF4-FFF2-40B4-BE49-F238E27FC236}">
                    <a16:creationId xmlns:a16="http://schemas.microsoft.com/office/drawing/2014/main" id="{3676A802-A103-8D21-24A7-DB6F779CA3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0764" y="4803618"/>
                <a:ext cx="182408" cy="1189153"/>
              </a:xfrm>
              <a:custGeom>
                <a:avLst/>
                <a:gdLst>
                  <a:gd name="T0" fmla="*/ 56 w 103"/>
                  <a:gd name="T1" fmla="*/ 625 h 674"/>
                  <a:gd name="T2" fmla="*/ 40 w 103"/>
                  <a:gd name="T3" fmla="*/ 597 h 674"/>
                  <a:gd name="T4" fmla="*/ 46 w 103"/>
                  <a:gd name="T5" fmla="*/ 551 h 674"/>
                  <a:gd name="T6" fmla="*/ 49 w 103"/>
                  <a:gd name="T7" fmla="*/ 478 h 674"/>
                  <a:gd name="T8" fmla="*/ 43 w 103"/>
                  <a:gd name="T9" fmla="*/ 438 h 674"/>
                  <a:gd name="T10" fmla="*/ 33 w 103"/>
                  <a:gd name="T11" fmla="*/ 397 h 674"/>
                  <a:gd name="T12" fmla="*/ 44 w 103"/>
                  <a:gd name="T13" fmla="*/ 372 h 674"/>
                  <a:gd name="T14" fmla="*/ 41 w 103"/>
                  <a:gd name="T15" fmla="*/ 326 h 674"/>
                  <a:gd name="T16" fmla="*/ 41 w 103"/>
                  <a:gd name="T17" fmla="*/ 309 h 674"/>
                  <a:gd name="T18" fmla="*/ 49 w 103"/>
                  <a:gd name="T19" fmla="*/ 284 h 674"/>
                  <a:gd name="T20" fmla="*/ 41 w 103"/>
                  <a:gd name="T21" fmla="*/ 265 h 674"/>
                  <a:gd name="T22" fmla="*/ 47 w 103"/>
                  <a:gd name="T23" fmla="*/ 235 h 674"/>
                  <a:gd name="T24" fmla="*/ 42 w 103"/>
                  <a:gd name="T25" fmla="*/ 198 h 674"/>
                  <a:gd name="T26" fmla="*/ 49 w 103"/>
                  <a:gd name="T27" fmla="*/ 175 h 674"/>
                  <a:gd name="T28" fmla="*/ 63 w 103"/>
                  <a:gd name="T29" fmla="*/ 155 h 674"/>
                  <a:gd name="T30" fmla="*/ 64 w 103"/>
                  <a:gd name="T31" fmla="*/ 134 h 674"/>
                  <a:gd name="T32" fmla="*/ 73 w 103"/>
                  <a:gd name="T33" fmla="*/ 112 h 674"/>
                  <a:gd name="T34" fmla="*/ 64 w 103"/>
                  <a:gd name="T35" fmla="*/ 87 h 674"/>
                  <a:gd name="T36" fmla="*/ 54 w 103"/>
                  <a:gd name="T37" fmla="*/ 36 h 674"/>
                  <a:gd name="T38" fmla="*/ 38 w 103"/>
                  <a:gd name="T39" fmla="*/ 8 h 674"/>
                  <a:gd name="T40" fmla="*/ 21 w 103"/>
                  <a:gd name="T41" fmla="*/ 10 h 674"/>
                  <a:gd name="T42" fmla="*/ 28 w 103"/>
                  <a:gd name="T43" fmla="*/ 39 h 674"/>
                  <a:gd name="T44" fmla="*/ 23 w 103"/>
                  <a:gd name="T45" fmla="*/ 104 h 674"/>
                  <a:gd name="T46" fmla="*/ 28 w 103"/>
                  <a:gd name="T47" fmla="*/ 112 h 674"/>
                  <a:gd name="T48" fmla="*/ 24 w 103"/>
                  <a:gd name="T49" fmla="*/ 147 h 674"/>
                  <a:gd name="T50" fmla="*/ 13 w 103"/>
                  <a:gd name="T51" fmla="*/ 187 h 674"/>
                  <a:gd name="T52" fmla="*/ 14 w 103"/>
                  <a:gd name="T53" fmla="*/ 216 h 674"/>
                  <a:gd name="T54" fmla="*/ 15 w 103"/>
                  <a:gd name="T55" fmla="*/ 268 h 674"/>
                  <a:gd name="T56" fmla="*/ 4 w 103"/>
                  <a:gd name="T57" fmla="*/ 340 h 674"/>
                  <a:gd name="T58" fmla="*/ 11 w 103"/>
                  <a:gd name="T59" fmla="*/ 437 h 674"/>
                  <a:gd name="T60" fmla="*/ 15 w 103"/>
                  <a:gd name="T61" fmla="*/ 451 h 674"/>
                  <a:gd name="T62" fmla="*/ 20 w 103"/>
                  <a:gd name="T63" fmla="*/ 499 h 674"/>
                  <a:gd name="T64" fmla="*/ 13 w 103"/>
                  <a:gd name="T65" fmla="*/ 535 h 674"/>
                  <a:gd name="T66" fmla="*/ 13 w 103"/>
                  <a:gd name="T67" fmla="*/ 566 h 674"/>
                  <a:gd name="T68" fmla="*/ 28 w 103"/>
                  <a:gd name="T69" fmla="*/ 605 h 674"/>
                  <a:gd name="T70" fmla="*/ 40 w 103"/>
                  <a:gd name="T71" fmla="*/ 625 h 674"/>
                  <a:gd name="T72" fmla="*/ 54 w 103"/>
                  <a:gd name="T73" fmla="*/ 637 h 674"/>
                  <a:gd name="T74" fmla="*/ 72 w 103"/>
                  <a:gd name="T75" fmla="*/ 654 h 674"/>
                  <a:gd name="T76" fmla="*/ 87 w 103"/>
                  <a:gd name="T77" fmla="*/ 673 h 674"/>
                  <a:gd name="T78" fmla="*/ 102 w 103"/>
                  <a:gd name="T79" fmla="*/ 650 h 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3" h="674">
                    <a:moveTo>
                      <a:pt x="99" y="623"/>
                    </a:moveTo>
                    <a:lnTo>
                      <a:pt x="56" y="625"/>
                    </a:lnTo>
                    <a:lnTo>
                      <a:pt x="53" y="604"/>
                    </a:lnTo>
                    <a:lnTo>
                      <a:pt x="40" y="597"/>
                    </a:lnTo>
                    <a:lnTo>
                      <a:pt x="38" y="552"/>
                    </a:lnTo>
                    <a:lnTo>
                      <a:pt x="46" y="551"/>
                    </a:lnTo>
                    <a:lnTo>
                      <a:pt x="48" y="538"/>
                    </a:lnTo>
                    <a:lnTo>
                      <a:pt x="49" y="478"/>
                    </a:lnTo>
                    <a:lnTo>
                      <a:pt x="43" y="462"/>
                    </a:lnTo>
                    <a:lnTo>
                      <a:pt x="43" y="438"/>
                    </a:lnTo>
                    <a:lnTo>
                      <a:pt x="38" y="411"/>
                    </a:lnTo>
                    <a:lnTo>
                      <a:pt x="33" y="397"/>
                    </a:lnTo>
                    <a:lnTo>
                      <a:pt x="33" y="385"/>
                    </a:lnTo>
                    <a:lnTo>
                      <a:pt x="44" y="372"/>
                    </a:lnTo>
                    <a:lnTo>
                      <a:pt x="31" y="343"/>
                    </a:lnTo>
                    <a:lnTo>
                      <a:pt x="41" y="326"/>
                    </a:lnTo>
                    <a:lnTo>
                      <a:pt x="48" y="317"/>
                    </a:lnTo>
                    <a:lnTo>
                      <a:pt x="41" y="309"/>
                    </a:lnTo>
                    <a:lnTo>
                      <a:pt x="41" y="287"/>
                    </a:lnTo>
                    <a:lnTo>
                      <a:pt x="49" y="284"/>
                    </a:lnTo>
                    <a:lnTo>
                      <a:pt x="48" y="267"/>
                    </a:lnTo>
                    <a:lnTo>
                      <a:pt x="41" y="265"/>
                    </a:lnTo>
                    <a:lnTo>
                      <a:pt x="40" y="240"/>
                    </a:lnTo>
                    <a:lnTo>
                      <a:pt x="47" y="235"/>
                    </a:lnTo>
                    <a:lnTo>
                      <a:pt x="45" y="222"/>
                    </a:lnTo>
                    <a:lnTo>
                      <a:pt x="42" y="198"/>
                    </a:lnTo>
                    <a:lnTo>
                      <a:pt x="48" y="189"/>
                    </a:lnTo>
                    <a:lnTo>
                      <a:pt x="49" y="175"/>
                    </a:lnTo>
                    <a:lnTo>
                      <a:pt x="59" y="168"/>
                    </a:lnTo>
                    <a:lnTo>
                      <a:pt x="63" y="155"/>
                    </a:lnTo>
                    <a:lnTo>
                      <a:pt x="55" y="144"/>
                    </a:lnTo>
                    <a:lnTo>
                      <a:pt x="64" y="134"/>
                    </a:lnTo>
                    <a:lnTo>
                      <a:pt x="64" y="115"/>
                    </a:lnTo>
                    <a:lnTo>
                      <a:pt x="73" y="112"/>
                    </a:lnTo>
                    <a:lnTo>
                      <a:pt x="74" y="93"/>
                    </a:lnTo>
                    <a:lnTo>
                      <a:pt x="64" y="87"/>
                    </a:lnTo>
                    <a:lnTo>
                      <a:pt x="54" y="67"/>
                    </a:lnTo>
                    <a:lnTo>
                      <a:pt x="54" y="36"/>
                    </a:lnTo>
                    <a:lnTo>
                      <a:pt x="40" y="23"/>
                    </a:lnTo>
                    <a:lnTo>
                      <a:pt x="38" y="8"/>
                    </a:lnTo>
                    <a:lnTo>
                      <a:pt x="31" y="0"/>
                    </a:lnTo>
                    <a:lnTo>
                      <a:pt x="21" y="10"/>
                    </a:lnTo>
                    <a:lnTo>
                      <a:pt x="24" y="31"/>
                    </a:lnTo>
                    <a:lnTo>
                      <a:pt x="28" y="39"/>
                    </a:lnTo>
                    <a:lnTo>
                      <a:pt x="29" y="97"/>
                    </a:lnTo>
                    <a:lnTo>
                      <a:pt x="23" y="104"/>
                    </a:lnTo>
                    <a:lnTo>
                      <a:pt x="23" y="112"/>
                    </a:lnTo>
                    <a:lnTo>
                      <a:pt x="28" y="112"/>
                    </a:lnTo>
                    <a:lnTo>
                      <a:pt x="28" y="147"/>
                    </a:lnTo>
                    <a:lnTo>
                      <a:pt x="24" y="147"/>
                    </a:lnTo>
                    <a:lnTo>
                      <a:pt x="23" y="187"/>
                    </a:lnTo>
                    <a:lnTo>
                      <a:pt x="13" y="187"/>
                    </a:lnTo>
                    <a:lnTo>
                      <a:pt x="18" y="196"/>
                    </a:lnTo>
                    <a:lnTo>
                      <a:pt x="14" y="216"/>
                    </a:lnTo>
                    <a:lnTo>
                      <a:pt x="11" y="266"/>
                    </a:lnTo>
                    <a:lnTo>
                      <a:pt x="15" y="268"/>
                    </a:lnTo>
                    <a:lnTo>
                      <a:pt x="9" y="330"/>
                    </a:lnTo>
                    <a:lnTo>
                      <a:pt x="4" y="340"/>
                    </a:lnTo>
                    <a:lnTo>
                      <a:pt x="0" y="346"/>
                    </a:lnTo>
                    <a:lnTo>
                      <a:pt x="11" y="437"/>
                    </a:lnTo>
                    <a:lnTo>
                      <a:pt x="5" y="451"/>
                    </a:lnTo>
                    <a:lnTo>
                      <a:pt x="15" y="451"/>
                    </a:lnTo>
                    <a:lnTo>
                      <a:pt x="18" y="454"/>
                    </a:lnTo>
                    <a:lnTo>
                      <a:pt x="20" y="499"/>
                    </a:lnTo>
                    <a:lnTo>
                      <a:pt x="14" y="512"/>
                    </a:lnTo>
                    <a:lnTo>
                      <a:pt x="13" y="535"/>
                    </a:lnTo>
                    <a:lnTo>
                      <a:pt x="23" y="540"/>
                    </a:lnTo>
                    <a:lnTo>
                      <a:pt x="13" y="566"/>
                    </a:lnTo>
                    <a:lnTo>
                      <a:pt x="20" y="592"/>
                    </a:lnTo>
                    <a:lnTo>
                      <a:pt x="28" y="605"/>
                    </a:lnTo>
                    <a:lnTo>
                      <a:pt x="38" y="610"/>
                    </a:lnTo>
                    <a:lnTo>
                      <a:pt x="40" y="625"/>
                    </a:lnTo>
                    <a:lnTo>
                      <a:pt x="44" y="632"/>
                    </a:lnTo>
                    <a:lnTo>
                      <a:pt x="54" y="637"/>
                    </a:lnTo>
                    <a:lnTo>
                      <a:pt x="59" y="647"/>
                    </a:lnTo>
                    <a:lnTo>
                      <a:pt x="72" y="654"/>
                    </a:lnTo>
                    <a:lnTo>
                      <a:pt x="80" y="662"/>
                    </a:lnTo>
                    <a:lnTo>
                      <a:pt x="87" y="673"/>
                    </a:lnTo>
                    <a:lnTo>
                      <a:pt x="91" y="656"/>
                    </a:lnTo>
                    <a:lnTo>
                      <a:pt x="102" y="650"/>
                    </a:lnTo>
                    <a:lnTo>
                      <a:pt x="99" y="623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43" name="Freeform 50">
                <a:extLst>
                  <a:ext uri="{FF2B5EF4-FFF2-40B4-BE49-F238E27FC236}">
                    <a16:creationId xmlns:a16="http://schemas.microsoft.com/office/drawing/2014/main" id="{833C7E7A-154F-97F9-91F9-2DBA959916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801" y="4937319"/>
                <a:ext cx="427716" cy="968939"/>
              </a:xfrm>
              <a:custGeom>
                <a:avLst/>
                <a:gdLst>
                  <a:gd name="T0" fmla="*/ 53 w 243"/>
                  <a:gd name="T1" fmla="*/ 0 h 550"/>
                  <a:gd name="T2" fmla="*/ 84 w 243"/>
                  <a:gd name="T3" fmla="*/ 17 h 550"/>
                  <a:gd name="T4" fmla="*/ 110 w 243"/>
                  <a:gd name="T5" fmla="*/ 13 h 550"/>
                  <a:gd name="T6" fmla="*/ 128 w 243"/>
                  <a:gd name="T7" fmla="*/ 26 h 550"/>
                  <a:gd name="T8" fmla="*/ 145 w 243"/>
                  <a:gd name="T9" fmla="*/ 37 h 550"/>
                  <a:gd name="T10" fmla="*/ 170 w 243"/>
                  <a:gd name="T11" fmla="*/ 49 h 550"/>
                  <a:gd name="T12" fmla="*/ 179 w 243"/>
                  <a:gd name="T13" fmla="*/ 57 h 550"/>
                  <a:gd name="T14" fmla="*/ 170 w 243"/>
                  <a:gd name="T15" fmla="*/ 92 h 550"/>
                  <a:gd name="T16" fmla="*/ 216 w 243"/>
                  <a:gd name="T17" fmla="*/ 85 h 550"/>
                  <a:gd name="T18" fmla="*/ 232 w 243"/>
                  <a:gd name="T19" fmla="*/ 67 h 550"/>
                  <a:gd name="T20" fmla="*/ 241 w 243"/>
                  <a:gd name="T21" fmla="*/ 82 h 550"/>
                  <a:gd name="T22" fmla="*/ 231 w 243"/>
                  <a:gd name="T23" fmla="*/ 96 h 550"/>
                  <a:gd name="T24" fmla="*/ 217 w 243"/>
                  <a:gd name="T25" fmla="*/ 108 h 550"/>
                  <a:gd name="T26" fmla="*/ 201 w 243"/>
                  <a:gd name="T27" fmla="*/ 128 h 550"/>
                  <a:gd name="T28" fmla="*/ 188 w 243"/>
                  <a:gd name="T29" fmla="*/ 149 h 550"/>
                  <a:gd name="T30" fmla="*/ 177 w 243"/>
                  <a:gd name="T31" fmla="*/ 179 h 550"/>
                  <a:gd name="T32" fmla="*/ 183 w 243"/>
                  <a:gd name="T33" fmla="*/ 219 h 550"/>
                  <a:gd name="T34" fmla="*/ 189 w 243"/>
                  <a:gd name="T35" fmla="*/ 224 h 550"/>
                  <a:gd name="T36" fmla="*/ 204 w 243"/>
                  <a:gd name="T37" fmla="*/ 228 h 550"/>
                  <a:gd name="T38" fmla="*/ 212 w 243"/>
                  <a:gd name="T39" fmla="*/ 252 h 550"/>
                  <a:gd name="T40" fmla="*/ 201 w 243"/>
                  <a:gd name="T41" fmla="*/ 277 h 550"/>
                  <a:gd name="T42" fmla="*/ 185 w 243"/>
                  <a:gd name="T43" fmla="*/ 289 h 550"/>
                  <a:gd name="T44" fmla="*/ 151 w 243"/>
                  <a:gd name="T45" fmla="*/ 295 h 550"/>
                  <a:gd name="T46" fmla="*/ 138 w 243"/>
                  <a:gd name="T47" fmla="*/ 301 h 550"/>
                  <a:gd name="T48" fmla="*/ 141 w 243"/>
                  <a:gd name="T49" fmla="*/ 336 h 550"/>
                  <a:gd name="T50" fmla="*/ 104 w 243"/>
                  <a:gd name="T51" fmla="*/ 329 h 550"/>
                  <a:gd name="T52" fmla="*/ 112 w 243"/>
                  <a:gd name="T53" fmla="*/ 352 h 550"/>
                  <a:gd name="T54" fmla="*/ 119 w 243"/>
                  <a:gd name="T55" fmla="*/ 374 h 550"/>
                  <a:gd name="T56" fmla="*/ 107 w 243"/>
                  <a:gd name="T57" fmla="*/ 388 h 550"/>
                  <a:gd name="T58" fmla="*/ 93 w 243"/>
                  <a:gd name="T59" fmla="*/ 410 h 550"/>
                  <a:gd name="T60" fmla="*/ 81 w 243"/>
                  <a:gd name="T61" fmla="*/ 421 h 550"/>
                  <a:gd name="T62" fmla="*/ 101 w 243"/>
                  <a:gd name="T63" fmla="*/ 450 h 550"/>
                  <a:gd name="T64" fmla="*/ 101 w 243"/>
                  <a:gd name="T65" fmla="*/ 469 h 550"/>
                  <a:gd name="T66" fmla="*/ 87 w 243"/>
                  <a:gd name="T67" fmla="*/ 483 h 550"/>
                  <a:gd name="T68" fmla="*/ 77 w 243"/>
                  <a:gd name="T69" fmla="*/ 510 h 550"/>
                  <a:gd name="T70" fmla="*/ 70 w 243"/>
                  <a:gd name="T71" fmla="*/ 529 h 550"/>
                  <a:gd name="T72" fmla="*/ 25 w 243"/>
                  <a:gd name="T73" fmla="*/ 549 h 550"/>
                  <a:gd name="T74" fmla="*/ 9 w 243"/>
                  <a:gd name="T75" fmla="*/ 522 h 550"/>
                  <a:gd name="T76" fmla="*/ 15 w 243"/>
                  <a:gd name="T77" fmla="*/ 475 h 550"/>
                  <a:gd name="T78" fmla="*/ 19 w 243"/>
                  <a:gd name="T79" fmla="*/ 402 h 550"/>
                  <a:gd name="T80" fmla="*/ 12 w 243"/>
                  <a:gd name="T81" fmla="*/ 363 h 550"/>
                  <a:gd name="T82" fmla="*/ 2 w 243"/>
                  <a:gd name="T83" fmla="*/ 322 h 550"/>
                  <a:gd name="T84" fmla="*/ 14 w 243"/>
                  <a:gd name="T85" fmla="*/ 297 h 550"/>
                  <a:gd name="T86" fmla="*/ 10 w 243"/>
                  <a:gd name="T87" fmla="*/ 251 h 550"/>
                  <a:gd name="T88" fmla="*/ 10 w 243"/>
                  <a:gd name="T89" fmla="*/ 234 h 550"/>
                  <a:gd name="T90" fmla="*/ 19 w 243"/>
                  <a:gd name="T91" fmla="*/ 209 h 550"/>
                  <a:gd name="T92" fmla="*/ 10 w 243"/>
                  <a:gd name="T93" fmla="*/ 190 h 550"/>
                  <a:gd name="T94" fmla="*/ 16 w 243"/>
                  <a:gd name="T95" fmla="*/ 160 h 550"/>
                  <a:gd name="T96" fmla="*/ 11 w 243"/>
                  <a:gd name="T97" fmla="*/ 123 h 550"/>
                  <a:gd name="T98" fmla="*/ 19 w 243"/>
                  <a:gd name="T99" fmla="*/ 100 h 550"/>
                  <a:gd name="T100" fmla="*/ 32 w 243"/>
                  <a:gd name="T101" fmla="*/ 80 h 550"/>
                  <a:gd name="T102" fmla="*/ 33 w 243"/>
                  <a:gd name="T103" fmla="*/ 59 h 550"/>
                  <a:gd name="T104" fmla="*/ 42 w 243"/>
                  <a:gd name="T105" fmla="*/ 37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43" h="550">
                    <a:moveTo>
                      <a:pt x="44" y="19"/>
                    </a:moveTo>
                    <a:lnTo>
                      <a:pt x="53" y="0"/>
                    </a:lnTo>
                    <a:lnTo>
                      <a:pt x="67" y="11"/>
                    </a:lnTo>
                    <a:lnTo>
                      <a:pt x="84" y="17"/>
                    </a:lnTo>
                    <a:lnTo>
                      <a:pt x="101" y="3"/>
                    </a:lnTo>
                    <a:lnTo>
                      <a:pt x="110" y="13"/>
                    </a:lnTo>
                    <a:lnTo>
                      <a:pt x="124" y="19"/>
                    </a:lnTo>
                    <a:lnTo>
                      <a:pt x="128" y="26"/>
                    </a:lnTo>
                    <a:lnTo>
                      <a:pt x="137" y="30"/>
                    </a:lnTo>
                    <a:lnTo>
                      <a:pt x="145" y="37"/>
                    </a:lnTo>
                    <a:lnTo>
                      <a:pt x="149" y="47"/>
                    </a:lnTo>
                    <a:lnTo>
                      <a:pt x="170" y="49"/>
                    </a:lnTo>
                    <a:lnTo>
                      <a:pt x="174" y="52"/>
                    </a:lnTo>
                    <a:lnTo>
                      <a:pt x="179" y="57"/>
                    </a:lnTo>
                    <a:lnTo>
                      <a:pt x="173" y="78"/>
                    </a:lnTo>
                    <a:lnTo>
                      <a:pt x="170" y="92"/>
                    </a:lnTo>
                    <a:lnTo>
                      <a:pt x="215" y="92"/>
                    </a:lnTo>
                    <a:lnTo>
                      <a:pt x="216" y="85"/>
                    </a:lnTo>
                    <a:lnTo>
                      <a:pt x="225" y="79"/>
                    </a:lnTo>
                    <a:lnTo>
                      <a:pt x="232" y="67"/>
                    </a:lnTo>
                    <a:lnTo>
                      <a:pt x="234" y="82"/>
                    </a:lnTo>
                    <a:lnTo>
                      <a:pt x="241" y="82"/>
                    </a:lnTo>
                    <a:lnTo>
                      <a:pt x="242" y="94"/>
                    </a:lnTo>
                    <a:lnTo>
                      <a:pt x="231" y="96"/>
                    </a:lnTo>
                    <a:lnTo>
                      <a:pt x="223" y="106"/>
                    </a:lnTo>
                    <a:lnTo>
                      <a:pt x="217" y="108"/>
                    </a:lnTo>
                    <a:lnTo>
                      <a:pt x="209" y="119"/>
                    </a:lnTo>
                    <a:lnTo>
                      <a:pt x="201" y="128"/>
                    </a:lnTo>
                    <a:lnTo>
                      <a:pt x="195" y="139"/>
                    </a:lnTo>
                    <a:lnTo>
                      <a:pt x="188" y="149"/>
                    </a:lnTo>
                    <a:lnTo>
                      <a:pt x="179" y="163"/>
                    </a:lnTo>
                    <a:lnTo>
                      <a:pt x="177" y="179"/>
                    </a:lnTo>
                    <a:lnTo>
                      <a:pt x="179" y="202"/>
                    </a:lnTo>
                    <a:lnTo>
                      <a:pt x="183" y="219"/>
                    </a:lnTo>
                    <a:lnTo>
                      <a:pt x="189" y="216"/>
                    </a:lnTo>
                    <a:lnTo>
                      <a:pt x="189" y="224"/>
                    </a:lnTo>
                    <a:lnTo>
                      <a:pt x="195" y="227"/>
                    </a:lnTo>
                    <a:lnTo>
                      <a:pt x="204" y="228"/>
                    </a:lnTo>
                    <a:lnTo>
                      <a:pt x="204" y="249"/>
                    </a:lnTo>
                    <a:lnTo>
                      <a:pt x="212" y="252"/>
                    </a:lnTo>
                    <a:lnTo>
                      <a:pt x="210" y="271"/>
                    </a:lnTo>
                    <a:lnTo>
                      <a:pt x="201" y="277"/>
                    </a:lnTo>
                    <a:lnTo>
                      <a:pt x="189" y="279"/>
                    </a:lnTo>
                    <a:lnTo>
                      <a:pt x="185" y="289"/>
                    </a:lnTo>
                    <a:lnTo>
                      <a:pt x="178" y="290"/>
                    </a:lnTo>
                    <a:lnTo>
                      <a:pt x="151" y="295"/>
                    </a:lnTo>
                    <a:lnTo>
                      <a:pt x="141" y="296"/>
                    </a:lnTo>
                    <a:lnTo>
                      <a:pt x="138" y="301"/>
                    </a:lnTo>
                    <a:lnTo>
                      <a:pt x="141" y="316"/>
                    </a:lnTo>
                    <a:lnTo>
                      <a:pt x="141" y="336"/>
                    </a:lnTo>
                    <a:lnTo>
                      <a:pt x="127" y="341"/>
                    </a:lnTo>
                    <a:lnTo>
                      <a:pt x="104" y="329"/>
                    </a:lnTo>
                    <a:lnTo>
                      <a:pt x="101" y="344"/>
                    </a:lnTo>
                    <a:lnTo>
                      <a:pt x="112" y="352"/>
                    </a:lnTo>
                    <a:lnTo>
                      <a:pt x="116" y="362"/>
                    </a:lnTo>
                    <a:lnTo>
                      <a:pt x="119" y="374"/>
                    </a:lnTo>
                    <a:lnTo>
                      <a:pt x="113" y="380"/>
                    </a:lnTo>
                    <a:lnTo>
                      <a:pt x="107" y="388"/>
                    </a:lnTo>
                    <a:lnTo>
                      <a:pt x="101" y="407"/>
                    </a:lnTo>
                    <a:lnTo>
                      <a:pt x="93" y="410"/>
                    </a:lnTo>
                    <a:lnTo>
                      <a:pt x="91" y="418"/>
                    </a:lnTo>
                    <a:lnTo>
                      <a:pt x="81" y="421"/>
                    </a:lnTo>
                    <a:lnTo>
                      <a:pt x="79" y="441"/>
                    </a:lnTo>
                    <a:lnTo>
                      <a:pt x="101" y="450"/>
                    </a:lnTo>
                    <a:lnTo>
                      <a:pt x="101" y="460"/>
                    </a:lnTo>
                    <a:lnTo>
                      <a:pt x="101" y="469"/>
                    </a:lnTo>
                    <a:lnTo>
                      <a:pt x="93" y="475"/>
                    </a:lnTo>
                    <a:lnTo>
                      <a:pt x="87" y="483"/>
                    </a:lnTo>
                    <a:lnTo>
                      <a:pt x="88" y="507"/>
                    </a:lnTo>
                    <a:lnTo>
                      <a:pt x="77" y="510"/>
                    </a:lnTo>
                    <a:lnTo>
                      <a:pt x="69" y="516"/>
                    </a:lnTo>
                    <a:lnTo>
                      <a:pt x="70" y="529"/>
                    </a:lnTo>
                    <a:lnTo>
                      <a:pt x="69" y="547"/>
                    </a:lnTo>
                    <a:lnTo>
                      <a:pt x="25" y="549"/>
                    </a:lnTo>
                    <a:lnTo>
                      <a:pt x="22" y="529"/>
                    </a:lnTo>
                    <a:lnTo>
                      <a:pt x="9" y="522"/>
                    </a:lnTo>
                    <a:lnTo>
                      <a:pt x="7" y="477"/>
                    </a:lnTo>
                    <a:lnTo>
                      <a:pt x="15" y="475"/>
                    </a:lnTo>
                    <a:lnTo>
                      <a:pt x="18" y="463"/>
                    </a:lnTo>
                    <a:lnTo>
                      <a:pt x="19" y="402"/>
                    </a:lnTo>
                    <a:lnTo>
                      <a:pt x="13" y="386"/>
                    </a:lnTo>
                    <a:lnTo>
                      <a:pt x="12" y="363"/>
                    </a:lnTo>
                    <a:lnTo>
                      <a:pt x="8" y="336"/>
                    </a:lnTo>
                    <a:lnTo>
                      <a:pt x="2" y="322"/>
                    </a:lnTo>
                    <a:lnTo>
                      <a:pt x="3" y="310"/>
                    </a:lnTo>
                    <a:lnTo>
                      <a:pt x="14" y="297"/>
                    </a:lnTo>
                    <a:lnTo>
                      <a:pt x="0" y="268"/>
                    </a:lnTo>
                    <a:lnTo>
                      <a:pt x="10" y="251"/>
                    </a:lnTo>
                    <a:lnTo>
                      <a:pt x="17" y="241"/>
                    </a:lnTo>
                    <a:lnTo>
                      <a:pt x="10" y="234"/>
                    </a:lnTo>
                    <a:lnTo>
                      <a:pt x="10" y="212"/>
                    </a:lnTo>
                    <a:lnTo>
                      <a:pt x="19" y="209"/>
                    </a:lnTo>
                    <a:lnTo>
                      <a:pt x="17" y="192"/>
                    </a:lnTo>
                    <a:lnTo>
                      <a:pt x="10" y="190"/>
                    </a:lnTo>
                    <a:lnTo>
                      <a:pt x="9" y="165"/>
                    </a:lnTo>
                    <a:lnTo>
                      <a:pt x="16" y="160"/>
                    </a:lnTo>
                    <a:lnTo>
                      <a:pt x="14" y="147"/>
                    </a:lnTo>
                    <a:lnTo>
                      <a:pt x="11" y="123"/>
                    </a:lnTo>
                    <a:lnTo>
                      <a:pt x="17" y="114"/>
                    </a:lnTo>
                    <a:lnTo>
                      <a:pt x="19" y="100"/>
                    </a:lnTo>
                    <a:lnTo>
                      <a:pt x="28" y="93"/>
                    </a:lnTo>
                    <a:lnTo>
                      <a:pt x="32" y="80"/>
                    </a:lnTo>
                    <a:lnTo>
                      <a:pt x="25" y="69"/>
                    </a:lnTo>
                    <a:lnTo>
                      <a:pt x="33" y="59"/>
                    </a:lnTo>
                    <a:lnTo>
                      <a:pt x="34" y="40"/>
                    </a:lnTo>
                    <a:lnTo>
                      <a:pt x="42" y="37"/>
                    </a:lnTo>
                    <a:lnTo>
                      <a:pt x="44" y="19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44" name="Freeform 51">
                <a:extLst>
                  <a:ext uri="{FF2B5EF4-FFF2-40B4-BE49-F238E27FC236}">
                    <a16:creationId xmlns:a16="http://schemas.microsoft.com/office/drawing/2014/main" id="{DCACD728-7191-A4D8-A118-6ECCFC4D83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3491" y="4849234"/>
                <a:ext cx="231155" cy="253246"/>
              </a:xfrm>
              <a:custGeom>
                <a:avLst/>
                <a:gdLst>
                  <a:gd name="T0" fmla="*/ 23 w 132"/>
                  <a:gd name="T1" fmla="*/ 68 h 142"/>
                  <a:gd name="T2" fmla="*/ 27 w 132"/>
                  <a:gd name="T3" fmla="*/ 75 h 142"/>
                  <a:gd name="T4" fmla="*/ 36 w 132"/>
                  <a:gd name="T5" fmla="*/ 79 h 142"/>
                  <a:gd name="T6" fmla="*/ 44 w 132"/>
                  <a:gd name="T7" fmla="*/ 86 h 142"/>
                  <a:gd name="T8" fmla="*/ 48 w 132"/>
                  <a:gd name="T9" fmla="*/ 95 h 142"/>
                  <a:gd name="T10" fmla="*/ 69 w 132"/>
                  <a:gd name="T11" fmla="*/ 98 h 142"/>
                  <a:gd name="T12" fmla="*/ 74 w 132"/>
                  <a:gd name="T13" fmla="*/ 100 h 142"/>
                  <a:gd name="T14" fmla="*/ 78 w 132"/>
                  <a:gd name="T15" fmla="*/ 106 h 142"/>
                  <a:gd name="T16" fmla="*/ 73 w 132"/>
                  <a:gd name="T17" fmla="*/ 127 h 142"/>
                  <a:gd name="T18" fmla="*/ 69 w 132"/>
                  <a:gd name="T19" fmla="*/ 140 h 142"/>
                  <a:gd name="T20" fmla="*/ 114 w 132"/>
                  <a:gd name="T21" fmla="*/ 141 h 142"/>
                  <a:gd name="T22" fmla="*/ 115 w 132"/>
                  <a:gd name="T23" fmla="*/ 133 h 142"/>
                  <a:gd name="T24" fmla="*/ 124 w 132"/>
                  <a:gd name="T25" fmla="*/ 127 h 142"/>
                  <a:gd name="T26" fmla="*/ 131 w 132"/>
                  <a:gd name="T27" fmla="*/ 116 h 142"/>
                  <a:gd name="T28" fmla="*/ 128 w 132"/>
                  <a:gd name="T29" fmla="*/ 112 h 142"/>
                  <a:gd name="T30" fmla="*/ 126 w 132"/>
                  <a:gd name="T31" fmla="*/ 75 h 142"/>
                  <a:gd name="T32" fmla="*/ 114 w 132"/>
                  <a:gd name="T33" fmla="*/ 74 h 142"/>
                  <a:gd name="T34" fmla="*/ 112 w 132"/>
                  <a:gd name="T35" fmla="*/ 57 h 142"/>
                  <a:gd name="T36" fmla="*/ 99 w 132"/>
                  <a:gd name="T37" fmla="*/ 57 h 142"/>
                  <a:gd name="T38" fmla="*/ 91 w 132"/>
                  <a:gd name="T39" fmla="*/ 53 h 142"/>
                  <a:gd name="T40" fmla="*/ 88 w 132"/>
                  <a:gd name="T41" fmla="*/ 46 h 142"/>
                  <a:gd name="T42" fmla="*/ 74 w 132"/>
                  <a:gd name="T43" fmla="*/ 43 h 142"/>
                  <a:gd name="T44" fmla="*/ 74 w 132"/>
                  <a:gd name="T45" fmla="*/ 31 h 142"/>
                  <a:gd name="T46" fmla="*/ 63 w 132"/>
                  <a:gd name="T47" fmla="*/ 28 h 142"/>
                  <a:gd name="T48" fmla="*/ 62 w 132"/>
                  <a:gd name="T49" fmla="*/ 17 h 142"/>
                  <a:gd name="T50" fmla="*/ 55 w 132"/>
                  <a:gd name="T51" fmla="*/ 6 h 142"/>
                  <a:gd name="T52" fmla="*/ 38 w 132"/>
                  <a:gd name="T53" fmla="*/ 0 h 142"/>
                  <a:gd name="T54" fmla="*/ 27 w 132"/>
                  <a:gd name="T55" fmla="*/ 8 h 142"/>
                  <a:gd name="T56" fmla="*/ 11 w 132"/>
                  <a:gd name="T57" fmla="*/ 15 h 142"/>
                  <a:gd name="T58" fmla="*/ 6 w 132"/>
                  <a:gd name="T59" fmla="*/ 28 h 142"/>
                  <a:gd name="T60" fmla="*/ 0 w 132"/>
                  <a:gd name="T61" fmla="*/ 52 h 142"/>
                  <a:gd name="T62" fmla="*/ 9 w 132"/>
                  <a:gd name="T63" fmla="*/ 62 h 142"/>
                  <a:gd name="T64" fmla="*/ 23 w 132"/>
                  <a:gd name="T65" fmla="*/ 68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2" h="142">
                    <a:moveTo>
                      <a:pt x="23" y="68"/>
                    </a:moveTo>
                    <a:lnTo>
                      <a:pt x="27" y="75"/>
                    </a:lnTo>
                    <a:lnTo>
                      <a:pt x="36" y="79"/>
                    </a:lnTo>
                    <a:lnTo>
                      <a:pt x="44" y="86"/>
                    </a:lnTo>
                    <a:lnTo>
                      <a:pt x="48" y="95"/>
                    </a:lnTo>
                    <a:lnTo>
                      <a:pt x="69" y="98"/>
                    </a:lnTo>
                    <a:lnTo>
                      <a:pt x="74" y="100"/>
                    </a:lnTo>
                    <a:lnTo>
                      <a:pt x="78" y="106"/>
                    </a:lnTo>
                    <a:lnTo>
                      <a:pt x="73" y="127"/>
                    </a:lnTo>
                    <a:lnTo>
                      <a:pt x="69" y="140"/>
                    </a:lnTo>
                    <a:lnTo>
                      <a:pt x="114" y="141"/>
                    </a:lnTo>
                    <a:lnTo>
                      <a:pt x="115" y="133"/>
                    </a:lnTo>
                    <a:lnTo>
                      <a:pt x="124" y="127"/>
                    </a:lnTo>
                    <a:lnTo>
                      <a:pt x="131" y="116"/>
                    </a:lnTo>
                    <a:lnTo>
                      <a:pt x="128" y="112"/>
                    </a:lnTo>
                    <a:lnTo>
                      <a:pt x="126" y="75"/>
                    </a:lnTo>
                    <a:lnTo>
                      <a:pt x="114" y="74"/>
                    </a:lnTo>
                    <a:lnTo>
                      <a:pt x="112" y="57"/>
                    </a:lnTo>
                    <a:lnTo>
                      <a:pt x="99" y="57"/>
                    </a:lnTo>
                    <a:lnTo>
                      <a:pt x="91" y="53"/>
                    </a:lnTo>
                    <a:lnTo>
                      <a:pt x="88" y="46"/>
                    </a:lnTo>
                    <a:lnTo>
                      <a:pt x="74" y="43"/>
                    </a:lnTo>
                    <a:lnTo>
                      <a:pt x="74" y="31"/>
                    </a:lnTo>
                    <a:lnTo>
                      <a:pt x="63" y="28"/>
                    </a:lnTo>
                    <a:lnTo>
                      <a:pt x="62" y="17"/>
                    </a:lnTo>
                    <a:lnTo>
                      <a:pt x="55" y="6"/>
                    </a:lnTo>
                    <a:lnTo>
                      <a:pt x="38" y="0"/>
                    </a:lnTo>
                    <a:lnTo>
                      <a:pt x="27" y="8"/>
                    </a:lnTo>
                    <a:lnTo>
                      <a:pt x="11" y="15"/>
                    </a:lnTo>
                    <a:lnTo>
                      <a:pt x="6" y="28"/>
                    </a:lnTo>
                    <a:lnTo>
                      <a:pt x="0" y="52"/>
                    </a:lnTo>
                    <a:lnTo>
                      <a:pt x="9" y="62"/>
                    </a:lnTo>
                    <a:lnTo>
                      <a:pt x="23" y="68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45" name="Freeform 56">
                <a:extLst>
                  <a:ext uri="{FF2B5EF4-FFF2-40B4-BE49-F238E27FC236}">
                    <a16:creationId xmlns:a16="http://schemas.microsoft.com/office/drawing/2014/main" id="{B2DC9490-5E15-0B39-008B-86954869CB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7029" y="4342743"/>
                <a:ext cx="325504" cy="482897"/>
              </a:xfrm>
              <a:custGeom>
                <a:avLst/>
                <a:gdLst>
                  <a:gd name="T0" fmla="*/ 149 w 185"/>
                  <a:gd name="T1" fmla="*/ 12 h 274"/>
                  <a:gd name="T2" fmla="*/ 136 w 185"/>
                  <a:gd name="T3" fmla="*/ 3 h 274"/>
                  <a:gd name="T4" fmla="*/ 111 w 185"/>
                  <a:gd name="T5" fmla="*/ 0 h 274"/>
                  <a:gd name="T6" fmla="*/ 103 w 185"/>
                  <a:gd name="T7" fmla="*/ 10 h 274"/>
                  <a:gd name="T8" fmla="*/ 62 w 185"/>
                  <a:gd name="T9" fmla="*/ 29 h 274"/>
                  <a:gd name="T10" fmla="*/ 42 w 185"/>
                  <a:gd name="T11" fmla="*/ 43 h 274"/>
                  <a:gd name="T12" fmla="*/ 28 w 185"/>
                  <a:gd name="T13" fmla="*/ 54 h 274"/>
                  <a:gd name="T14" fmla="*/ 17 w 185"/>
                  <a:gd name="T15" fmla="*/ 43 h 274"/>
                  <a:gd name="T16" fmla="*/ 14 w 185"/>
                  <a:gd name="T17" fmla="*/ 31 h 274"/>
                  <a:gd name="T18" fmla="*/ 6 w 185"/>
                  <a:gd name="T19" fmla="*/ 31 h 274"/>
                  <a:gd name="T20" fmla="*/ 0 w 185"/>
                  <a:gd name="T21" fmla="*/ 37 h 274"/>
                  <a:gd name="T22" fmla="*/ 0 w 185"/>
                  <a:gd name="T23" fmla="*/ 71 h 274"/>
                  <a:gd name="T24" fmla="*/ 15 w 185"/>
                  <a:gd name="T25" fmla="*/ 71 h 274"/>
                  <a:gd name="T26" fmla="*/ 21 w 185"/>
                  <a:gd name="T27" fmla="*/ 94 h 274"/>
                  <a:gd name="T28" fmla="*/ 29 w 185"/>
                  <a:gd name="T29" fmla="*/ 100 h 274"/>
                  <a:gd name="T30" fmla="*/ 31 w 185"/>
                  <a:gd name="T31" fmla="*/ 114 h 274"/>
                  <a:gd name="T32" fmla="*/ 36 w 185"/>
                  <a:gd name="T33" fmla="*/ 127 h 274"/>
                  <a:gd name="T34" fmla="*/ 45 w 185"/>
                  <a:gd name="T35" fmla="*/ 132 h 274"/>
                  <a:gd name="T36" fmla="*/ 47 w 185"/>
                  <a:gd name="T37" fmla="*/ 147 h 274"/>
                  <a:gd name="T38" fmla="*/ 51 w 185"/>
                  <a:gd name="T39" fmla="*/ 151 h 274"/>
                  <a:gd name="T40" fmla="*/ 57 w 185"/>
                  <a:gd name="T41" fmla="*/ 159 h 274"/>
                  <a:gd name="T42" fmla="*/ 61 w 185"/>
                  <a:gd name="T43" fmla="*/ 173 h 274"/>
                  <a:gd name="T44" fmla="*/ 68 w 185"/>
                  <a:gd name="T45" fmla="*/ 187 h 274"/>
                  <a:gd name="T46" fmla="*/ 75 w 185"/>
                  <a:gd name="T47" fmla="*/ 193 h 274"/>
                  <a:gd name="T48" fmla="*/ 71 w 185"/>
                  <a:gd name="T49" fmla="*/ 199 h 274"/>
                  <a:gd name="T50" fmla="*/ 76 w 185"/>
                  <a:gd name="T51" fmla="*/ 212 h 274"/>
                  <a:gd name="T52" fmla="*/ 91 w 185"/>
                  <a:gd name="T53" fmla="*/ 221 h 274"/>
                  <a:gd name="T54" fmla="*/ 105 w 185"/>
                  <a:gd name="T55" fmla="*/ 239 h 274"/>
                  <a:gd name="T56" fmla="*/ 127 w 185"/>
                  <a:gd name="T57" fmla="*/ 247 h 274"/>
                  <a:gd name="T58" fmla="*/ 147 w 185"/>
                  <a:gd name="T59" fmla="*/ 263 h 274"/>
                  <a:gd name="T60" fmla="*/ 159 w 185"/>
                  <a:gd name="T61" fmla="*/ 273 h 274"/>
                  <a:gd name="T62" fmla="*/ 170 w 185"/>
                  <a:gd name="T63" fmla="*/ 263 h 274"/>
                  <a:gd name="T64" fmla="*/ 174 w 185"/>
                  <a:gd name="T65" fmla="*/ 251 h 274"/>
                  <a:gd name="T66" fmla="*/ 179 w 185"/>
                  <a:gd name="T67" fmla="*/ 249 h 274"/>
                  <a:gd name="T68" fmla="*/ 174 w 185"/>
                  <a:gd name="T69" fmla="*/ 241 h 274"/>
                  <a:gd name="T70" fmla="*/ 176 w 185"/>
                  <a:gd name="T71" fmla="*/ 215 h 274"/>
                  <a:gd name="T72" fmla="*/ 176 w 185"/>
                  <a:gd name="T73" fmla="*/ 196 h 274"/>
                  <a:gd name="T74" fmla="*/ 182 w 185"/>
                  <a:gd name="T75" fmla="*/ 190 h 274"/>
                  <a:gd name="T76" fmla="*/ 184 w 185"/>
                  <a:gd name="T77" fmla="*/ 175 h 274"/>
                  <a:gd name="T78" fmla="*/ 173 w 185"/>
                  <a:gd name="T79" fmla="*/ 158 h 274"/>
                  <a:gd name="T80" fmla="*/ 160 w 185"/>
                  <a:gd name="T81" fmla="*/ 151 h 274"/>
                  <a:gd name="T82" fmla="*/ 155 w 185"/>
                  <a:gd name="T83" fmla="*/ 134 h 274"/>
                  <a:gd name="T84" fmla="*/ 143 w 185"/>
                  <a:gd name="T85" fmla="*/ 140 h 274"/>
                  <a:gd name="T86" fmla="*/ 131 w 185"/>
                  <a:gd name="T87" fmla="*/ 138 h 274"/>
                  <a:gd name="T88" fmla="*/ 129 w 185"/>
                  <a:gd name="T89" fmla="*/ 129 h 274"/>
                  <a:gd name="T90" fmla="*/ 119 w 185"/>
                  <a:gd name="T91" fmla="*/ 128 h 274"/>
                  <a:gd name="T92" fmla="*/ 115 w 185"/>
                  <a:gd name="T93" fmla="*/ 118 h 274"/>
                  <a:gd name="T94" fmla="*/ 105 w 185"/>
                  <a:gd name="T95" fmla="*/ 110 h 274"/>
                  <a:gd name="T96" fmla="*/ 102 w 185"/>
                  <a:gd name="T97" fmla="*/ 100 h 274"/>
                  <a:gd name="T98" fmla="*/ 104 w 185"/>
                  <a:gd name="T99" fmla="*/ 87 h 274"/>
                  <a:gd name="T100" fmla="*/ 113 w 185"/>
                  <a:gd name="T101" fmla="*/ 82 h 274"/>
                  <a:gd name="T102" fmla="*/ 120 w 185"/>
                  <a:gd name="T103" fmla="*/ 77 h 274"/>
                  <a:gd name="T104" fmla="*/ 116 w 185"/>
                  <a:gd name="T105" fmla="*/ 67 h 274"/>
                  <a:gd name="T106" fmla="*/ 120 w 185"/>
                  <a:gd name="T107" fmla="*/ 54 h 274"/>
                  <a:gd name="T108" fmla="*/ 131 w 185"/>
                  <a:gd name="T109" fmla="*/ 47 h 274"/>
                  <a:gd name="T110" fmla="*/ 143 w 185"/>
                  <a:gd name="T111" fmla="*/ 50 h 274"/>
                  <a:gd name="T112" fmla="*/ 155 w 185"/>
                  <a:gd name="T113" fmla="*/ 44 h 274"/>
                  <a:gd name="T114" fmla="*/ 159 w 185"/>
                  <a:gd name="T115" fmla="*/ 31 h 274"/>
                  <a:gd name="T116" fmla="*/ 149 w 185"/>
                  <a:gd name="T117" fmla="*/ 12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85" h="274">
                    <a:moveTo>
                      <a:pt x="149" y="12"/>
                    </a:moveTo>
                    <a:lnTo>
                      <a:pt x="136" y="3"/>
                    </a:lnTo>
                    <a:lnTo>
                      <a:pt x="111" y="0"/>
                    </a:lnTo>
                    <a:lnTo>
                      <a:pt x="103" y="10"/>
                    </a:lnTo>
                    <a:lnTo>
                      <a:pt x="62" y="29"/>
                    </a:lnTo>
                    <a:lnTo>
                      <a:pt x="42" y="43"/>
                    </a:lnTo>
                    <a:lnTo>
                      <a:pt x="28" y="54"/>
                    </a:lnTo>
                    <a:lnTo>
                      <a:pt x="17" y="43"/>
                    </a:lnTo>
                    <a:lnTo>
                      <a:pt x="14" y="31"/>
                    </a:lnTo>
                    <a:lnTo>
                      <a:pt x="6" y="31"/>
                    </a:lnTo>
                    <a:lnTo>
                      <a:pt x="0" y="37"/>
                    </a:lnTo>
                    <a:lnTo>
                      <a:pt x="0" y="71"/>
                    </a:lnTo>
                    <a:lnTo>
                      <a:pt x="15" y="71"/>
                    </a:lnTo>
                    <a:lnTo>
                      <a:pt x="21" y="94"/>
                    </a:lnTo>
                    <a:lnTo>
                      <a:pt x="29" y="100"/>
                    </a:lnTo>
                    <a:lnTo>
                      <a:pt x="31" y="114"/>
                    </a:lnTo>
                    <a:lnTo>
                      <a:pt x="36" y="127"/>
                    </a:lnTo>
                    <a:lnTo>
                      <a:pt x="45" y="132"/>
                    </a:lnTo>
                    <a:lnTo>
                      <a:pt x="47" y="147"/>
                    </a:lnTo>
                    <a:lnTo>
                      <a:pt x="51" y="151"/>
                    </a:lnTo>
                    <a:lnTo>
                      <a:pt x="57" y="159"/>
                    </a:lnTo>
                    <a:lnTo>
                      <a:pt x="61" y="173"/>
                    </a:lnTo>
                    <a:lnTo>
                      <a:pt x="68" y="187"/>
                    </a:lnTo>
                    <a:lnTo>
                      <a:pt x="75" y="193"/>
                    </a:lnTo>
                    <a:lnTo>
                      <a:pt x="71" y="199"/>
                    </a:lnTo>
                    <a:lnTo>
                      <a:pt x="76" y="212"/>
                    </a:lnTo>
                    <a:lnTo>
                      <a:pt x="91" y="221"/>
                    </a:lnTo>
                    <a:lnTo>
                      <a:pt x="105" y="239"/>
                    </a:lnTo>
                    <a:lnTo>
                      <a:pt x="127" y="247"/>
                    </a:lnTo>
                    <a:lnTo>
                      <a:pt x="147" y="263"/>
                    </a:lnTo>
                    <a:lnTo>
                      <a:pt x="159" y="273"/>
                    </a:lnTo>
                    <a:lnTo>
                      <a:pt x="170" y="263"/>
                    </a:lnTo>
                    <a:lnTo>
                      <a:pt x="174" y="251"/>
                    </a:lnTo>
                    <a:lnTo>
                      <a:pt x="179" y="249"/>
                    </a:lnTo>
                    <a:lnTo>
                      <a:pt x="174" y="241"/>
                    </a:lnTo>
                    <a:lnTo>
                      <a:pt x="176" y="215"/>
                    </a:lnTo>
                    <a:lnTo>
                      <a:pt x="176" y="196"/>
                    </a:lnTo>
                    <a:lnTo>
                      <a:pt x="182" y="190"/>
                    </a:lnTo>
                    <a:lnTo>
                      <a:pt x="184" y="175"/>
                    </a:lnTo>
                    <a:lnTo>
                      <a:pt x="173" y="158"/>
                    </a:lnTo>
                    <a:lnTo>
                      <a:pt x="160" y="151"/>
                    </a:lnTo>
                    <a:lnTo>
                      <a:pt x="155" y="134"/>
                    </a:lnTo>
                    <a:lnTo>
                      <a:pt x="143" y="140"/>
                    </a:lnTo>
                    <a:lnTo>
                      <a:pt x="131" y="138"/>
                    </a:lnTo>
                    <a:lnTo>
                      <a:pt x="129" y="129"/>
                    </a:lnTo>
                    <a:lnTo>
                      <a:pt x="119" y="128"/>
                    </a:lnTo>
                    <a:lnTo>
                      <a:pt x="115" y="118"/>
                    </a:lnTo>
                    <a:lnTo>
                      <a:pt x="105" y="110"/>
                    </a:lnTo>
                    <a:lnTo>
                      <a:pt x="102" y="100"/>
                    </a:lnTo>
                    <a:lnTo>
                      <a:pt x="104" y="87"/>
                    </a:lnTo>
                    <a:lnTo>
                      <a:pt x="113" y="82"/>
                    </a:lnTo>
                    <a:lnTo>
                      <a:pt x="120" y="77"/>
                    </a:lnTo>
                    <a:lnTo>
                      <a:pt x="116" y="67"/>
                    </a:lnTo>
                    <a:lnTo>
                      <a:pt x="120" y="54"/>
                    </a:lnTo>
                    <a:lnTo>
                      <a:pt x="131" y="47"/>
                    </a:lnTo>
                    <a:lnTo>
                      <a:pt x="143" y="50"/>
                    </a:lnTo>
                    <a:lnTo>
                      <a:pt x="155" y="44"/>
                    </a:lnTo>
                    <a:lnTo>
                      <a:pt x="159" y="31"/>
                    </a:lnTo>
                    <a:lnTo>
                      <a:pt x="149" y="12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46" name="Freeform 57">
                <a:extLst>
                  <a:ext uri="{FF2B5EF4-FFF2-40B4-BE49-F238E27FC236}">
                    <a16:creationId xmlns:a16="http://schemas.microsoft.com/office/drawing/2014/main" id="{C0E9EAB3-5997-6828-CF5B-2F000E47AA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776" y="3930629"/>
                <a:ext cx="290910" cy="435708"/>
              </a:xfrm>
              <a:custGeom>
                <a:avLst/>
                <a:gdLst>
                  <a:gd name="T0" fmla="*/ 23 w 166"/>
                  <a:gd name="T1" fmla="*/ 95 h 248"/>
                  <a:gd name="T2" fmla="*/ 26 w 166"/>
                  <a:gd name="T3" fmla="*/ 63 h 248"/>
                  <a:gd name="T4" fmla="*/ 40 w 166"/>
                  <a:gd name="T5" fmla="*/ 76 h 248"/>
                  <a:gd name="T6" fmla="*/ 41 w 166"/>
                  <a:gd name="T7" fmla="*/ 53 h 248"/>
                  <a:gd name="T8" fmla="*/ 57 w 166"/>
                  <a:gd name="T9" fmla="*/ 48 h 248"/>
                  <a:gd name="T10" fmla="*/ 58 w 166"/>
                  <a:gd name="T11" fmla="*/ 31 h 248"/>
                  <a:gd name="T12" fmla="*/ 74 w 166"/>
                  <a:gd name="T13" fmla="*/ 20 h 248"/>
                  <a:gd name="T14" fmla="*/ 91 w 166"/>
                  <a:gd name="T15" fmla="*/ 18 h 248"/>
                  <a:gd name="T16" fmla="*/ 96 w 166"/>
                  <a:gd name="T17" fmla="*/ 6 h 248"/>
                  <a:gd name="T18" fmla="*/ 106 w 166"/>
                  <a:gd name="T19" fmla="*/ 0 h 248"/>
                  <a:gd name="T20" fmla="*/ 113 w 166"/>
                  <a:gd name="T21" fmla="*/ 6 h 248"/>
                  <a:gd name="T22" fmla="*/ 102 w 166"/>
                  <a:gd name="T23" fmla="*/ 20 h 248"/>
                  <a:gd name="T24" fmla="*/ 96 w 166"/>
                  <a:gd name="T25" fmla="*/ 42 h 248"/>
                  <a:gd name="T26" fmla="*/ 85 w 166"/>
                  <a:gd name="T27" fmla="*/ 49 h 248"/>
                  <a:gd name="T28" fmla="*/ 98 w 166"/>
                  <a:gd name="T29" fmla="*/ 67 h 248"/>
                  <a:gd name="T30" fmla="*/ 95 w 166"/>
                  <a:gd name="T31" fmla="*/ 84 h 248"/>
                  <a:gd name="T32" fmla="*/ 121 w 166"/>
                  <a:gd name="T33" fmla="*/ 86 h 248"/>
                  <a:gd name="T34" fmla="*/ 121 w 166"/>
                  <a:gd name="T35" fmla="*/ 95 h 248"/>
                  <a:gd name="T36" fmla="*/ 143 w 166"/>
                  <a:gd name="T37" fmla="*/ 105 h 248"/>
                  <a:gd name="T38" fmla="*/ 165 w 166"/>
                  <a:gd name="T39" fmla="*/ 113 h 248"/>
                  <a:gd name="T40" fmla="*/ 165 w 166"/>
                  <a:gd name="T41" fmla="*/ 141 h 248"/>
                  <a:gd name="T42" fmla="*/ 161 w 166"/>
                  <a:gd name="T43" fmla="*/ 160 h 248"/>
                  <a:gd name="T44" fmla="*/ 162 w 166"/>
                  <a:gd name="T45" fmla="*/ 173 h 248"/>
                  <a:gd name="T46" fmla="*/ 138 w 166"/>
                  <a:gd name="T47" fmla="*/ 182 h 248"/>
                  <a:gd name="T48" fmla="*/ 132 w 166"/>
                  <a:gd name="T49" fmla="*/ 192 h 248"/>
                  <a:gd name="T50" fmla="*/ 140 w 166"/>
                  <a:gd name="T51" fmla="*/ 199 h 248"/>
                  <a:gd name="T52" fmla="*/ 132 w 166"/>
                  <a:gd name="T53" fmla="*/ 204 h 248"/>
                  <a:gd name="T54" fmla="*/ 135 w 166"/>
                  <a:gd name="T55" fmla="*/ 233 h 248"/>
                  <a:gd name="T56" fmla="*/ 135 w 166"/>
                  <a:gd name="T57" fmla="*/ 245 h 248"/>
                  <a:gd name="T58" fmla="*/ 121 w 166"/>
                  <a:gd name="T59" fmla="*/ 247 h 248"/>
                  <a:gd name="T60" fmla="*/ 107 w 166"/>
                  <a:gd name="T61" fmla="*/ 238 h 248"/>
                  <a:gd name="T62" fmla="*/ 83 w 166"/>
                  <a:gd name="T63" fmla="*/ 235 h 248"/>
                  <a:gd name="T64" fmla="*/ 70 w 166"/>
                  <a:gd name="T65" fmla="*/ 219 h 248"/>
                  <a:gd name="T66" fmla="*/ 55 w 166"/>
                  <a:gd name="T67" fmla="*/ 209 h 248"/>
                  <a:gd name="T68" fmla="*/ 44 w 166"/>
                  <a:gd name="T69" fmla="*/ 199 h 248"/>
                  <a:gd name="T70" fmla="*/ 21 w 166"/>
                  <a:gd name="T71" fmla="*/ 200 h 248"/>
                  <a:gd name="T72" fmla="*/ 0 w 166"/>
                  <a:gd name="T73" fmla="*/ 188 h 248"/>
                  <a:gd name="T74" fmla="*/ 11 w 166"/>
                  <a:gd name="T75" fmla="*/ 171 h 248"/>
                  <a:gd name="T76" fmla="*/ 14 w 166"/>
                  <a:gd name="T77" fmla="*/ 163 h 248"/>
                  <a:gd name="T78" fmla="*/ 27 w 166"/>
                  <a:gd name="T79" fmla="*/ 161 h 248"/>
                  <a:gd name="T80" fmla="*/ 23 w 166"/>
                  <a:gd name="T81" fmla="*/ 95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6" h="248">
                    <a:moveTo>
                      <a:pt x="23" y="95"/>
                    </a:moveTo>
                    <a:lnTo>
                      <a:pt x="26" y="63"/>
                    </a:lnTo>
                    <a:lnTo>
                      <a:pt x="40" y="76"/>
                    </a:lnTo>
                    <a:lnTo>
                      <a:pt x="41" y="53"/>
                    </a:lnTo>
                    <a:lnTo>
                      <a:pt x="57" y="48"/>
                    </a:lnTo>
                    <a:lnTo>
                      <a:pt x="58" y="31"/>
                    </a:lnTo>
                    <a:lnTo>
                      <a:pt x="74" y="20"/>
                    </a:lnTo>
                    <a:lnTo>
                      <a:pt x="91" y="18"/>
                    </a:lnTo>
                    <a:lnTo>
                      <a:pt x="96" y="6"/>
                    </a:lnTo>
                    <a:lnTo>
                      <a:pt x="106" y="0"/>
                    </a:lnTo>
                    <a:lnTo>
                      <a:pt x="113" y="6"/>
                    </a:lnTo>
                    <a:lnTo>
                      <a:pt x="102" y="20"/>
                    </a:lnTo>
                    <a:lnTo>
                      <a:pt x="96" y="42"/>
                    </a:lnTo>
                    <a:lnTo>
                      <a:pt x="85" y="49"/>
                    </a:lnTo>
                    <a:lnTo>
                      <a:pt x="98" y="67"/>
                    </a:lnTo>
                    <a:lnTo>
                      <a:pt x="95" y="84"/>
                    </a:lnTo>
                    <a:lnTo>
                      <a:pt x="121" y="86"/>
                    </a:lnTo>
                    <a:lnTo>
                      <a:pt x="121" y="95"/>
                    </a:lnTo>
                    <a:lnTo>
                      <a:pt x="143" y="105"/>
                    </a:lnTo>
                    <a:lnTo>
                      <a:pt x="165" y="113"/>
                    </a:lnTo>
                    <a:lnTo>
                      <a:pt x="165" y="141"/>
                    </a:lnTo>
                    <a:lnTo>
                      <a:pt x="161" y="160"/>
                    </a:lnTo>
                    <a:lnTo>
                      <a:pt x="162" y="173"/>
                    </a:lnTo>
                    <a:lnTo>
                      <a:pt x="138" y="182"/>
                    </a:lnTo>
                    <a:lnTo>
                      <a:pt x="132" y="192"/>
                    </a:lnTo>
                    <a:lnTo>
                      <a:pt x="140" y="199"/>
                    </a:lnTo>
                    <a:lnTo>
                      <a:pt x="132" y="204"/>
                    </a:lnTo>
                    <a:lnTo>
                      <a:pt x="135" y="233"/>
                    </a:lnTo>
                    <a:lnTo>
                      <a:pt x="135" y="245"/>
                    </a:lnTo>
                    <a:lnTo>
                      <a:pt x="121" y="247"/>
                    </a:lnTo>
                    <a:lnTo>
                      <a:pt x="107" y="238"/>
                    </a:lnTo>
                    <a:lnTo>
                      <a:pt x="83" y="235"/>
                    </a:lnTo>
                    <a:lnTo>
                      <a:pt x="70" y="219"/>
                    </a:lnTo>
                    <a:lnTo>
                      <a:pt x="55" y="209"/>
                    </a:lnTo>
                    <a:lnTo>
                      <a:pt x="44" y="199"/>
                    </a:lnTo>
                    <a:lnTo>
                      <a:pt x="21" y="200"/>
                    </a:lnTo>
                    <a:lnTo>
                      <a:pt x="0" y="188"/>
                    </a:lnTo>
                    <a:lnTo>
                      <a:pt x="11" y="171"/>
                    </a:lnTo>
                    <a:lnTo>
                      <a:pt x="14" y="163"/>
                    </a:lnTo>
                    <a:lnTo>
                      <a:pt x="27" y="161"/>
                    </a:lnTo>
                    <a:lnTo>
                      <a:pt x="23" y="95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47" name="Freeform 62">
                <a:extLst>
                  <a:ext uri="{FF2B5EF4-FFF2-40B4-BE49-F238E27FC236}">
                    <a16:creationId xmlns:a16="http://schemas.microsoft.com/office/drawing/2014/main" id="{93D226C8-7EF2-568B-132F-CDC683EE99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5162" y="3930629"/>
                <a:ext cx="336512" cy="338185"/>
              </a:xfrm>
              <a:custGeom>
                <a:avLst/>
                <a:gdLst>
                  <a:gd name="T0" fmla="*/ 28 w 191"/>
                  <a:gd name="T1" fmla="*/ 6 h 193"/>
                  <a:gd name="T2" fmla="*/ 16 w 191"/>
                  <a:gd name="T3" fmla="*/ 19 h 193"/>
                  <a:gd name="T4" fmla="*/ 10 w 191"/>
                  <a:gd name="T5" fmla="*/ 42 h 193"/>
                  <a:gd name="T6" fmla="*/ 0 w 191"/>
                  <a:gd name="T7" fmla="*/ 49 h 193"/>
                  <a:gd name="T8" fmla="*/ 13 w 191"/>
                  <a:gd name="T9" fmla="*/ 67 h 193"/>
                  <a:gd name="T10" fmla="*/ 9 w 191"/>
                  <a:gd name="T11" fmla="*/ 84 h 193"/>
                  <a:gd name="T12" fmla="*/ 36 w 191"/>
                  <a:gd name="T13" fmla="*/ 85 h 193"/>
                  <a:gd name="T14" fmla="*/ 36 w 191"/>
                  <a:gd name="T15" fmla="*/ 95 h 193"/>
                  <a:gd name="T16" fmla="*/ 58 w 191"/>
                  <a:gd name="T17" fmla="*/ 105 h 193"/>
                  <a:gd name="T18" fmla="*/ 80 w 191"/>
                  <a:gd name="T19" fmla="*/ 112 h 193"/>
                  <a:gd name="T20" fmla="*/ 80 w 191"/>
                  <a:gd name="T21" fmla="*/ 140 h 193"/>
                  <a:gd name="T22" fmla="*/ 75 w 191"/>
                  <a:gd name="T23" fmla="*/ 159 h 193"/>
                  <a:gd name="T24" fmla="*/ 77 w 191"/>
                  <a:gd name="T25" fmla="*/ 173 h 193"/>
                  <a:gd name="T26" fmla="*/ 87 w 191"/>
                  <a:gd name="T27" fmla="*/ 176 h 193"/>
                  <a:gd name="T28" fmla="*/ 94 w 191"/>
                  <a:gd name="T29" fmla="*/ 186 h 193"/>
                  <a:gd name="T30" fmla="*/ 105 w 191"/>
                  <a:gd name="T31" fmla="*/ 192 h 193"/>
                  <a:gd name="T32" fmla="*/ 120 w 191"/>
                  <a:gd name="T33" fmla="*/ 189 h 193"/>
                  <a:gd name="T34" fmla="*/ 132 w 191"/>
                  <a:gd name="T35" fmla="*/ 180 h 193"/>
                  <a:gd name="T36" fmla="*/ 131 w 191"/>
                  <a:gd name="T37" fmla="*/ 169 h 193"/>
                  <a:gd name="T38" fmla="*/ 122 w 191"/>
                  <a:gd name="T39" fmla="*/ 162 h 193"/>
                  <a:gd name="T40" fmla="*/ 120 w 191"/>
                  <a:gd name="T41" fmla="*/ 154 h 193"/>
                  <a:gd name="T42" fmla="*/ 124 w 191"/>
                  <a:gd name="T43" fmla="*/ 140 h 193"/>
                  <a:gd name="T44" fmla="*/ 130 w 191"/>
                  <a:gd name="T45" fmla="*/ 139 h 193"/>
                  <a:gd name="T46" fmla="*/ 143 w 191"/>
                  <a:gd name="T47" fmla="*/ 150 h 193"/>
                  <a:gd name="T48" fmla="*/ 150 w 191"/>
                  <a:gd name="T49" fmla="*/ 145 h 193"/>
                  <a:gd name="T50" fmla="*/ 176 w 191"/>
                  <a:gd name="T51" fmla="*/ 143 h 193"/>
                  <a:gd name="T52" fmla="*/ 179 w 191"/>
                  <a:gd name="T53" fmla="*/ 134 h 193"/>
                  <a:gd name="T54" fmla="*/ 179 w 191"/>
                  <a:gd name="T55" fmla="*/ 123 h 193"/>
                  <a:gd name="T56" fmla="*/ 172 w 191"/>
                  <a:gd name="T57" fmla="*/ 114 h 193"/>
                  <a:gd name="T58" fmla="*/ 173 w 191"/>
                  <a:gd name="T59" fmla="*/ 100 h 193"/>
                  <a:gd name="T60" fmla="*/ 182 w 191"/>
                  <a:gd name="T61" fmla="*/ 92 h 193"/>
                  <a:gd name="T62" fmla="*/ 184 w 191"/>
                  <a:gd name="T63" fmla="*/ 85 h 193"/>
                  <a:gd name="T64" fmla="*/ 190 w 191"/>
                  <a:gd name="T65" fmla="*/ 79 h 193"/>
                  <a:gd name="T66" fmla="*/ 190 w 191"/>
                  <a:gd name="T67" fmla="*/ 64 h 193"/>
                  <a:gd name="T68" fmla="*/ 184 w 191"/>
                  <a:gd name="T69" fmla="*/ 61 h 193"/>
                  <a:gd name="T70" fmla="*/ 179 w 191"/>
                  <a:gd name="T71" fmla="*/ 47 h 193"/>
                  <a:gd name="T72" fmla="*/ 172 w 191"/>
                  <a:gd name="T73" fmla="*/ 39 h 193"/>
                  <a:gd name="T74" fmla="*/ 176 w 191"/>
                  <a:gd name="T75" fmla="*/ 35 h 193"/>
                  <a:gd name="T76" fmla="*/ 176 w 191"/>
                  <a:gd name="T77" fmla="*/ 28 h 193"/>
                  <a:gd name="T78" fmla="*/ 154 w 191"/>
                  <a:gd name="T79" fmla="*/ 27 h 193"/>
                  <a:gd name="T80" fmla="*/ 137 w 191"/>
                  <a:gd name="T81" fmla="*/ 30 h 193"/>
                  <a:gd name="T82" fmla="*/ 128 w 191"/>
                  <a:gd name="T83" fmla="*/ 37 h 193"/>
                  <a:gd name="T84" fmla="*/ 117 w 191"/>
                  <a:gd name="T85" fmla="*/ 35 h 193"/>
                  <a:gd name="T86" fmla="*/ 86 w 191"/>
                  <a:gd name="T87" fmla="*/ 33 h 193"/>
                  <a:gd name="T88" fmla="*/ 83 w 191"/>
                  <a:gd name="T89" fmla="*/ 25 h 193"/>
                  <a:gd name="T90" fmla="*/ 75 w 191"/>
                  <a:gd name="T91" fmla="*/ 22 h 193"/>
                  <a:gd name="T92" fmla="*/ 62 w 191"/>
                  <a:gd name="T93" fmla="*/ 18 h 193"/>
                  <a:gd name="T94" fmla="*/ 59 w 191"/>
                  <a:gd name="T95" fmla="*/ 9 h 193"/>
                  <a:gd name="T96" fmla="*/ 48 w 191"/>
                  <a:gd name="T97" fmla="*/ 6 h 193"/>
                  <a:gd name="T98" fmla="*/ 48 w 191"/>
                  <a:gd name="T99" fmla="*/ 0 h 193"/>
                  <a:gd name="T100" fmla="*/ 43 w 191"/>
                  <a:gd name="T101" fmla="*/ 6 h 193"/>
                  <a:gd name="T102" fmla="*/ 28 w 191"/>
                  <a:gd name="T103" fmla="*/ 6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91" h="193">
                    <a:moveTo>
                      <a:pt x="28" y="6"/>
                    </a:moveTo>
                    <a:lnTo>
                      <a:pt x="16" y="19"/>
                    </a:lnTo>
                    <a:lnTo>
                      <a:pt x="10" y="42"/>
                    </a:lnTo>
                    <a:lnTo>
                      <a:pt x="0" y="49"/>
                    </a:lnTo>
                    <a:lnTo>
                      <a:pt x="13" y="67"/>
                    </a:lnTo>
                    <a:lnTo>
                      <a:pt x="9" y="84"/>
                    </a:lnTo>
                    <a:lnTo>
                      <a:pt x="36" y="85"/>
                    </a:lnTo>
                    <a:lnTo>
                      <a:pt x="36" y="95"/>
                    </a:lnTo>
                    <a:lnTo>
                      <a:pt x="58" y="105"/>
                    </a:lnTo>
                    <a:lnTo>
                      <a:pt x="80" y="112"/>
                    </a:lnTo>
                    <a:lnTo>
                      <a:pt x="80" y="140"/>
                    </a:lnTo>
                    <a:lnTo>
                      <a:pt x="75" y="159"/>
                    </a:lnTo>
                    <a:lnTo>
                      <a:pt x="77" y="173"/>
                    </a:lnTo>
                    <a:lnTo>
                      <a:pt x="87" y="176"/>
                    </a:lnTo>
                    <a:lnTo>
                      <a:pt x="94" y="186"/>
                    </a:lnTo>
                    <a:lnTo>
                      <a:pt x="105" y="192"/>
                    </a:lnTo>
                    <a:lnTo>
                      <a:pt x="120" y="189"/>
                    </a:lnTo>
                    <a:lnTo>
                      <a:pt x="132" y="180"/>
                    </a:lnTo>
                    <a:lnTo>
                      <a:pt x="131" y="169"/>
                    </a:lnTo>
                    <a:lnTo>
                      <a:pt x="122" y="162"/>
                    </a:lnTo>
                    <a:lnTo>
                      <a:pt x="120" y="154"/>
                    </a:lnTo>
                    <a:lnTo>
                      <a:pt x="124" y="140"/>
                    </a:lnTo>
                    <a:lnTo>
                      <a:pt x="130" y="139"/>
                    </a:lnTo>
                    <a:lnTo>
                      <a:pt x="143" y="150"/>
                    </a:lnTo>
                    <a:lnTo>
                      <a:pt x="150" y="145"/>
                    </a:lnTo>
                    <a:lnTo>
                      <a:pt x="176" y="143"/>
                    </a:lnTo>
                    <a:lnTo>
                      <a:pt x="179" y="134"/>
                    </a:lnTo>
                    <a:lnTo>
                      <a:pt x="179" y="123"/>
                    </a:lnTo>
                    <a:lnTo>
                      <a:pt x="172" y="114"/>
                    </a:lnTo>
                    <a:lnTo>
                      <a:pt x="173" y="100"/>
                    </a:lnTo>
                    <a:lnTo>
                      <a:pt x="182" y="92"/>
                    </a:lnTo>
                    <a:lnTo>
                      <a:pt x="184" y="85"/>
                    </a:lnTo>
                    <a:lnTo>
                      <a:pt x="190" y="79"/>
                    </a:lnTo>
                    <a:lnTo>
                      <a:pt x="190" y="64"/>
                    </a:lnTo>
                    <a:lnTo>
                      <a:pt x="184" y="61"/>
                    </a:lnTo>
                    <a:lnTo>
                      <a:pt x="179" y="47"/>
                    </a:lnTo>
                    <a:lnTo>
                      <a:pt x="172" y="39"/>
                    </a:lnTo>
                    <a:lnTo>
                      <a:pt x="176" y="35"/>
                    </a:lnTo>
                    <a:lnTo>
                      <a:pt x="176" y="28"/>
                    </a:lnTo>
                    <a:lnTo>
                      <a:pt x="154" y="27"/>
                    </a:lnTo>
                    <a:lnTo>
                      <a:pt x="137" y="30"/>
                    </a:lnTo>
                    <a:lnTo>
                      <a:pt x="128" y="37"/>
                    </a:lnTo>
                    <a:lnTo>
                      <a:pt x="117" y="35"/>
                    </a:lnTo>
                    <a:lnTo>
                      <a:pt x="86" y="33"/>
                    </a:lnTo>
                    <a:lnTo>
                      <a:pt x="83" y="25"/>
                    </a:lnTo>
                    <a:lnTo>
                      <a:pt x="75" y="22"/>
                    </a:lnTo>
                    <a:lnTo>
                      <a:pt x="62" y="18"/>
                    </a:lnTo>
                    <a:lnTo>
                      <a:pt x="59" y="9"/>
                    </a:lnTo>
                    <a:lnTo>
                      <a:pt x="48" y="6"/>
                    </a:lnTo>
                    <a:lnTo>
                      <a:pt x="48" y="0"/>
                    </a:lnTo>
                    <a:lnTo>
                      <a:pt x="43" y="6"/>
                    </a:lnTo>
                    <a:lnTo>
                      <a:pt x="28" y="6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48" name="Freeform 63">
                <a:extLst>
                  <a:ext uri="{FF2B5EF4-FFF2-40B4-BE49-F238E27FC236}">
                    <a16:creationId xmlns:a16="http://schemas.microsoft.com/office/drawing/2014/main" id="{1AEFC7DE-49FA-DE9C-1AD6-8E0BDAA093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7152" y="5179554"/>
                <a:ext cx="139951" cy="157295"/>
              </a:xfrm>
              <a:custGeom>
                <a:avLst/>
                <a:gdLst>
                  <a:gd name="T0" fmla="*/ 19 w 80"/>
                  <a:gd name="T1" fmla="*/ 0 h 88"/>
                  <a:gd name="T2" fmla="*/ 25 w 80"/>
                  <a:gd name="T3" fmla="*/ 8 h 88"/>
                  <a:gd name="T4" fmla="*/ 39 w 80"/>
                  <a:gd name="T5" fmla="*/ 13 h 88"/>
                  <a:gd name="T6" fmla="*/ 70 w 80"/>
                  <a:gd name="T7" fmla="*/ 42 h 88"/>
                  <a:gd name="T8" fmla="*/ 76 w 80"/>
                  <a:gd name="T9" fmla="*/ 53 h 88"/>
                  <a:gd name="T10" fmla="*/ 79 w 80"/>
                  <a:gd name="T11" fmla="*/ 65 h 88"/>
                  <a:gd name="T12" fmla="*/ 70 w 80"/>
                  <a:gd name="T13" fmla="*/ 71 h 88"/>
                  <a:gd name="T14" fmla="*/ 66 w 80"/>
                  <a:gd name="T15" fmla="*/ 75 h 88"/>
                  <a:gd name="T16" fmla="*/ 64 w 80"/>
                  <a:gd name="T17" fmla="*/ 81 h 88"/>
                  <a:gd name="T18" fmla="*/ 53 w 80"/>
                  <a:gd name="T19" fmla="*/ 83 h 88"/>
                  <a:gd name="T20" fmla="*/ 50 w 80"/>
                  <a:gd name="T21" fmla="*/ 87 h 88"/>
                  <a:gd name="T22" fmla="*/ 44 w 80"/>
                  <a:gd name="T23" fmla="*/ 84 h 88"/>
                  <a:gd name="T24" fmla="*/ 29 w 80"/>
                  <a:gd name="T25" fmla="*/ 78 h 88"/>
                  <a:gd name="T26" fmla="*/ 18 w 80"/>
                  <a:gd name="T27" fmla="*/ 72 h 88"/>
                  <a:gd name="T28" fmla="*/ 12 w 80"/>
                  <a:gd name="T29" fmla="*/ 78 h 88"/>
                  <a:gd name="T30" fmla="*/ 6 w 80"/>
                  <a:gd name="T31" fmla="*/ 81 h 88"/>
                  <a:gd name="T32" fmla="*/ 2 w 80"/>
                  <a:gd name="T33" fmla="*/ 64 h 88"/>
                  <a:gd name="T34" fmla="*/ 0 w 80"/>
                  <a:gd name="T35" fmla="*/ 40 h 88"/>
                  <a:gd name="T36" fmla="*/ 3 w 80"/>
                  <a:gd name="T37" fmla="*/ 24 h 88"/>
                  <a:gd name="T38" fmla="*/ 11 w 80"/>
                  <a:gd name="T39" fmla="*/ 10 h 88"/>
                  <a:gd name="T40" fmla="*/ 19 w 80"/>
                  <a:gd name="T41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0" h="88">
                    <a:moveTo>
                      <a:pt x="19" y="0"/>
                    </a:moveTo>
                    <a:lnTo>
                      <a:pt x="25" y="8"/>
                    </a:lnTo>
                    <a:lnTo>
                      <a:pt x="39" y="13"/>
                    </a:lnTo>
                    <a:lnTo>
                      <a:pt x="70" y="42"/>
                    </a:lnTo>
                    <a:lnTo>
                      <a:pt x="76" y="53"/>
                    </a:lnTo>
                    <a:lnTo>
                      <a:pt x="79" y="65"/>
                    </a:lnTo>
                    <a:lnTo>
                      <a:pt x="70" y="71"/>
                    </a:lnTo>
                    <a:lnTo>
                      <a:pt x="66" y="75"/>
                    </a:lnTo>
                    <a:lnTo>
                      <a:pt x="64" y="81"/>
                    </a:lnTo>
                    <a:lnTo>
                      <a:pt x="53" y="83"/>
                    </a:lnTo>
                    <a:lnTo>
                      <a:pt x="50" y="87"/>
                    </a:lnTo>
                    <a:lnTo>
                      <a:pt x="44" y="84"/>
                    </a:lnTo>
                    <a:lnTo>
                      <a:pt x="29" y="78"/>
                    </a:lnTo>
                    <a:lnTo>
                      <a:pt x="18" y="72"/>
                    </a:lnTo>
                    <a:lnTo>
                      <a:pt x="12" y="78"/>
                    </a:lnTo>
                    <a:lnTo>
                      <a:pt x="6" y="81"/>
                    </a:lnTo>
                    <a:lnTo>
                      <a:pt x="2" y="64"/>
                    </a:lnTo>
                    <a:lnTo>
                      <a:pt x="0" y="40"/>
                    </a:lnTo>
                    <a:lnTo>
                      <a:pt x="3" y="24"/>
                    </a:lnTo>
                    <a:lnTo>
                      <a:pt x="11" y="10"/>
                    </a:lnTo>
                    <a:lnTo>
                      <a:pt x="19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49" name="Freeform 64">
                <a:extLst>
                  <a:ext uri="{FF2B5EF4-FFF2-40B4-BE49-F238E27FC236}">
                    <a16:creationId xmlns:a16="http://schemas.microsoft.com/office/drawing/2014/main" id="{6397BA39-5FCE-1642-7E75-3B6A9733B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801" y="4580259"/>
                <a:ext cx="312924" cy="391665"/>
              </a:xfrm>
              <a:custGeom>
                <a:avLst/>
                <a:gdLst>
                  <a:gd name="T0" fmla="*/ 162 w 177"/>
                  <a:gd name="T1" fmla="*/ 170 h 222"/>
                  <a:gd name="T2" fmla="*/ 169 w 177"/>
                  <a:gd name="T3" fmla="*/ 169 h 222"/>
                  <a:gd name="T4" fmla="*/ 174 w 177"/>
                  <a:gd name="T5" fmla="*/ 159 h 222"/>
                  <a:gd name="T6" fmla="*/ 176 w 177"/>
                  <a:gd name="T7" fmla="*/ 141 h 222"/>
                  <a:gd name="T8" fmla="*/ 171 w 177"/>
                  <a:gd name="T9" fmla="*/ 137 h 222"/>
                  <a:gd name="T10" fmla="*/ 169 w 177"/>
                  <a:gd name="T11" fmla="*/ 126 h 222"/>
                  <a:gd name="T12" fmla="*/ 161 w 177"/>
                  <a:gd name="T13" fmla="*/ 124 h 222"/>
                  <a:gd name="T14" fmla="*/ 160 w 177"/>
                  <a:gd name="T15" fmla="*/ 113 h 222"/>
                  <a:gd name="T16" fmla="*/ 141 w 177"/>
                  <a:gd name="T17" fmla="*/ 114 h 222"/>
                  <a:gd name="T18" fmla="*/ 136 w 177"/>
                  <a:gd name="T19" fmla="*/ 108 h 222"/>
                  <a:gd name="T20" fmla="*/ 131 w 177"/>
                  <a:gd name="T21" fmla="*/ 108 h 222"/>
                  <a:gd name="T22" fmla="*/ 131 w 177"/>
                  <a:gd name="T23" fmla="*/ 87 h 222"/>
                  <a:gd name="T24" fmla="*/ 138 w 177"/>
                  <a:gd name="T25" fmla="*/ 81 h 222"/>
                  <a:gd name="T26" fmla="*/ 131 w 177"/>
                  <a:gd name="T27" fmla="*/ 80 h 222"/>
                  <a:gd name="T28" fmla="*/ 129 w 177"/>
                  <a:gd name="T29" fmla="*/ 66 h 222"/>
                  <a:gd name="T30" fmla="*/ 121 w 177"/>
                  <a:gd name="T31" fmla="*/ 64 h 222"/>
                  <a:gd name="T32" fmla="*/ 107 w 177"/>
                  <a:gd name="T33" fmla="*/ 62 h 222"/>
                  <a:gd name="T34" fmla="*/ 104 w 177"/>
                  <a:gd name="T35" fmla="*/ 53 h 222"/>
                  <a:gd name="T36" fmla="*/ 94 w 177"/>
                  <a:gd name="T37" fmla="*/ 51 h 222"/>
                  <a:gd name="T38" fmla="*/ 93 w 177"/>
                  <a:gd name="T39" fmla="*/ 47 h 222"/>
                  <a:gd name="T40" fmla="*/ 70 w 177"/>
                  <a:gd name="T41" fmla="*/ 47 h 222"/>
                  <a:gd name="T42" fmla="*/ 67 w 177"/>
                  <a:gd name="T43" fmla="*/ 42 h 222"/>
                  <a:gd name="T44" fmla="*/ 61 w 177"/>
                  <a:gd name="T45" fmla="*/ 32 h 222"/>
                  <a:gd name="T46" fmla="*/ 60 w 177"/>
                  <a:gd name="T47" fmla="*/ 3 h 222"/>
                  <a:gd name="T48" fmla="*/ 40 w 177"/>
                  <a:gd name="T49" fmla="*/ 0 h 222"/>
                  <a:gd name="T50" fmla="*/ 39 w 177"/>
                  <a:gd name="T51" fmla="*/ 11 h 222"/>
                  <a:gd name="T52" fmla="*/ 31 w 177"/>
                  <a:gd name="T53" fmla="*/ 10 h 222"/>
                  <a:gd name="T54" fmla="*/ 28 w 177"/>
                  <a:gd name="T55" fmla="*/ 17 h 222"/>
                  <a:gd name="T56" fmla="*/ 23 w 177"/>
                  <a:gd name="T57" fmla="*/ 21 h 222"/>
                  <a:gd name="T58" fmla="*/ 13 w 177"/>
                  <a:gd name="T59" fmla="*/ 25 h 222"/>
                  <a:gd name="T60" fmla="*/ 3 w 177"/>
                  <a:gd name="T61" fmla="*/ 24 h 222"/>
                  <a:gd name="T62" fmla="*/ 14 w 177"/>
                  <a:gd name="T63" fmla="*/ 41 h 222"/>
                  <a:gd name="T64" fmla="*/ 13 w 177"/>
                  <a:gd name="T65" fmla="*/ 55 h 222"/>
                  <a:gd name="T66" fmla="*/ 6 w 177"/>
                  <a:gd name="T67" fmla="*/ 61 h 222"/>
                  <a:gd name="T68" fmla="*/ 6 w 177"/>
                  <a:gd name="T69" fmla="*/ 80 h 222"/>
                  <a:gd name="T70" fmla="*/ 4 w 177"/>
                  <a:gd name="T71" fmla="*/ 106 h 222"/>
                  <a:gd name="T72" fmla="*/ 9 w 177"/>
                  <a:gd name="T73" fmla="*/ 114 h 222"/>
                  <a:gd name="T74" fmla="*/ 4 w 177"/>
                  <a:gd name="T75" fmla="*/ 116 h 222"/>
                  <a:gd name="T76" fmla="*/ 0 w 177"/>
                  <a:gd name="T77" fmla="*/ 128 h 222"/>
                  <a:gd name="T78" fmla="*/ 8 w 177"/>
                  <a:gd name="T79" fmla="*/ 135 h 222"/>
                  <a:gd name="T80" fmla="*/ 9 w 177"/>
                  <a:gd name="T81" fmla="*/ 151 h 222"/>
                  <a:gd name="T82" fmla="*/ 23 w 177"/>
                  <a:gd name="T83" fmla="*/ 163 h 222"/>
                  <a:gd name="T84" fmla="*/ 23 w 177"/>
                  <a:gd name="T85" fmla="*/ 195 h 222"/>
                  <a:gd name="T86" fmla="*/ 34 w 177"/>
                  <a:gd name="T87" fmla="*/ 214 h 222"/>
                  <a:gd name="T88" fmla="*/ 44 w 177"/>
                  <a:gd name="T89" fmla="*/ 221 h 222"/>
                  <a:gd name="T90" fmla="*/ 53 w 177"/>
                  <a:gd name="T91" fmla="*/ 202 h 222"/>
                  <a:gd name="T92" fmla="*/ 67 w 177"/>
                  <a:gd name="T93" fmla="*/ 213 h 222"/>
                  <a:gd name="T94" fmla="*/ 83 w 177"/>
                  <a:gd name="T95" fmla="*/ 219 h 222"/>
                  <a:gd name="T96" fmla="*/ 100 w 177"/>
                  <a:gd name="T97" fmla="*/ 206 h 222"/>
                  <a:gd name="T98" fmla="*/ 106 w 177"/>
                  <a:gd name="T99" fmla="*/ 181 h 222"/>
                  <a:gd name="T100" fmla="*/ 111 w 177"/>
                  <a:gd name="T101" fmla="*/ 169 h 222"/>
                  <a:gd name="T102" fmla="*/ 127 w 177"/>
                  <a:gd name="T103" fmla="*/ 162 h 222"/>
                  <a:gd name="T104" fmla="*/ 138 w 177"/>
                  <a:gd name="T105" fmla="*/ 153 h 222"/>
                  <a:gd name="T106" fmla="*/ 155 w 177"/>
                  <a:gd name="T107" fmla="*/ 159 h 222"/>
                  <a:gd name="T108" fmla="*/ 162 w 177"/>
                  <a:gd name="T109" fmla="*/ 17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7" h="222">
                    <a:moveTo>
                      <a:pt x="162" y="170"/>
                    </a:moveTo>
                    <a:lnTo>
                      <a:pt x="169" y="169"/>
                    </a:lnTo>
                    <a:lnTo>
                      <a:pt x="174" y="159"/>
                    </a:lnTo>
                    <a:lnTo>
                      <a:pt x="176" y="141"/>
                    </a:lnTo>
                    <a:lnTo>
                      <a:pt x="171" y="137"/>
                    </a:lnTo>
                    <a:lnTo>
                      <a:pt x="169" y="126"/>
                    </a:lnTo>
                    <a:lnTo>
                      <a:pt x="161" y="124"/>
                    </a:lnTo>
                    <a:lnTo>
                      <a:pt x="160" y="113"/>
                    </a:lnTo>
                    <a:lnTo>
                      <a:pt x="141" y="114"/>
                    </a:lnTo>
                    <a:lnTo>
                      <a:pt x="136" y="108"/>
                    </a:lnTo>
                    <a:lnTo>
                      <a:pt x="131" y="108"/>
                    </a:lnTo>
                    <a:lnTo>
                      <a:pt x="131" y="87"/>
                    </a:lnTo>
                    <a:lnTo>
                      <a:pt x="138" y="81"/>
                    </a:lnTo>
                    <a:lnTo>
                      <a:pt x="131" y="80"/>
                    </a:lnTo>
                    <a:lnTo>
                      <a:pt x="129" y="66"/>
                    </a:lnTo>
                    <a:lnTo>
                      <a:pt x="121" y="64"/>
                    </a:lnTo>
                    <a:lnTo>
                      <a:pt x="107" y="62"/>
                    </a:lnTo>
                    <a:lnTo>
                      <a:pt x="104" y="53"/>
                    </a:lnTo>
                    <a:lnTo>
                      <a:pt x="94" y="51"/>
                    </a:lnTo>
                    <a:lnTo>
                      <a:pt x="93" y="47"/>
                    </a:lnTo>
                    <a:lnTo>
                      <a:pt x="70" y="47"/>
                    </a:lnTo>
                    <a:lnTo>
                      <a:pt x="67" y="42"/>
                    </a:lnTo>
                    <a:lnTo>
                      <a:pt x="61" y="32"/>
                    </a:lnTo>
                    <a:lnTo>
                      <a:pt x="60" y="3"/>
                    </a:lnTo>
                    <a:lnTo>
                      <a:pt x="40" y="0"/>
                    </a:lnTo>
                    <a:lnTo>
                      <a:pt x="39" y="11"/>
                    </a:lnTo>
                    <a:lnTo>
                      <a:pt x="31" y="10"/>
                    </a:lnTo>
                    <a:lnTo>
                      <a:pt x="28" y="17"/>
                    </a:lnTo>
                    <a:lnTo>
                      <a:pt x="23" y="21"/>
                    </a:lnTo>
                    <a:lnTo>
                      <a:pt x="13" y="25"/>
                    </a:lnTo>
                    <a:lnTo>
                      <a:pt x="3" y="24"/>
                    </a:lnTo>
                    <a:lnTo>
                      <a:pt x="14" y="41"/>
                    </a:lnTo>
                    <a:lnTo>
                      <a:pt x="13" y="55"/>
                    </a:lnTo>
                    <a:lnTo>
                      <a:pt x="6" y="61"/>
                    </a:lnTo>
                    <a:lnTo>
                      <a:pt x="6" y="80"/>
                    </a:lnTo>
                    <a:lnTo>
                      <a:pt x="4" y="106"/>
                    </a:lnTo>
                    <a:lnTo>
                      <a:pt x="9" y="114"/>
                    </a:lnTo>
                    <a:lnTo>
                      <a:pt x="4" y="116"/>
                    </a:lnTo>
                    <a:lnTo>
                      <a:pt x="0" y="128"/>
                    </a:lnTo>
                    <a:lnTo>
                      <a:pt x="8" y="135"/>
                    </a:lnTo>
                    <a:lnTo>
                      <a:pt x="9" y="151"/>
                    </a:lnTo>
                    <a:lnTo>
                      <a:pt x="23" y="163"/>
                    </a:lnTo>
                    <a:lnTo>
                      <a:pt x="23" y="195"/>
                    </a:lnTo>
                    <a:lnTo>
                      <a:pt x="34" y="214"/>
                    </a:lnTo>
                    <a:lnTo>
                      <a:pt x="44" y="221"/>
                    </a:lnTo>
                    <a:lnTo>
                      <a:pt x="53" y="202"/>
                    </a:lnTo>
                    <a:lnTo>
                      <a:pt x="67" y="213"/>
                    </a:lnTo>
                    <a:lnTo>
                      <a:pt x="83" y="219"/>
                    </a:lnTo>
                    <a:lnTo>
                      <a:pt x="100" y="206"/>
                    </a:lnTo>
                    <a:lnTo>
                      <a:pt x="106" y="181"/>
                    </a:lnTo>
                    <a:lnTo>
                      <a:pt x="111" y="169"/>
                    </a:lnTo>
                    <a:lnTo>
                      <a:pt x="127" y="162"/>
                    </a:lnTo>
                    <a:lnTo>
                      <a:pt x="138" y="153"/>
                    </a:lnTo>
                    <a:lnTo>
                      <a:pt x="155" y="159"/>
                    </a:lnTo>
                    <a:lnTo>
                      <a:pt x="162" y="17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50" name="Freeform 65">
                <a:extLst>
                  <a:ext uri="{FF2B5EF4-FFF2-40B4-BE49-F238E27FC236}">
                    <a16:creationId xmlns:a16="http://schemas.microsoft.com/office/drawing/2014/main" id="{67A07773-74AC-8B78-423E-780FBEFE89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0052" y="4124102"/>
                <a:ext cx="89632" cy="113253"/>
              </a:xfrm>
              <a:custGeom>
                <a:avLst/>
                <a:gdLst>
                  <a:gd name="T0" fmla="*/ 9 w 51"/>
                  <a:gd name="T1" fmla="*/ 2 h 64"/>
                  <a:gd name="T2" fmla="*/ 4 w 51"/>
                  <a:gd name="T3" fmla="*/ 10 h 64"/>
                  <a:gd name="T4" fmla="*/ 4 w 51"/>
                  <a:gd name="T5" fmla="*/ 51 h 64"/>
                  <a:gd name="T6" fmla="*/ 0 w 51"/>
                  <a:gd name="T7" fmla="*/ 55 h 64"/>
                  <a:gd name="T8" fmla="*/ 6 w 51"/>
                  <a:gd name="T9" fmla="*/ 61 h 64"/>
                  <a:gd name="T10" fmla="*/ 22 w 51"/>
                  <a:gd name="T11" fmla="*/ 63 h 64"/>
                  <a:gd name="T12" fmla="*/ 25 w 51"/>
                  <a:gd name="T13" fmla="*/ 54 h 64"/>
                  <a:gd name="T14" fmla="*/ 30 w 51"/>
                  <a:gd name="T15" fmla="*/ 46 h 64"/>
                  <a:gd name="T16" fmla="*/ 38 w 51"/>
                  <a:gd name="T17" fmla="*/ 38 h 64"/>
                  <a:gd name="T18" fmla="*/ 50 w 51"/>
                  <a:gd name="T19" fmla="*/ 38 h 64"/>
                  <a:gd name="T20" fmla="*/ 47 w 51"/>
                  <a:gd name="T21" fmla="*/ 28 h 64"/>
                  <a:gd name="T22" fmla="*/ 37 w 51"/>
                  <a:gd name="T23" fmla="*/ 22 h 64"/>
                  <a:gd name="T24" fmla="*/ 35 w 51"/>
                  <a:gd name="T25" fmla="*/ 13 h 64"/>
                  <a:gd name="T26" fmla="*/ 28 w 51"/>
                  <a:gd name="T27" fmla="*/ 10 h 64"/>
                  <a:gd name="T28" fmla="*/ 18 w 51"/>
                  <a:gd name="T29" fmla="*/ 8 h 64"/>
                  <a:gd name="T30" fmla="*/ 16 w 51"/>
                  <a:gd name="T31" fmla="*/ 0 h 64"/>
                  <a:gd name="T32" fmla="*/ 9 w 51"/>
                  <a:gd name="T33" fmla="*/ 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1" h="64">
                    <a:moveTo>
                      <a:pt x="9" y="2"/>
                    </a:moveTo>
                    <a:lnTo>
                      <a:pt x="4" y="10"/>
                    </a:lnTo>
                    <a:lnTo>
                      <a:pt x="4" y="51"/>
                    </a:lnTo>
                    <a:lnTo>
                      <a:pt x="0" y="55"/>
                    </a:lnTo>
                    <a:lnTo>
                      <a:pt x="6" y="61"/>
                    </a:lnTo>
                    <a:lnTo>
                      <a:pt x="22" y="63"/>
                    </a:lnTo>
                    <a:lnTo>
                      <a:pt x="25" y="54"/>
                    </a:lnTo>
                    <a:lnTo>
                      <a:pt x="30" y="46"/>
                    </a:lnTo>
                    <a:lnTo>
                      <a:pt x="38" y="38"/>
                    </a:lnTo>
                    <a:lnTo>
                      <a:pt x="50" y="38"/>
                    </a:lnTo>
                    <a:lnTo>
                      <a:pt x="47" y="28"/>
                    </a:lnTo>
                    <a:lnTo>
                      <a:pt x="37" y="22"/>
                    </a:lnTo>
                    <a:lnTo>
                      <a:pt x="35" y="13"/>
                    </a:lnTo>
                    <a:lnTo>
                      <a:pt x="28" y="10"/>
                    </a:lnTo>
                    <a:lnTo>
                      <a:pt x="18" y="8"/>
                    </a:lnTo>
                    <a:lnTo>
                      <a:pt x="16" y="0"/>
                    </a:lnTo>
                    <a:lnTo>
                      <a:pt x="9" y="2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51" name="Freeform 66">
                <a:extLst>
                  <a:ext uri="{FF2B5EF4-FFF2-40B4-BE49-F238E27FC236}">
                    <a16:creationId xmlns:a16="http://schemas.microsoft.com/office/drawing/2014/main" id="{4FF4C6EE-DEF0-6B90-0A24-6627CAEAF3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5580" y="5860643"/>
                <a:ext cx="95922" cy="66064"/>
              </a:xfrm>
              <a:custGeom>
                <a:avLst/>
                <a:gdLst>
                  <a:gd name="T0" fmla="*/ 17 w 55"/>
                  <a:gd name="T1" fmla="*/ 9 h 37"/>
                  <a:gd name="T2" fmla="*/ 2 w 55"/>
                  <a:gd name="T3" fmla="*/ 12 h 37"/>
                  <a:gd name="T4" fmla="*/ 0 w 55"/>
                  <a:gd name="T5" fmla="*/ 25 h 37"/>
                  <a:gd name="T6" fmla="*/ 3 w 55"/>
                  <a:gd name="T7" fmla="*/ 36 h 37"/>
                  <a:gd name="T8" fmla="*/ 14 w 55"/>
                  <a:gd name="T9" fmla="*/ 25 h 37"/>
                  <a:gd name="T10" fmla="*/ 21 w 55"/>
                  <a:gd name="T11" fmla="*/ 30 h 37"/>
                  <a:gd name="T12" fmla="*/ 42 w 55"/>
                  <a:gd name="T13" fmla="*/ 24 h 37"/>
                  <a:gd name="T14" fmla="*/ 54 w 55"/>
                  <a:gd name="T15" fmla="*/ 18 h 37"/>
                  <a:gd name="T16" fmla="*/ 39 w 55"/>
                  <a:gd name="T17" fmla="*/ 9 h 37"/>
                  <a:gd name="T18" fmla="*/ 31 w 55"/>
                  <a:gd name="T19" fmla="*/ 0 h 37"/>
                  <a:gd name="T20" fmla="*/ 29 w 55"/>
                  <a:gd name="T21" fmla="*/ 11 h 37"/>
                  <a:gd name="T22" fmla="*/ 17 w 55"/>
                  <a:gd name="T23" fmla="*/ 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5" h="37">
                    <a:moveTo>
                      <a:pt x="17" y="9"/>
                    </a:moveTo>
                    <a:lnTo>
                      <a:pt x="2" y="12"/>
                    </a:lnTo>
                    <a:lnTo>
                      <a:pt x="0" y="25"/>
                    </a:lnTo>
                    <a:lnTo>
                      <a:pt x="3" y="36"/>
                    </a:lnTo>
                    <a:lnTo>
                      <a:pt x="14" y="25"/>
                    </a:lnTo>
                    <a:lnTo>
                      <a:pt x="21" y="30"/>
                    </a:lnTo>
                    <a:lnTo>
                      <a:pt x="42" y="24"/>
                    </a:lnTo>
                    <a:lnTo>
                      <a:pt x="54" y="18"/>
                    </a:lnTo>
                    <a:lnTo>
                      <a:pt x="39" y="9"/>
                    </a:lnTo>
                    <a:lnTo>
                      <a:pt x="31" y="0"/>
                    </a:lnTo>
                    <a:lnTo>
                      <a:pt x="29" y="11"/>
                    </a:lnTo>
                    <a:lnTo>
                      <a:pt x="17" y="9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52" name="Freeform 99">
                <a:extLst>
                  <a:ext uri="{FF2B5EF4-FFF2-40B4-BE49-F238E27FC236}">
                    <a16:creationId xmlns:a16="http://schemas.microsoft.com/office/drawing/2014/main" id="{C8CCA409-9F24-AE0B-A8AE-DBC19E6F82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8601" y="4260949"/>
                <a:ext cx="193416" cy="179317"/>
              </a:xfrm>
              <a:custGeom>
                <a:avLst/>
                <a:gdLst>
                  <a:gd name="T0" fmla="*/ 109 w 110"/>
                  <a:gd name="T1" fmla="*/ 47 h 101"/>
                  <a:gd name="T2" fmla="*/ 96 w 110"/>
                  <a:gd name="T3" fmla="*/ 31 h 101"/>
                  <a:gd name="T4" fmla="*/ 81 w 110"/>
                  <a:gd name="T5" fmla="*/ 20 h 101"/>
                  <a:gd name="T6" fmla="*/ 70 w 110"/>
                  <a:gd name="T7" fmla="*/ 11 h 101"/>
                  <a:gd name="T8" fmla="*/ 47 w 110"/>
                  <a:gd name="T9" fmla="*/ 12 h 101"/>
                  <a:gd name="T10" fmla="*/ 26 w 110"/>
                  <a:gd name="T11" fmla="*/ 0 h 101"/>
                  <a:gd name="T12" fmla="*/ 14 w 110"/>
                  <a:gd name="T13" fmla="*/ 6 h 101"/>
                  <a:gd name="T14" fmla="*/ 11 w 110"/>
                  <a:gd name="T15" fmla="*/ 23 h 101"/>
                  <a:gd name="T16" fmla="*/ 4 w 110"/>
                  <a:gd name="T17" fmla="*/ 32 h 101"/>
                  <a:gd name="T18" fmla="*/ 0 w 110"/>
                  <a:gd name="T19" fmla="*/ 43 h 101"/>
                  <a:gd name="T20" fmla="*/ 4 w 110"/>
                  <a:gd name="T21" fmla="*/ 54 h 101"/>
                  <a:gd name="T22" fmla="*/ 14 w 110"/>
                  <a:gd name="T23" fmla="*/ 63 h 101"/>
                  <a:gd name="T24" fmla="*/ 15 w 110"/>
                  <a:gd name="T25" fmla="*/ 74 h 101"/>
                  <a:gd name="T26" fmla="*/ 15 w 110"/>
                  <a:gd name="T27" fmla="*/ 89 h 101"/>
                  <a:gd name="T28" fmla="*/ 26 w 110"/>
                  <a:gd name="T29" fmla="*/ 100 h 101"/>
                  <a:gd name="T30" fmla="*/ 41 w 110"/>
                  <a:gd name="T31" fmla="*/ 89 h 101"/>
                  <a:gd name="T32" fmla="*/ 60 w 110"/>
                  <a:gd name="T33" fmla="*/ 75 h 101"/>
                  <a:gd name="T34" fmla="*/ 101 w 110"/>
                  <a:gd name="T35" fmla="*/ 57 h 101"/>
                  <a:gd name="T36" fmla="*/ 109 w 110"/>
                  <a:gd name="T37" fmla="*/ 47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0" h="101">
                    <a:moveTo>
                      <a:pt x="109" y="47"/>
                    </a:moveTo>
                    <a:lnTo>
                      <a:pt x="96" y="31"/>
                    </a:lnTo>
                    <a:lnTo>
                      <a:pt x="81" y="20"/>
                    </a:lnTo>
                    <a:lnTo>
                      <a:pt x="70" y="11"/>
                    </a:lnTo>
                    <a:lnTo>
                      <a:pt x="47" y="12"/>
                    </a:lnTo>
                    <a:lnTo>
                      <a:pt x="26" y="0"/>
                    </a:lnTo>
                    <a:lnTo>
                      <a:pt x="14" y="6"/>
                    </a:lnTo>
                    <a:lnTo>
                      <a:pt x="11" y="23"/>
                    </a:lnTo>
                    <a:lnTo>
                      <a:pt x="4" y="32"/>
                    </a:lnTo>
                    <a:lnTo>
                      <a:pt x="0" y="43"/>
                    </a:lnTo>
                    <a:lnTo>
                      <a:pt x="4" y="54"/>
                    </a:lnTo>
                    <a:lnTo>
                      <a:pt x="14" y="63"/>
                    </a:lnTo>
                    <a:lnTo>
                      <a:pt x="15" y="74"/>
                    </a:lnTo>
                    <a:lnTo>
                      <a:pt x="15" y="89"/>
                    </a:lnTo>
                    <a:lnTo>
                      <a:pt x="26" y="100"/>
                    </a:lnTo>
                    <a:lnTo>
                      <a:pt x="41" y="89"/>
                    </a:lnTo>
                    <a:lnTo>
                      <a:pt x="60" y="75"/>
                    </a:lnTo>
                    <a:lnTo>
                      <a:pt x="101" y="57"/>
                    </a:lnTo>
                    <a:lnTo>
                      <a:pt x="109" y="47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53" name="Freeform 100">
                <a:extLst>
                  <a:ext uri="{FF2B5EF4-FFF2-40B4-BE49-F238E27FC236}">
                    <a16:creationId xmlns:a16="http://schemas.microsoft.com/office/drawing/2014/main" id="{CC1D3DF4-0AEB-B4BC-C775-FBBDD57336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1796" y="4042309"/>
                <a:ext cx="111646" cy="220213"/>
              </a:xfrm>
              <a:custGeom>
                <a:avLst/>
                <a:gdLst>
                  <a:gd name="T0" fmla="*/ 18 w 64"/>
                  <a:gd name="T1" fmla="*/ 0 h 125"/>
                  <a:gd name="T2" fmla="*/ 18 w 64"/>
                  <a:gd name="T3" fmla="*/ 14 h 125"/>
                  <a:gd name="T4" fmla="*/ 12 w 64"/>
                  <a:gd name="T5" fmla="*/ 20 h 125"/>
                  <a:gd name="T6" fmla="*/ 9 w 64"/>
                  <a:gd name="T7" fmla="*/ 28 h 125"/>
                  <a:gd name="T8" fmla="*/ 1 w 64"/>
                  <a:gd name="T9" fmla="*/ 36 h 125"/>
                  <a:gd name="T10" fmla="*/ 0 w 64"/>
                  <a:gd name="T11" fmla="*/ 50 h 125"/>
                  <a:gd name="T12" fmla="*/ 7 w 64"/>
                  <a:gd name="T13" fmla="*/ 59 h 125"/>
                  <a:gd name="T14" fmla="*/ 7 w 64"/>
                  <a:gd name="T15" fmla="*/ 70 h 125"/>
                  <a:gd name="T16" fmla="*/ 18 w 64"/>
                  <a:gd name="T17" fmla="*/ 73 h 125"/>
                  <a:gd name="T18" fmla="*/ 22 w 64"/>
                  <a:gd name="T19" fmla="*/ 90 h 125"/>
                  <a:gd name="T20" fmla="*/ 18 w 64"/>
                  <a:gd name="T21" fmla="*/ 101 h 125"/>
                  <a:gd name="T22" fmla="*/ 25 w 64"/>
                  <a:gd name="T23" fmla="*/ 116 h 125"/>
                  <a:gd name="T24" fmla="*/ 32 w 64"/>
                  <a:gd name="T25" fmla="*/ 124 h 125"/>
                  <a:gd name="T26" fmla="*/ 41 w 64"/>
                  <a:gd name="T27" fmla="*/ 123 h 125"/>
                  <a:gd name="T28" fmla="*/ 45 w 64"/>
                  <a:gd name="T29" fmla="*/ 117 h 125"/>
                  <a:gd name="T30" fmla="*/ 57 w 64"/>
                  <a:gd name="T31" fmla="*/ 116 h 125"/>
                  <a:gd name="T32" fmla="*/ 60 w 64"/>
                  <a:gd name="T33" fmla="*/ 109 h 125"/>
                  <a:gd name="T34" fmla="*/ 59 w 64"/>
                  <a:gd name="T35" fmla="*/ 94 h 125"/>
                  <a:gd name="T36" fmla="*/ 50 w 64"/>
                  <a:gd name="T37" fmla="*/ 89 h 125"/>
                  <a:gd name="T38" fmla="*/ 45 w 64"/>
                  <a:gd name="T39" fmla="*/ 83 h 125"/>
                  <a:gd name="T40" fmla="*/ 45 w 64"/>
                  <a:gd name="T41" fmla="*/ 70 h 125"/>
                  <a:gd name="T42" fmla="*/ 51 w 64"/>
                  <a:gd name="T43" fmla="*/ 65 h 125"/>
                  <a:gd name="T44" fmla="*/ 61 w 64"/>
                  <a:gd name="T45" fmla="*/ 66 h 125"/>
                  <a:gd name="T46" fmla="*/ 63 w 64"/>
                  <a:gd name="T47" fmla="*/ 51 h 125"/>
                  <a:gd name="T48" fmla="*/ 61 w 64"/>
                  <a:gd name="T49" fmla="*/ 36 h 125"/>
                  <a:gd name="T50" fmla="*/ 55 w 64"/>
                  <a:gd name="T51" fmla="*/ 30 h 125"/>
                  <a:gd name="T52" fmla="*/ 44 w 64"/>
                  <a:gd name="T53" fmla="*/ 29 h 125"/>
                  <a:gd name="T54" fmla="*/ 41 w 64"/>
                  <a:gd name="T55" fmla="*/ 15 h 125"/>
                  <a:gd name="T56" fmla="*/ 33 w 64"/>
                  <a:gd name="T57" fmla="*/ 14 h 125"/>
                  <a:gd name="T58" fmla="*/ 29 w 64"/>
                  <a:gd name="T59" fmla="*/ 2 h 125"/>
                  <a:gd name="T60" fmla="*/ 18 w 64"/>
                  <a:gd name="T61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4" h="125">
                    <a:moveTo>
                      <a:pt x="18" y="0"/>
                    </a:moveTo>
                    <a:lnTo>
                      <a:pt x="18" y="14"/>
                    </a:lnTo>
                    <a:lnTo>
                      <a:pt x="12" y="20"/>
                    </a:lnTo>
                    <a:lnTo>
                      <a:pt x="9" y="28"/>
                    </a:lnTo>
                    <a:lnTo>
                      <a:pt x="1" y="36"/>
                    </a:lnTo>
                    <a:lnTo>
                      <a:pt x="0" y="50"/>
                    </a:lnTo>
                    <a:lnTo>
                      <a:pt x="7" y="59"/>
                    </a:lnTo>
                    <a:lnTo>
                      <a:pt x="7" y="70"/>
                    </a:lnTo>
                    <a:lnTo>
                      <a:pt x="18" y="73"/>
                    </a:lnTo>
                    <a:lnTo>
                      <a:pt x="22" y="90"/>
                    </a:lnTo>
                    <a:lnTo>
                      <a:pt x="18" y="101"/>
                    </a:lnTo>
                    <a:lnTo>
                      <a:pt x="25" y="116"/>
                    </a:lnTo>
                    <a:lnTo>
                      <a:pt x="32" y="124"/>
                    </a:lnTo>
                    <a:lnTo>
                      <a:pt x="41" y="123"/>
                    </a:lnTo>
                    <a:lnTo>
                      <a:pt x="45" y="117"/>
                    </a:lnTo>
                    <a:lnTo>
                      <a:pt x="57" y="116"/>
                    </a:lnTo>
                    <a:lnTo>
                      <a:pt x="60" y="109"/>
                    </a:lnTo>
                    <a:lnTo>
                      <a:pt x="59" y="94"/>
                    </a:lnTo>
                    <a:lnTo>
                      <a:pt x="50" y="89"/>
                    </a:lnTo>
                    <a:lnTo>
                      <a:pt x="45" y="83"/>
                    </a:lnTo>
                    <a:lnTo>
                      <a:pt x="45" y="70"/>
                    </a:lnTo>
                    <a:lnTo>
                      <a:pt x="51" y="65"/>
                    </a:lnTo>
                    <a:lnTo>
                      <a:pt x="61" y="66"/>
                    </a:lnTo>
                    <a:lnTo>
                      <a:pt x="63" y="51"/>
                    </a:lnTo>
                    <a:lnTo>
                      <a:pt x="61" y="36"/>
                    </a:lnTo>
                    <a:lnTo>
                      <a:pt x="55" y="30"/>
                    </a:lnTo>
                    <a:lnTo>
                      <a:pt x="44" y="29"/>
                    </a:lnTo>
                    <a:lnTo>
                      <a:pt x="41" y="15"/>
                    </a:lnTo>
                    <a:lnTo>
                      <a:pt x="33" y="14"/>
                    </a:lnTo>
                    <a:lnTo>
                      <a:pt x="29" y="2"/>
                    </a:lnTo>
                    <a:lnTo>
                      <a:pt x="18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54" name="Freeform 101">
                <a:extLst>
                  <a:ext uri="{FF2B5EF4-FFF2-40B4-BE49-F238E27FC236}">
                    <a16:creationId xmlns:a16="http://schemas.microsoft.com/office/drawing/2014/main" id="{92BF5F75-CDD9-2509-B90E-6D3D0A8405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8848" y="4105227"/>
                <a:ext cx="105356" cy="144712"/>
              </a:xfrm>
              <a:custGeom>
                <a:avLst/>
                <a:gdLst>
                  <a:gd name="T0" fmla="*/ 19 w 61"/>
                  <a:gd name="T1" fmla="*/ 15 h 82"/>
                  <a:gd name="T2" fmla="*/ 17 w 61"/>
                  <a:gd name="T3" fmla="*/ 30 h 82"/>
                  <a:gd name="T4" fmla="*/ 7 w 61"/>
                  <a:gd name="T5" fmla="*/ 29 h 82"/>
                  <a:gd name="T6" fmla="*/ 0 w 61"/>
                  <a:gd name="T7" fmla="*/ 34 h 82"/>
                  <a:gd name="T8" fmla="*/ 1 w 61"/>
                  <a:gd name="T9" fmla="*/ 47 h 82"/>
                  <a:gd name="T10" fmla="*/ 6 w 61"/>
                  <a:gd name="T11" fmla="*/ 53 h 82"/>
                  <a:gd name="T12" fmla="*/ 14 w 61"/>
                  <a:gd name="T13" fmla="*/ 59 h 82"/>
                  <a:gd name="T14" fmla="*/ 15 w 61"/>
                  <a:gd name="T15" fmla="*/ 73 h 82"/>
                  <a:gd name="T16" fmla="*/ 13 w 61"/>
                  <a:gd name="T17" fmla="*/ 81 h 82"/>
                  <a:gd name="T18" fmla="*/ 30 w 61"/>
                  <a:gd name="T19" fmla="*/ 80 h 82"/>
                  <a:gd name="T20" fmla="*/ 30 w 61"/>
                  <a:gd name="T21" fmla="*/ 67 h 82"/>
                  <a:gd name="T22" fmla="*/ 52 w 61"/>
                  <a:gd name="T23" fmla="*/ 65 h 82"/>
                  <a:gd name="T24" fmla="*/ 56 w 61"/>
                  <a:gd name="T25" fmla="*/ 61 h 82"/>
                  <a:gd name="T26" fmla="*/ 56 w 61"/>
                  <a:gd name="T27" fmla="*/ 19 h 82"/>
                  <a:gd name="T28" fmla="*/ 60 w 61"/>
                  <a:gd name="T29" fmla="*/ 10 h 82"/>
                  <a:gd name="T30" fmla="*/ 54 w 61"/>
                  <a:gd name="T31" fmla="*/ 0 h 82"/>
                  <a:gd name="T32" fmla="*/ 37 w 61"/>
                  <a:gd name="T33" fmla="*/ 0 h 82"/>
                  <a:gd name="T34" fmla="*/ 32 w 61"/>
                  <a:gd name="T35" fmla="*/ 8 h 82"/>
                  <a:gd name="T36" fmla="*/ 19 w 61"/>
                  <a:gd name="T37" fmla="*/ 15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1" h="82">
                    <a:moveTo>
                      <a:pt x="19" y="15"/>
                    </a:moveTo>
                    <a:lnTo>
                      <a:pt x="17" y="30"/>
                    </a:lnTo>
                    <a:lnTo>
                      <a:pt x="7" y="29"/>
                    </a:lnTo>
                    <a:lnTo>
                      <a:pt x="0" y="34"/>
                    </a:lnTo>
                    <a:lnTo>
                      <a:pt x="1" y="47"/>
                    </a:lnTo>
                    <a:lnTo>
                      <a:pt x="6" y="53"/>
                    </a:lnTo>
                    <a:lnTo>
                      <a:pt x="14" y="59"/>
                    </a:lnTo>
                    <a:lnTo>
                      <a:pt x="15" y="73"/>
                    </a:lnTo>
                    <a:lnTo>
                      <a:pt x="13" y="81"/>
                    </a:lnTo>
                    <a:lnTo>
                      <a:pt x="30" y="80"/>
                    </a:lnTo>
                    <a:lnTo>
                      <a:pt x="30" y="67"/>
                    </a:lnTo>
                    <a:lnTo>
                      <a:pt x="52" y="65"/>
                    </a:lnTo>
                    <a:lnTo>
                      <a:pt x="56" y="61"/>
                    </a:lnTo>
                    <a:lnTo>
                      <a:pt x="56" y="19"/>
                    </a:lnTo>
                    <a:lnTo>
                      <a:pt x="60" y="10"/>
                    </a:lnTo>
                    <a:lnTo>
                      <a:pt x="54" y="0"/>
                    </a:lnTo>
                    <a:lnTo>
                      <a:pt x="37" y="0"/>
                    </a:lnTo>
                    <a:lnTo>
                      <a:pt x="32" y="8"/>
                    </a:lnTo>
                    <a:lnTo>
                      <a:pt x="19" y="15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55" name="Freeform 102">
                <a:extLst>
                  <a:ext uri="{FF2B5EF4-FFF2-40B4-BE49-F238E27FC236}">
                    <a16:creationId xmlns:a16="http://schemas.microsoft.com/office/drawing/2014/main" id="{F2DECFFD-2C82-2C43-2CD6-D5B3E2FAF1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719" y="4164999"/>
                <a:ext cx="1012680" cy="1132527"/>
              </a:xfrm>
              <a:custGeom>
                <a:avLst/>
                <a:gdLst>
                  <a:gd name="T0" fmla="*/ 58 w 573"/>
                  <a:gd name="T1" fmla="*/ 58 h 641"/>
                  <a:gd name="T2" fmla="*/ 62 w 573"/>
                  <a:gd name="T3" fmla="*/ 98 h 641"/>
                  <a:gd name="T4" fmla="*/ 57 w 573"/>
                  <a:gd name="T5" fmla="*/ 131 h 641"/>
                  <a:gd name="T6" fmla="*/ 29 w 573"/>
                  <a:gd name="T7" fmla="*/ 147 h 641"/>
                  <a:gd name="T8" fmla="*/ 18 w 573"/>
                  <a:gd name="T9" fmla="*/ 178 h 641"/>
                  <a:gd name="T10" fmla="*/ 0 w 573"/>
                  <a:gd name="T11" fmla="*/ 201 h 641"/>
                  <a:gd name="T12" fmla="*/ 17 w 573"/>
                  <a:gd name="T13" fmla="*/ 228 h 641"/>
                  <a:gd name="T14" fmla="*/ 42 w 573"/>
                  <a:gd name="T15" fmla="*/ 241 h 641"/>
                  <a:gd name="T16" fmla="*/ 71 w 573"/>
                  <a:gd name="T17" fmla="*/ 259 h 641"/>
                  <a:gd name="T18" fmla="*/ 96 w 573"/>
                  <a:gd name="T19" fmla="*/ 252 h 641"/>
                  <a:gd name="T20" fmla="*/ 108 w 573"/>
                  <a:gd name="T21" fmla="*/ 235 h 641"/>
                  <a:gd name="T22" fmla="*/ 136 w 573"/>
                  <a:gd name="T23" fmla="*/ 277 h 641"/>
                  <a:gd name="T24" fmla="*/ 163 w 573"/>
                  <a:gd name="T25" fmla="*/ 286 h 641"/>
                  <a:gd name="T26" fmla="*/ 190 w 573"/>
                  <a:gd name="T27" fmla="*/ 299 h 641"/>
                  <a:gd name="T28" fmla="*/ 207 w 573"/>
                  <a:gd name="T29" fmla="*/ 316 h 641"/>
                  <a:gd name="T30" fmla="*/ 204 w 573"/>
                  <a:gd name="T31" fmla="*/ 343 h 641"/>
                  <a:gd name="T32" fmla="*/ 230 w 573"/>
                  <a:gd name="T33" fmla="*/ 359 h 641"/>
                  <a:gd name="T34" fmla="*/ 245 w 573"/>
                  <a:gd name="T35" fmla="*/ 376 h 641"/>
                  <a:gd name="T36" fmla="*/ 230 w 573"/>
                  <a:gd name="T37" fmla="*/ 405 h 641"/>
                  <a:gd name="T38" fmla="*/ 243 w 573"/>
                  <a:gd name="T39" fmla="*/ 431 h 641"/>
                  <a:gd name="T40" fmla="*/ 268 w 573"/>
                  <a:gd name="T41" fmla="*/ 445 h 641"/>
                  <a:gd name="T42" fmla="*/ 295 w 573"/>
                  <a:gd name="T43" fmla="*/ 464 h 641"/>
                  <a:gd name="T44" fmla="*/ 302 w 573"/>
                  <a:gd name="T45" fmla="*/ 520 h 641"/>
                  <a:gd name="T46" fmla="*/ 299 w 573"/>
                  <a:gd name="T47" fmla="*/ 533 h 641"/>
                  <a:gd name="T48" fmla="*/ 277 w 573"/>
                  <a:gd name="T49" fmla="*/ 557 h 641"/>
                  <a:gd name="T50" fmla="*/ 269 w 573"/>
                  <a:gd name="T51" fmla="*/ 584 h 641"/>
                  <a:gd name="T52" fmla="*/ 320 w 573"/>
                  <a:gd name="T53" fmla="*/ 629 h 641"/>
                  <a:gd name="T54" fmla="*/ 331 w 573"/>
                  <a:gd name="T55" fmla="*/ 611 h 641"/>
                  <a:gd name="T56" fmla="*/ 342 w 573"/>
                  <a:gd name="T57" fmla="*/ 581 h 641"/>
                  <a:gd name="T58" fmla="*/ 339 w 573"/>
                  <a:gd name="T59" fmla="*/ 603 h 641"/>
                  <a:gd name="T60" fmla="*/ 364 w 573"/>
                  <a:gd name="T61" fmla="*/ 578 h 641"/>
                  <a:gd name="T62" fmla="*/ 383 w 573"/>
                  <a:gd name="T63" fmla="*/ 500 h 641"/>
                  <a:gd name="T64" fmla="*/ 403 w 573"/>
                  <a:gd name="T65" fmla="*/ 476 h 641"/>
                  <a:gd name="T66" fmla="*/ 456 w 573"/>
                  <a:gd name="T67" fmla="*/ 455 h 641"/>
                  <a:gd name="T68" fmla="*/ 486 w 573"/>
                  <a:gd name="T69" fmla="*/ 420 h 641"/>
                  <a:gd name="T70" fmla="*/ 501 w 573"/>
                  <a:gd name="T71" fmla="*/ 365 h 641"/>
                  <a:gd name="T72" fmla="*/ 525 w 573"/>
                  <a:gd name="T73" fmla="*/ 280 h 641"/>
                  <a:gd name="T74" fmla="*/ 536 w 573"/>
                  <a:gd name="T75" fmla="*/ 247 h 641"/>
                  <a:gd name="T76" fmla="*/ 558 w 573"/>
                  <a:gd name="T77" fmla="*/ 226 h 641"/>
                  <a:gd name="T78" fmla="*/ 563 w 573"/>
                  <a:gd name="T79" fmla="*/ 198 h 641"/>
                  <a:gd name="T80" fmla="*/ 562 w 573"/>
                  <a:gd name="T81" fmla="*/ 184 h 641"/>
                  <a:gd name="T82" fmla="*/ 542 w 573"/>
                  <a:gd name="T83" fmla="*/ 148 h 641"/>
                  <a:gd name="T84" fmla="*/ 513 w 573"/>
                  <a:gd name="T85" fmla="*/ 130 h 641"/>
                  <a:gd name="T86" fmla="*/ 486 w 573"/>
                  <a:gd name="T87" fmla="*/ 114 h 641"/>
                  <a:gd name="T88" fmla="*/ 456 w 573"/>
                  <a:gd name="T89" fmla="*/ 109 h 641"/>
                  <a:gd name="T90" fmla="*/ 426 w 573"/>
                  <a:gd name="T91" fmla="*/ 92 h 641"/>
                  <a:gd name="T92" fmla="*/ 385 w 573"/>
                  <a:gd name="T93" fmla="*/ 84 h 641"/>
                  <a:gd name="T94" fmla="*/ 358 w 573"/>
                  <a:gd name="T95" fmla="*/ 102 h 641"/>
                  <a:gd name="T96" fmla="*/ 362 w 573"/>
                  <a:gd name="T97" fmla="*/ 74 h 641"/>
                  <a:gd name="T98" fmla="*/ 334 w 573"/>
                  <a:gd name="T99" fmla="*/ 90 h 641"/>
                  <a:gd name="T100" fmla="*/ 330 w 573"/>
                  <a:gd name="T101" fmla="*/ 81 h 641"/>
                  <a:gd name="T102" fmla="*/ 349 w 573"/>
                  <a:gd name="T103" fmla="*/ 48 h 641"/>
                  <a:gd name="T104" fmla="*/ 318 w 573"/>
                  <a:gd name="T105" fmla="*/ 14 h 641"/>
                  <a:gd name="T106" fmla="*/ 302 w 573"/>
                  <a:gd name="T107" fmla="*/ 40 h 641"/>
                  <a:gd name="T108" fmla="*/ 259 w 573"/>
                  <a:gd name="T109" fmla="*/ 33 h 641"/>
                  <a:gd name="T110" fmla="*/ 230 w 573"/>
                  <a:gd name="T111" fmla="*/ 47 h 641"/>
                  <a:gd name="T112" fmla="*/ 209 w 573"/>
                  <a:gd name="T113" fmla="*/ 46 h 641"/>
                  <a:gd name="T114" fmla="*/ 203 w 573"/>
                  <a:gd name="T115" fmla="*/ 3 h 641"/>
                  <a:gd name="T116" fmla="*/ 162 w 573"/>
                  <a:gd name="T117" fmla="*/ 11 h 641"/>
                  <a:gd name="T118" fmla="*/ 136 w 573"/>
                  <a:gd name="T119" fmla="*/ 7 h 641"/>
                  <a:gd name="T120" fmla="*/ 143 w 573"/>
                  <a:gd name="T121" fmla="*/ 36 h 641"/>
                  <a:gd name="T122" fmla="*/ 117 w 573"/>
                  <a:gd name="T123" fmla="*/ 58 h 641"/>
                  <a:gd name="T124" fmla="*/ 89 w 573"/>
                  <a:gd name="T125" fmla="*/ 39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73" h="641">
                    <a:moveTo>
                      <a:pt x="89" y="39"/>
                    </a:moveTo>
                    <a:lnTo>
                      <a:pt x="64" y="47"/>
                    </a:lnTo>
                    <a:lnTo>
                      <a:pt x="58" y="58"/>
                    </a:lnTo>
                    <a:lnTo>
                      <a:pt x="66" y="65"/>
                    </a:lnTo>
                    <a:lnTo>
                      <a:pt x="58" y="70"/>
                    </a:lnTo>
                    <a:lnTo>
                      <a:pt x="62" y="98"/>
                    </a:lnTo>
                    <a:lnTo>
                      <a:pt x="62" y="111"/>
                    </a:lnTo>
                    <a:lnTo>
                      <a:pt x="47" y="113"/>
                    </a:lnTo>
                    <a:lnTo>
                      <a:pt x="57" y="131"/>
                    </a:lnTo>
                    <a:lnTo>
                      <a:pt x="53" y="145"/>
                    </a:lnTo>
                    <a:lnTo>
                      <a:pt x="42" y="151"/>
                    </a:lnTo>
                    <a:lnTo>
                      <a:pt x="29" y="147"/>
                    </a:lnTo>
                    <a:lnTo>
                      <a:pt x="19" y="154"/>
                    </a:lnTo>
                    <a:lnTo>
                      <a:pt x="14" y="168"/>
                    </a:lnTo>
                    <a:lnTo>
                      <a:pt x="18" y="178"/>
                    </a:lnTo>
                    <a:lnTo>
                      <a:pt x="11" y="183"/>
                    </a:lnTo>
                    <a:lnTo>
                      <a:pt x="3" y="187"/>
                    </a:lnTo>
                    <a:lnTo>
                      <a:pt x="0" y="201"/>
                    </a:lnTo>
                    <a:lnTo>
                      <a:pt x="3" y="210"/>
                    </a:lnTo>
                    <a:lnTo>
                      <a:pt x="14" y="219"/>
                    </a:lnTo>
                    <a:lnTo>
                      <a:pt x="17" y="228"/>
                    </a:lnTo>
                    <a:lnTo>
                      <a:pt x="27" y="230"/>
                    </a:lnTo>
                    <a:lnTo>
                      <a:pt x="29" y="238"/>
                    </a:lnTo>
                    <a:lnTo>
                      <a:pt x="42" y="241"/>
                    </a:lnTo>
                    <a:lnTo>
                      <a:pt x="53" y="234"/>
                    </a:lnTo>
                    <a:lnTo>
                      <a:pt x="58" y="252"/>
                    </a:lnTo>
                    <a:lnTo>
                      <a:pt x="71" y="259"/>
                    </a:lnTo>
                    <a:lnTo>
                      <a:pt x="81" y="259"/>
                    </a:lnTo>
                    <a:lnTo>
                      <a:pt x="91" y="256"/>
                    </a:lnTo>
                    <a:lnTo>
                      <a:pt x="96" y="252"/>
                    </a:lnTo>
                    <a:lnTo>
                      <a:pt x="99" y="245"/>
                    </a:lnTo>
                    <a:lnTo>
                      <a:pt x="107" y="246"/>
                    </a:lnTo>
                    <a:lnTo>
                      <a:pt x="108" y="235"/>
                    </a:lnTo>
                    <a:lnTo>
                      <a:pt x="128" y="237"/>
                    </a:lnTo>
                    <a:lnTo>
                      <a:pt x="130" y="267"/>
                    </a:lnTo>
                    <a:lnTo>
                      <a:pt x="136" y="277"/>
                    </a:lnTo>
                    <a:lnTo>
                      <a:pt x="138" y="282"/>
                    </a:lnTo>
                    <a:lnTo>
                      <a:pt x="161" y="282"/>
                    </a:lnTo>
                    <a:lnTo>
                      <a:pt x="163" y="286"/>
                    </a:lnTo>
                    <a:lnTo>
                      <a:pt x="173" y="288"/>
                    </a:lnTo>
                    <a:lnTo>
                      <a:pt x="175" y="297"/>
                    </a:lnTo>
                    <a:lnTo>
                      <a:pt x="190" y="299"/>
                    </a:lnTo>
                    <a:lnTo>
                      <a:pt x="197" y="301"/>
                    </a:lnTo>
                    <a:lnTo>
                      <a:pt x="199" y="315"/>
                    </a:lnTo>
                    <a:lnTo>
                      <a:pt x="207" y="316"/>
                    </a:lnTo>
                    <a:lnTo>
                      <a:pt x="199" y="322"/>
                    </a:lnTo>
                    <a:lnTo>
                      <a:pt x="200" y="342"/>
                    </a:lnTo>
                    <a:lnTo>
                      <a:pt x="204" y="343"/>
                    </a:lnTo>
                    <a:lnTo>
                      <a:pt x="209" y="349"/>
                    </a:lnTo>
                    <a:lnTo>
                      <a:pt x="229" y="348"/>
                    </a:lnTo>
                    <a:lnTo>
                      <a:pt x="230" y="359"/>
                    </a:lnTo>
                    <a:lnTo>
                      <a:pt x="238" y="361"/>
                    </a:lnTo>
                    <a:lnTo>
                      <a:pt x="240" y="372"/>
                    </a:lnTo>
                    <a:lnTo>
                      <a:pt x="245" y="376"/>
                    </a:lnTo>
                    <a:lnTo>
                      <a:pt x="243" y="394"/>
                    </a:lnTo>
                    <a:lnTo>
                      <a:pt x="238" y="403"/>
                    </a:lnTo>
                    <a:lnTo>
                      <a:pt x="230" y="405"/>
                    </a:lnTo>
                    <a:lnTo>
                      <a:pt x="231" y="416"/>
                    </a:lnTo>
                    <a:lnTo>
                      <a:pt x="242" y="420"/>
                    </a:lnTo>
                    <a:lnTo>
                      <a:pt x="243" y="431"/>
                    </a:lnTo>
                    <a:lnTo>
                      <a:pt x="257" y="435"/>
                    </a:lnTo>
                    <a:lnTo>
                      <a:pt x="260" y="442"/>
                    </a:lnTo>
                    <a:lnTo>
                      <a:pt x="268" y="445"/>
                    </a:lnTo>
                    <a:lnTo>
                      <a:pt x="281" y="446"/>
                    </a:lnTo>
                    <a:lnTo>
                      <a:pt x="283" y="463"/>
                    </a:lnTo>
                    <a:lnTo>
                      <a:pt x="295" y="464"/>
                    </a:lnTo>
                    <a:lnTo>
                      <a:pt x="297" y="501"/>
                    </a:lnTo>
                    <a:lnTo>
                      <a:pt x="300" y="504"/>
                    </a:lnTo>
                    <a:lnTo>
                      <a:pt x="302" y="520"/>
                    </a:lnTo>
                    <a:lnTo>
                      <a:pt x="309" y="520"/>
                    </a:lnTo>
                    <a:lnTo>
                      <a:pt x="310" y="531"/>
                    </a:lnTo>
                    <a:lnTo>
                      <a:pt x="299" y="533"/>
                    </a:lnTo>
                    <a:lnTo>
                      <a:pt x="292" y="543"/>
                    </a:lnTo>
                    <a:lnTo>
                      <a:pt x="285" y="546"/>
                    </a:lnTo>
                    <a:lnTo>
                      <a:pt x="277" y="557"/>
                    </a:lnTo>
                    <a:lnTo>
                      <a:pt x="269" y="565"/>
                    </a:lnTo>
                    <a:lnTo>
                      <a:pt x="264" y="576"/>
                    </a:lnTo>
                    <a:lnTo>
                      <a:pt x="269" y="584"/>
                    </a:lnTo>
                    <a:lnTo>
                      <a:pt x="283" y="589"/>
                    </a:lnTo>
                    <a:lnTo>
                      <a:pt x="314" y="618"/>
                    </a:lnTo>
                    <a:lnTo>
                      <a:pt x="320" y="629"/>
                    </a:lnTo>
                    <a:lnTo>
                      <a:pt x="323" y="640"/>
                    </a:lnTo>
                    <a:lnTo>
                      <a:pt x="330" y="628"/>
                    </a:lnTo>
                    <a:lnTo>
                      <a:pt x="331" y="611"/>
                    </a:lnTo>
                    <a:lnTo>
                      <a:pt x="335" y="599"/>
                    </a:lnTo>
                    <a:lnTo>
                      <a:pt x="336" y="580"/>
                    </a:lnTo>
                    <a:lnTo>
                      <a:pt x="342" y="581"/>
                    </a:lnTo>
                    <a:lnTo>
                      <a:pt x="345" y="585"/>
                    </a:lnTo>
                    <a:lnTo>
                      <a:pt x="343" y="595"/>
                    </a:lnTo>
                    <a:lnTo>
                      <a:pt x="339" y="603"/>
                    </a:lnTo>
                    <a:lnTo>
                      <a:pt x="353" y="598"/>
                    </a:lnTo>
                    <a:lnTo>
                      <a:pt x="356" y="585"/>
                    </a:lnTo>
                    <a:lnTo>
                      <a:pt x="364" y="578"/>
                    </a:lnTo>
                    <a:lnTo>
                      <a:pt x="362" y="558"/>
                    </a:lnTo>
                    <a:lnTo>
                      <a:pt x="378" y="548"/>
                    </a:lnTo>
                    <a:lnTo>
                      <a:pt x="383" y="500"/>
                    </a:lnTo>
                    <a:lnTo>
                      <a:pt x="386" y="489"/>
                    </a:lnTo>
                    <a:lnTo>
                      <a:pt x="398" y="484"/>
                    </a:lnTo>
                    <a:lnTo>
                      <a:pt x="403" y="476"/>
                    </a:lnTo>
                    <a:lnTo>
                      <a:pt x="411" y="470"/>
                    </a:lnTo>
                    <a:lnTo>
                      <a:pt x="426" y="459"/>
                    </a:lnTo>
                    <a:lnTo>
                      <a:pt x="456" y="455"/>
                    </a:lnTo>
                    <a:lnTo>
                      <a:pt x="459" y="447"/>
                    </a:lnTo>
                    <a:lnTo>
                      <a:pt x="482" y="446"/>
                    </a:lnTo>
                    <a:lnTo>
                      <a:pt x="486" y="420"/>
                    </a:lnTo>
                    <a:lnTo>
                      <a:pt x="493" y="408"/>
                    </a:lnTo>
                    <a:lnTo>
                      <a:pt x="499" y="392"/>
                    </a:lnTo>
                    <a:lnTo>
                      <a:pt x="501" y="365"/>
                    </a:lnTo>
                    <a:lnTo>
                      <a:pt x="508" y="361"/>
                    </a:lnTo>
                    <a:lnTo>
                      <a:pt x="512" y="285"/>
                    </a:lnTo>
                    <a:lnTo>
                      <a:pt x="525" y="280"/>
                    </a:lnTo>
                    <a:lnTo>
                      <a:pt x="525" y="265"/>
                    </a:lnTo>
                    <a:lnTo>
                      <a:pt x="532" y="261"/>
                    </a:lnTo>
                    <a:lnTo>
                      <a:pt x="536" y="247"/>
                    </a:lnTo>
                    <a:lnTo>
                      <a:pt x="543" y="244"/>
                    </a:lnTo>
                    <a:lnTo>
                      <a:pt x="547" y="230"/>
                    </a:lnTo>
                    <a:lnTo>
                      <a:pt x="558" y="226"/>
                    </a:lnTo>
                    <a:lnTo>
                      <a:pt x="558" y="214"/>
                    </a:lnTo>
                    <a:lnTo>
                      <a:pt x="564" y="212"/>
                    </a:lnTo>
                    <a:lnTo>
                      <a:pt x="563" y="198"/>
                    </a:lnTo>
                    <a:lnTo>
                      <a:pt x="569" y="198"/>
                    </a:lnTo>
                    <a:lnTo>
                      <a:pt x="572" y="185"/>
                    </a:lnTo>
                    <a:lnTo>
                      <a:pt x="562" y="184"/>
                    </a:lnTo>
                    <a:lnTo>
                      <a:pt x="559" y="156"/>
                    </a:lnTo>
                    <a:lnTo>
                      <a:pt x="553" y="150"/>
                    </a:lnTo>
                    <a:lnTo>
                      <a:pt x="542" y="148"/>
                    </a:lnTo>
                    <a:lnTo>
                      <a:pt x="533" y="142"/>
                    </a:lnTo>
                    <a:lnTo>
                      <a:pt x="525" y="130"/>
                    </a:lnTo>
                    <a:lnTo>
                      <a:pt x="513" y="130"/>
                    </a:lnTo>
                    <a:lnTo>
                      <a:pt x="510" y="119"/>
                    </a:lnTo>
                    <a:lnTo>
                      <a:pt x="500" y="114"/>
                    </a:lnTo>
                    <a:lnTo>
                      <a:pt x="486" y="114"/>
                    </a:lnTo>
                    <a:lnTo>
                      <a:pt x="472" y="111"/>
                    </a:lnTo>
                    <a:lnTo>
                      <a:pt x="465" y="104"/>
                    </a:lnTo>
                    <a:lnTo>
                      <a:pt x="456" y="109"/>
                    </a:lnTo>
                    <a:lnTo>
                      <a:pt x="447" y="110"/>
                    </a:lnTo>
                    <a:lnTo>
                      <a:pt x="435" y="103"/>
                    </a:lnTo>
                    <a:lnTo>
                      <a:pt x="426" y="92"/>
                    </a:lnTo>
                    <a:lnTo>
                      <a:pt x="414" y="84"/>
                    </a:lnTo>
                    <a:lnTo>
                      <a:pt x="401" y="82"/>
                    </a:lnTo>
                    <a:lnTo>
                      <a:pt x="385" y="84"/>
                    </a:lnTo>
                    <a:lnTo>
                      <a:pt x="375" y="87"/>
                    </a:lnTo>
                    <a:lnTo>
                      <a:pt x="371" y="95"/>
                    </a:lnTo>
                    <a:lnTo>
                      <a:pt x="358" y="102"/>
                    </a:lnTo>
                    <a:lnTo>
                      <a:pt x="364" y="92"/>
                    </a:lnTo>
                    <a:lnTo>
                      <a:pt x="370" y="80"/>
                    </a:lnTo>
                    <a:lnTo>
                      <a:pt x="362" y="74"/>
                    </a:lnTo>
                    <a:lnTo>
                      <a:pt x="351" y="74"/>
                    </a:lnTo>
                    <a:lnTo>
                      <a:pt x="342" y="81"/>
                    </a:lnTo>
                    <a:lnTo>
                      <a:pt x="334" y="90"/>
                    </a:lnTo>
                    <a:lnTo>
                      <a:pt x="327" y="99"/>
                    </a:lnTo>
                    <a:lnTo>
                      <a:pt x="317" y="103"/>
                    </a:lnTo>
                    <a:lnTo>
                      <a:pt x="330" y="81"/>
                    </a:lnTo>
                    <a:lnTo>
                      <a:pt x="338" y="70"/>
                    </a:lnTo>
                    <a:lnTo>
                      <a:pt x="345" y="56"/>
                    </a:lnTo>
                    <a:lnTo>
                      <a:pt x="349" y="48"/>
                    </a:lnTo>
                    <a:lnTo>
                      <a:pt x="338" y="23"/>
                    </a:lnTo>
                    <a:lnTo>
                      <a:pt x="330" y="14"/>
                    </a:lnTo>
                    <a:lnTo>
                      <a:pt x="318" y="14"/>
                    </a:lnTo>
                    <a:lnTo>
                      <a:pt x="310" y="22"/>
                    </a:lnTo>
                    <a:lnTo>
                      <a:pt x="305" y="31"/>
                    </a:lnTo>
                    <a:lnTo>
                      <a:pt x="302" y="40"/>
                    </a:lnTo>
                    <a:lnTo>
                      <a:pt x="286" y="38"/>
                    </a:lnTo>
                    <a:lnTo>
                      <a:pt x="280" y="31"/>
                    </a:lnTo>
                    <a:lnTo>
                      <a:pt x="259" y="33"/>
                    </a:lnTo>
                    <a:lnTo>
                      <a:pt x="258" y="46"/>
                    </a:lnTo>
                    <a:lnTo>
                      <a:pt x="242" y="47"/>
                    </a:lnTo>
                    <a:lnTo>
                      <a:pt x="230" y="47"/>
                    </a:lnTo>
                    <a:lnTo>
                      <a:pt x="225" y="53"/>
                    </a:lnTo>
                    <a:lnTo>
                      <a:pt x="216" y="54"/>
                    </a:lnTo>
                    <a:lnTo>
                      <a:pt x="209" y="46"/>
                    </a:lnTo>
                    <a:lnTo>
                      <a:pt x="202" y="31"/>
                    </a:lnTo>
                    <a:lnTo>
                      <a:pt x="206" y="20"/>
                    </a:lnTo>
                    <a:lnTo>
                      <a:pt x="203" y="3"/>
                    </a:lnTo>
                    <a:lnTo>
                      <a:pt x="191" y="0"/>
                    </a:lnTo>
                    <a:lnTo>
                      <a:pt x="187" y="9"/>
                    </a:lnTo>
                    <a:lnTo>
                      <a:pt x="162" y="11"/>
                    </a:lnTo>
                    <a:lnTo>
                      <a:pt x="154" y="16"/>
                    </a:lnTo>
                    <a:lnTo>
                      <a:pt x="142" y="5"/>
                    </a:lnTo>
                    <a:lnTo>
                      <a:pt x="136" y="7"/>
                    </a:lnTo>
                    <a:lnTo>
                      <a:pt x="132" y="20"/>
                    </a:lnTo>
                    <a:lnTo>
                      <a:pt x="134" y="29"/>
                    </a:lnTo>
                    <a:lnTo>
                      <a:pt x="143" y="36"/>
                    </a:lnTo>
                    <a:lnTo>
                      <a:pt x="144" y="47"/>
                    </a:lnTo>
                    <a:lnTo>
                      <a:pt x="132" y="56"/>
                    </a:lnTo>
                    <a:lnTo>
                      <a:pt x="117" y="58"/>
                    </a:lnTo>
                    <a:lnTo>
                      <a:pt x="106" y="53"/>
                    </a:lnTo>
                    <a:lnTo>
                      <a:pt x="98" y="42"/>
                    </a:lnTo>
                    <a:lnTo>
                      <a:pt x="89" y="39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 dirty="0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495EDC3-7F2F-166E-B0A3-D273114A3E6B}"/>
                </a:ext>
              </a:extLst>
            </p:cNvPr>
            <p:cNvGrpSpPr/>
            <p:nvPr/>
          </p:nvGrpSpPr>
          <p:grpSpPr>
            <a:xfrm>
              <a:off x="7777989" y="4279256"/>
              <a:ext cx="1031555" cy="906881"/>
              <a:chOff x="8654431" y="4297127"/>
              <a:chExt cx="1569339" cy="1404647"/>
            </a:xfrm>
            <a:solidFill>
              <a:schemeClr val="accent4"/>
            </a:solidFill>
          </p:grpSpPr>
          <p:sp>
            <p:nvSpPr>
              <p:cNvPr id="231" name="Freeform 119">
                <a:extLst>
                  <a:ext uri="{FF2B5EF4-FFF2-40B4-BE49-F238E27FC236}">
                    <a16:creationId xmlns:a16="http://schemas.microsoft.com/office/drawing/2014/main" id="{FD87E2E4-894F-81D8-D3C2-02C575EBA2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07406" y="5289661"/>
                <a:ext cx="116364" cy="231224"/>
              </a:xfrm>
              <a:custGeom>
                <a:avLst/>
                <a:gdLst>
                  <a:gd name="T0" fmla="*/ 5 w 66"/>
                  <a:gd name="T1" fmla="*/ 0 h 132"/>
                  <a:gd name="T2" fmla="*/ 5 w 66"/>
                  <a:gd name="T3" fmla="*/ 16 h 132"/>
                  <a:gd name="T4" fmla="*/ 13 w 66"/>
                  <a:gd name="T5" fmla="*/ 34 h 132"/>
                  <a:gd name="T6" fmla="*/ 20 w 66"/>
                  <a:gd name="T7" fmla="*/ 48 h 132"/>
                  <a:gd name="T8" fmla="*/ 14 w 66"/>
                  <a:gd name="T9" fmla="*/ 66 h 132"/>
                  <a:gd name="T10" fmla="*/ 0 w 66"/>
                  <a:gd name="T11" fmla="*/ 83 h 132"/>
                  <a:gd name="T12" fmla="*/ 2 w 66"/>
                  <a:gd name="T13" fmla="*/ 94 h 132"/>
                  <a:gd name="T14" fmla="*/ 7 w 66"/>
                  <a:gd name="T15" fmla="*/ 125 h 132"/>
                  <a:gd name="T16" fmla="*/ 20 w 66"/>
                  <a:gd name="T17" fmla="*/ 131 h 132"/>
                  <a:gd name="T18" fmla="*/ 24 w 66"/>
                  <a:gd name="T19" fmla="*/ 110 h 132"/>
                  <a:gd name="T20" fmla="*/ 38 w 66"/>
                  <a:gd name="T21" fmla="*/ 96 h 132"/>
                  <a:gd name="T22" fmla="*/ 60 w 66"/>
                  <a:gd name="T23" fmla="*/ 83 h 132"/>
                  <a:gd name="T24" fmla="*/ 65 w 66"/>
                  <a:gd name="T25" fmla="*/ 67 h 132"/>
                  <a:gd name="T26" fmla="*/ 64 w 66"/>
                  <a:gd name="T27" fmla="*/ 55 h 132"/>
                  <a:gd name="T28" fmla="*/ 40 w 66"/>
                  <a:gd name="T29" fmla="*/ 55 h 132"/>
                  <a:gd name="T30" fmla="*/ 39 w 66"/>
                  <a:gd name="T31" fmla="*/ 36 h 132"/>
                  <a:gd name="T32" fmla="*/ 32 w 66"/>
                  <a:gd name="T33" fmla="*/ 36 h 132"/>
                  <a:gd name="T34" fmla="*/ 23 w 66"/>
                  <a:gd name="T35" fmla="*/ 32 h 132"/>
                  <a:gd name="T36" fmla="*/ 24 w 66"/>
                  <a:gd name="T37" fmla="*/ 14 h 132"/>
                  <a:gd name="T38" fmla="*/ 19 w 66"/>
                  <a:gd name="T39" fmla="*/ 2 h 132"/>
                  <a:gd name="T40" fmla="*/ 5 w 66"/>
                  <a:gd name="T41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6" h="132">
                    <a:moveTo>
                      <a:pt x="5" y="0"/>
                    </a:moveTo>
                    <a:lnTo>
                      <a:pt x="5" y="16"/>
                    </a:lnTo>
                    <a:lnTo>
                      <a:pt x="13" y="34"/>
                    </a:lnTo>
                    <a:lnTo>
                      <a:pt x="20" y="48"/>
                    </a:lnTo>
                    <a:lnTo>
                      <a:pt x="14" y="66"/>
                    </a:lnTo>
                    <a:lnTo>
                      <a:pt x="0" y="83"/>
                    </a:lnTo>
                    <a:lnTo>
                      <a:pt x="2" y="94"/>
                    </a:lnTo>
                    <a:lnTo>
                      <a:pt x="7" y="125"/>
                    </a:lnTo>
                    <a:lnTo>
                      <a:pt x="20" y="131"/>
                    </a:lnTo>
                    <a:lnTo>
                      <a:pt x="24" y="110"/>
                    </a:lnTo>
                    <a:lnTo>
                      <a:pt x="38" y="96"/>
                    </a:lnTo>
                    <a:lnTo>
                      <a:pt x="60" y="83"/>
                    </a:lnTo>
                    <a:lnTo>
                      <a:pt x="65" y="67"/>
                    </a:lnTo>
                    <a:lnTo>
                      <a:pt x="64" y="55"/>
                    </a:lnTo>
                    <a:lnTo>
                      <a:pt x="40" y="55"/>
                    </a:lnTo>
                    <a:lnTo>
                      <a:pt x="39" y="36"/>
                    </a:lnTo>
                    <a:lnTo>
                      <a:pt x="32" y="36"/>
                    </a:lnTo>
                    <a:lnTo>
                      <a:pt x="23" y="32"/>
                    </a:lnTo>
                    <a:lnTo>
                      <a:pt x="24" y="14"/>
                    </a:lnTo>
                    <a:lnTo>
                      <a:pt x="19" y="2"/>
                    </a:lnTo>
                    <a:lnTo>
                      <a:pt x="5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32" name="Freeform 120">
                <a:extLst>
                  <a:ext uri="{FF2B5EF4-FFF2-40B4-BE49-F238E27FC236}">
                    <a16:creationId xmlns:a16="http://schemas.microsoft.com/office/drawing/2014/main" id="{852F80F0-E7D8-C6F1-8E9B-7C150155D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69961" y="5479988"/>
                <a:ext cx="221720" cy="221786"/>
              </a:xfrm>
              <a:custGeom>
                <a:avLst/>
                <a:gdLst>
                  <a:gd name="T0" fmla="*/ 98 w 126"/>
                  <a:gd name="T1" fmla="*/ 1 h 126"/>
                  <a:gd name="T2" fmla="*/ 95 w 126"/>
                  <a:gd name="T3" fmla="*/ 21 h 126"/>
                  <a:gd name="T4" fmla="*/ 75 w 126"/>
                  <a:gd name="T5" fmla="*/ 31 h 126"/>
                  <a:gd name="T6" fmla="*/ 60 w 126"/>
                  <a:gd name="T7" fmla="*/ 51 h 126"/>
                  <a:gd name="T8" fmla="*/ 24 w 126"/>
                  <a:gd name="T9" fmla="*/ 67 h 126"/>
                  <a:gd name="T10" fmla="*/ 0 w 126"/>
                  <a:gd name="T11" fmla="*/ 89 h 126"/>
                  <a:gd name="T12" fmla="*/ 4 w 126"/>
                  <a:gd name="T13" fmla="*/ 105 h 126"/>
                  <a:gd name="T14" fmla="*/ 26 w 126"/>
                  <a:gd name="T15" fmla="*/ 125 h 126"/>
                  <a:gd name="T16" fmla="*/ 54 w 126"/>
                  <a:gd name="T17" fmla="*/ 103 h 126"/>
                  <a:gd name="T18" fmla="*/ 63 w 126"/>
                  <a:gd name="T19" fmla="*/ 81 h 126"/>
                  <a:gd name="T20" fmla="*/ 82 w 126"/>
                  <a:gd name="T21" fmla="*/ 65 h 126"/>
                  <a:gd name="T22" fmla="*/ 94 w 126"/>
                  <a:gd name="T23" fmla="*/ 65 h 126"/>
                  <a:gd name="T24" fmla="*/ 99 w 126"/>
                  <a:gd name="T25" fmla="*/ 48 h 126"/>
                  <a:gd name="T26" fmla="*/ 112 w 126"/>
                  <a:gd name="T27" fmla="*/ 33 h 126"/>
                  <a:gd name="T28" fmla="*/ 125 w 126"/>
                  <a:gd name="T29" fmla="*/ 21 h 126"/>
                  <a:gd name="T30" fmla="*/ 120 w 126"/>
                  <a:gd name="T31" fmla="*/ 4 h 126"/>
                  <a:gd name="T32" fmla="*/ 112 w 126"/>
                  <a:gd name="T33" fmla="*/ 14 h 126"/>
                  <a:gd name="T34" fmla="*/ 111 w 126"/>
                  <a:gd name="T35" fmla="*/ 0 h 126"/>
                  <a:gd name="T36" fmla="*/ 98 w 126"/>
                  <a:gd name="T37" fmla="*/ 1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6" h="126">
                    <a:moveTo>
                      <a:pt x="98" y="1"/>
                    </a:moveTo>
                    <a:lnTo>
                      <a:pt x="95" y="21"/>
                    </a:lnTo>
                    <a:lnTo>
                      <a:pt x="75" y="31"/>
                    </a:lnTo>
                    <a:lnTo>
                      <a:pt x="60" y="51"/>
                    </a:lnTo>
                    <a:lnTo>
                      <a:pt x="24" y="67"/>
                    </a:lnTo>
                    <a:lnTo>
                      <a:pt x="0" y="89"/>
                    </a:lnTo>
                    <a:lnTo>
                      <a:pt x="4" y="105"/>
                    </a:lnTo>
                    <a:lnTo>
                      <a:pt x="26" y="125"/>
                    </a:lnTo>
                    <a:lnTo>
                      <a:pt x="54" y="103"/>
                    </a:lnTo>
                    <a:lnTo>
                      <a:pt x="63" y="81"/>
                    </a:lnTo>
                    <a:lnTo>
                      <a:pt x="82" y="65"/>
                    </a:lnTo>
                    <a:lnTo>
                      <a:pt x="94" y="65"/>
                    </a:lnTo>
                    <a:lnTo>
                      <a:pt x="99" y="48"/>
                    </a:lnTo>
                    <a:lnTo>
                      <a:pt x="112" y="33"/>
                    </a:lnTo>
                    <a:lnTo>
                      <a:pt x="125" y="21"/>
                    </a:lnTo>
                    <a:lnTo>
                      <a:pt x="120" y="4"/>
                    </a:lnTo>
                    <a:lnTo>
                      <a:pt x="112" y="14"/>
                    </a:lnTo>
                    <a:lnTo>
                      <a:pt x="111" y="0"/>
                    </a:lnTo>
                    <a:lnTo>
                      <a:pt x="98" y="1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33" name="Freeform 135">
                <a:extLst>
                  <a:ext uri="{FF2B5EF4-FFF2-40B4-BE49-F238E27FC236}">
                    <a16:creationId xmlns:a16="http://schemas.microsoft.com/office/drawing/2014/main" id="{6261EED9-8AD7-D624-C5BA-F7EEA2A382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54431" y="4556664"/>
                <a:ext cx="1014252" cy="866697"/>
              </a:xfrm>
              <a:custGeom>
                <a:avLst/>
                <a:gdLst>
                  <a:gd name="T0" fmla="*/ 296 w 575"/>
                  <a:gd name="T1" fmla="*/ 33 h 491"/>
                  <a:gd name="T2" fmla="*/ 258 w 575"/>
                  <a:gd name="T3" fmla="*/ 51 h 491"/>
                  <a:gd name="T4" fmla="*/ 254 w 575"/>
                  <a:gd name="T5" fmla="*/ 74 h 491"/>
                  <a:gd name="T6" fmla="*/ 230 w 575"/>
                  <a:gd name="T7" fmla="*/ 66 h 491"/>
                  <a:gd name="T8" fmla="*/ 199 w 575"/>
                  <a:gd name="T9" fmla="*/ 60 h 491"/>
                  <a:gd name="T10" fmla="*/ 184 w 575"/>
                  <a:gd name="T11" fmla="*/ 85 h 491"/>
                  <a:gd name="T12" fmla="*/ 164 w 575"/>
                  <a:gd name="T13" fmla="*/ 102 h 491"/>
                  <a:gd name="T14" fmla="*/ 156 w 575"/>
                  <a:gd name="T15" fmla="*/ 113 h 491"/>
                  <a:gd name="T16" fmla="*/ 145 w 575"/>
                  <a:gd name="T17" fmla="*/ 127 h 491"/>
                  <a:gd name="T18" fmla="*/ 104 w 575"/>
                  <a:gd name="T19" fmla="*/ 161 h 491"/>
                  <a:gd name="T20" fmla="*/ 31 w 575"/>
                  <a:gd name="T21" fmla="*/ 199 h 491"/>
                  <a:gd name="T22" fmla="*/ 9 w 575"/>
                  <a:gd name="T23" fmla="*/ 248 h 491"/>
                  <a:gd name="T24" fmla="*/ 17 w 575"/>
                  <a:gd name="T25" fmla="*/ 265 h 491"/>
                  <a:gd name="T26" fmla="*/ 0 w 575"/>
                  <a:gd name="T27" fmla="*/ 270 h 491"/>
                  <a:gd name="T28" fmla="*/ 17 w 575"/>
                  <a:gd name="T29" fmla="*/ 312 h 491"/>
                  <a:gd name="T30" fmla="*/ 17 w 575"/>
                  <a:gd name="T31" fmla="*/ 344 h 491"/>
                  <a:gd name="T32" fmla="*/ 25 w 575"/>
                  <a:gd name="T33" fmla="*/ 377 h 491"/>
                  <a:gd name="T34" fmla="*/ 12 w 575"/>
                  <a:gd name="T35" fmla="*/ 389 h 491"/>
                  <a:gd name="T36" fmla="*/ 35 w 575"/>
                  <a:gd name="T37" fmla="*/ 424 h 491"/>
                  <a:gd name="T38" fmla="*/ 53 w 575"/>
                  <a:gd name="T39" fmla="*/ 420 h 491"/>
                  <a:gd name="T40" fmla="*/ 83 w 575"/>
                  <a:gd name="T41" fmla="*/ 412 h 491"/>
                  <a:gd name="T42" fmla="*/ 142 w 575"/>
                  <a:gd name="T43" fmla="*/ 391 h 491"/>
                  <a:gd name="T44" fmla="*/ 204 w 575"/>
                  <a:gd name="T45" fmla="*/ 375 h 491"/>
                  <a:gd name="T46" fmla="*/ 231 w 575"/>
                  <a:gd name="T47" fmla="*/ 365 h 491"/>
                  <a:gd name="T48" fmla="*/ 245 w 575"/>
                  <a:gd name="T49" fmla="*/ 369 h 491"/>
                  <a:gd name="T50" fmla="*/ 278 w 575"/>
                  <a:gd name="T51" fmla="*/ 383 h 491"/>
                  <a:gd name="T52" fmla="*/ 290 w 575"/>
                  <a:gd name="T53" fmla="*/ 418 h 491"/>
                  <a:gd name="T54" fmla="*/ 310 w 575"/>
                  <a:gd name="T55" fmla="*/ 409 h 491"/>
                  <a:gd name="T56" fmla="*/ 330 w 575"/>
                  <a:gd name="T57" fmla="*/ 383 h 491"/>
                  <a:gd name="T58" fmla="*/ 326 w 575"/>
                  <a:gd name="T59" fmla="*/ 409 h 491"/>
                  <a:gd name="T60" fmla="*/ 328 w 575"/>
                  <a:gd name="T61" fmla="*/ 422 h 491"/>
                  <a:gd name="T62" fmla="*/ 337 w 575"/>
                  <a:gd name="T63" fmla="*/ 405 h 491"/>
                  <a:gd name="T64" fmla="*/ 339 w 575"/>
                  <a:gd name="T65" fmla="*/ 422 h 491"/>
                  <a:gd name="T66" fmla="*/ 349 w 575"/>
                  <a:gd name="T67" fmla="*/ 442 h 491"/>
                  <a:gd name="T68" fmla="*/ 358 w 575"/>
                  <a:gd name="T69" fmla="*/ 471 h 491"/>
                  <a:gd name="T70" fmla="*/ 425 w 575"/>
                  <a:gd name="T71" fmla="*/ 490 h 491"/>
                  <a:gd name="T72" fmla="*/ 491 w 575"/>
                  <a:gd name="T73" fmla="*/ 460 h 491"/>
                  <a:gd name="T74" fmla="*/ 521 w 575"/>
                  <a:gd name="T75" fmla="*/ 415 h 491"/>
                  <a:gd name="T76" fmla="*/ 558 w 575"/>
                  <a:gd name="T77" fmla="*/ 366 h 491"/>
                  <a:gd name="T78" fmla="*/ 565 w 575"/>
                  <a:gd name="T79" fmla="*/ 316 h 491"/>
                  <a:gd name="T80" fmla="*/ 572 w 575"/>
                  <a:gd name="T81" fmla="*/ 251 h 491"/>
                  <a:gd name="T82" fmla="*/ 546 w 575"/>
                  <a:gd name="T83" fmla="*/ 201 h 491"/>
                  <a:gd name="T84" fmla="*/ 523 w 575"/>
                  <a:gd name="T85" fmla="*/ 165 h 491"/>
                  <a:gd name="T86" fmla="*/ 493 w 575"/>
                  <a:gd name="T87" fmla="*/ 117 h 491"/>
                  <a:gd name="T88" fmla="*/ 465 w 575"/>
                  <a:gd name="T89" fmla="*/ 60 h 491"/>
                  <a:gd name="T90" fmla="*/ 463 w 575"/>
                  <a:gd name="T91" fmla="*/ 19 h 491"/>
                  <a:gd name="T92" fmla="*/ 437 w 575"/>
                  <a:gd name="T93" fmla="*/ 19 h 491"/>
                  <a:gd name="T94" fmla="*/ 430 w 575"/>
                  <a:gd name="T95" fmla="*/ 89 h 491"/>
                  <a:gd name="T96" fmla="*/ 416 w 575"/>
                  <a:gd name="T97" fmla="*/ 113 h 491"/>
                  <a:gd name="T98" fmla="*/ 384 w 575"/>
                  <a:gd name="T99" fmla="*/ 100 h 491"/>
                  <a:gd name="T100" fmla="*/ 353 w 575"/>
                  <a:gd name="T101" fmla="*/ 81 h 491"/>
                  <a:gd name="T102" fmla="*/ 348 w 575"/>
                  <a:gd name="T103" fmla="*/ 62 h 491"/>
                  <a:gd name="T104" fmla="*/ 360 w 575"/>
                  <a:gd name="T105" fmla="*/ 46 h 491"/>
                  <a:gd name="T106" fmla="*/ 347 w 575"/>
                  <a:gd name="T107" fmla="*/ 25 h 491"/>
                  <a:gd name="T108" fmla="*/ 307 w 575"/>
                  <a:gd name="T109" fmla="*/ 12 h 491"/>
                  <a:gd name="T110" fmla="*/ 282 w 575"/>
                  <a:gd name="T111" fmla="*/ 15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75" h="491">
                    <a:moveTo>
                      <a:pt x="293" y="20"/>
                    </a:moveTo>
                    <a:lnTo>
                      <a:pt x="296" y="33"/>
                    </a:lnTo>
                    <a:lnTo>
                      <a:pt x="269" y="37"/>
                    </a:lnTo>
                    <a:lnTo>
                      <a:pt x="258" y="51"/>
                    </a:lnTo>
                    <a:lnTo>
                      <a:pt x="256" y="59"/>
                    </a:lnTo>
                    <a:lnTo>
                      <a:pt x="254" y="74"/>
                    </a:lnTo>
                    <a:lnTo>
                      <a:pt x="237" y="78"/>
                    </a:lnTo>
                    <a:lnTo>
                      <a:pt x="230" y="66"/>
                    </a:lnTo>
                    <a:lnTo>
                      <a:pt x="221" y="55"/>
                    </a:lnTo>
                    <a:lnTo>
                      <a:pt x="199" y="60"/>
                    </a:lnTo>
                    <a:lnTo>
                      <a:pt x="195" y="74"/>
                    </a:lnTo>
                    <a:lnTo>
                      <a:pt x="184" y="85"/>
                    </a:lnTo>
                    <a:lnTo>
                      <a:pt x="171" y="91"/>
                    </a:lnTo>
                    <a:lnTo>
                      <a:pt x="164" y="102"/>
                    </a:lnTo>
                    <a:lnTo>
                      <a:pt x="164" y="113"/>
                    </a:lnTo>
                    <a:lnTo>
                      <a:pt x="156" y="113"/>
                    </a:lnTo>
                    <a:lnTo>
                      <a:pt x="149" y="102"/>
                    </a:lnTo>
                    <a:lnTo>
                      <a:pt x="145" y="127"/>
                    </a:lnTo>
                    <a:lnTo>
                      <a:pt x="124" y="153"/>
                    </a:lnTo>
                    <a:lnTo>
                      <a:pt x="104" y="161"/>
                    </a:lnTo>
                    <a:lnTo>
                      <a:pt x="53" y="176"/>
                    </a:lnTo>
                    <a:lnTo>
                      <a:pt x="31" y="199"/>
                    </a:lnTo>
                    <a:lnTo>
                      <a:pt x="6" y="201"/>
                    </a:lnTo>
                    <a:lnTo>
                      <a:pt x="9" y="248"/>
                    </a:lnTo>
                    <a:lnTo>
                      <a:pt x="20" y="255"/>
                    </a:lnTo>
                    <a:lnTo>
                      <a:pt x="17" y="265"/>
                    </a:lnTo>
                    <a:lnTo>
                      <a:pt x="2" y="255"/>
                    </a:lnTo>
                    <a:lnTo>
                      <a:pt x="0" y="270"/>
                    </a:lnTo>
                    <a:lnTo>
                      <a:pt x="8" y="296"/>
                    </a:lnTo>
                    <a:lnTo>
                      <a:pt x="17" y="312"/>
                    </a:lnTo>
                    <a:lnTo>
                      <a:pt x="17" y="331"/>
                    </a:lnTo>
                    <a:lnTo>
                      <a:pt x="17" y="344"/>
                    </a:lnTo>
                    <a:lnTo>
                      <a:pt x="24" y="349"/>
                    </a:lnTo>
                    <a:lnTo>
                      <a:pt x="25" y="377"/>
                    </a:lnTo>
                    <a:lnTo>
                      <a:pt x="17" y="378"/>
                    </a:lnTo>
                    <a:lnTo>
                      <a:pt x="12" y="389"/>
                    </a:lnTo>
                    <a:lnTo>
                      <a:pt x="6" y="398"/>
                    </a:lnTo>
                    <a:lnTo>
                      <a:pt x="35" y="424"/>
                    </a:lnTo>
                    <a:lnTo>
                      <a:pt x="47" y="427"/>
                    </a:lnTo>
                    <a:lnTo>
                      <a:pt x="53" y="420"/>
                    </a:lnTo>
                    <a:lnTo>
                      <a:pt x="59" y="409"/>
                    </a:lnTo>
                    <a:lnTo>
                      <a:pt x="83" y="412"/>
                    </a:lnTo>
                    <a:lnTo>
                      <a:pt x="133" y="405"/>
                    </a:lnTo>
                    <a:lnTo>
                      <a:pt x="142" y="391"/>
                    </a:lnTo>
                    <a:lnTo>
                      <a:pt x="158" y="380"/>
                    </a:lnTo>
                    <a:lnTo>
                      <a:pt x="204" y="375"/>
                    </a:lnTo>
                    <a:lnTo>
                      <a:pt x="213" y="366"/>
                    </a:lnTo>
                    <a:lnTo>
                      <a:pt x="231" y="365"/>
                    </a:lnTo>
                    <a:lnTo>
                      <a:pt x="244" y="361"/>
                    </a:lnTo>
                    <a:lnTo>
                      <a:pt x="245" y="369"/>
                    </a:lnTo>
                    <a:lnTo>
                      <a:pt x="267" y="371"/>
                    </a:lnTo>
                    <a:lnTo>
                      <a:pt x="278" y="383"/>
                    </a:lnTo>
                    <a:lnTo>
                      <a:pt x="289" y="399"/>
                    </a:lnTo>
                    <a:lnTo>
                      <a:pt x="290" y="418"/>
                    </a:lnTo>
                    <a:lnTo>
                      <a:pt x="299" y="416"/>
                    </a:lnTo>
                    <a:lnTo>
                      <a:pt x="310" y="409"/>
                    </a:lnTo>
                    <a:lnTo>
                      <a:pt x="322" y="397"/>
                    </a:lnTo>
                    <a:lnTo>
                      <a:pt x="330" y="383"/>
                    </a:lnTo>
                    <a:lnTo>
                      <a:pt x="332" y="394"/>
                    </a:lnTo>
                    <a:lnTo>
                      <a:pt x="326" y="409"/>
                    </a:lnTo>
                    <a:lnTo>
                      <a:pt x="318" y="420"/>
                    </a:lnTo>
                    <a:lnTo>
                      <a:pt x="328" y="422"/>
                    </a:lnTo>
                    <a:lnTo>
                      <a:pt x="332" y="412"/>
                    </a:lnTo>
                    <a:lnTo>
                      <a:pt x="337" y="405"/>
                    </a:lnTo>
                    <a:lnTo>
                      <a:pt x="337" y="412"/>
                    </a:lnTo>
                    <a:lnTo>
                      <a:pt x="339" y="422"/>
                    </a:lnTo>
                    <a:lnTo>
                      <a:pt x="348" y="431"/>
                    </a:lnTo>
                    <a:lnTo>
                      <a:pt x="349" y="442"/>
                    </a:lnTo>
                    <a:lnTo>
                      <a:pt x="344" y="456"/>
                    </a:lnTo>
                    <a:lnTo>
                      <a:pt x="358" y="471"/>
                    </a:lnTo>
                    <a:lnTo>
                      <a:pt x="389" y="482"/>
                    </a:lnTo>
                    <a:lnTo>
                      <a:pt x="425" y="490"/>
                    </a:lnTo>
                    <a:lnTo>
                      <a:pt x="450" y="481"/>
                    </a:lnTo>
                    <a:lnTo>
                      <a:pt x="491" y="460"/>
                    </a:lnTo>
                    <a:lnTo>
                      <a:pt x="503" y="429"/>
                    </a:lnTo>
                    <a:lnTo>
                      <a:pt x="521" y="415"/>
                    </a:lnTo>
                    <a:lnTo>
                      <a:pt x="534" y="388"/>
                    </a:lnTo>
                    <a:lnTo>
                      <a:pt x="558" y="366"/>
                    </a:lnTo>
                    <a:lnTo>
                      <a:pt x="565" y="355"/>
                    </a:lnTo>
                    <a:lnTo>
                      <a:pt x="565" y="316"/>
                    </a:lnTo>
                    <a:lnTo>
                      <a:pt x="574" y="263"/>
                    </a:lnTo>
                    <a:lnTo>
                      <a:pt x="572" y="251"/>
                    </a:lnTo>
                    <a:lnTo>
                      <a:pt x="555" y="228"/>
                    </a:lnTo>
                    <a:lnTo>
                      <a:pt x="546" y="201"/>
                    </a:lnTo>
                    <a:lnTo>
                      <a:pt x="527" y="191"/>
                    </a:lnTo>
                    <a:lnTo>
                      <a:pt x="523" y="165"/>
                    </a:lnTo>
                    <a:lnTo>
                      <a:pt x="494" y="150"/>
                    </a:lnTo>
                    <a:lnTo>
                      <a:pt x="493" y="117"/>
                    </a:lnTo>
                    <a:lnTo>
                      <a:pt x="483" y="80"/>
                    </a:lnTo>
                    <a:lnTo>
                      <a:pt x="465" y="60"/>
                    </a:lnTo>
                    <a:lnTo>
                      <a:pt x="455" y="33"/>
                    </a:lnTo>
                    <a:lnTo>
                      <a:pt x="463" y="19"/>
                    </a:lnTo>
                    <a:lnTo>
                      <a:pt x="448" y="0"/>
                    </a:lnTo>
                    <a:lnTo>
                      <a:pt x="437" y="19"/>
                    </a:lnTo>
                    <a:lnTo>
                      <a:pt x="429" y="30"/>
                    </a:lnTo>
                    <a:lnTo>
                      <a:pt x="430" y="89"/>
                    </a:lnTo>
                    <a:lnTo>
                      <a:pt x="421" y="104"/>
                    </a:lnTo>
                    <a:lnTo>
                      <a:pt x="416" y="113"/>
                    </a:lnTo>
                    <a:lnTo>
                      <a:pt x="399" y="113"/>
                    </a:lnTo>
                    <a:lnTo>
                      <a:pt x="384" y="100"/>
                    </a:lnTo>
                    <a:lnTo>
                      <a:pt x="365" y="93"/>
                    </a:lnTo>
                    <a:lnTo>
                      <a:pt x="353" y="81"/>
                    </a:lnTo>
                    <a:lnTo>
                      <a:pt x="342" y="77"/>
                    </a:lnTo>
                    <a:lnTo>
                      <a:pt x="348" y="62"/>
                    </a:lnTo>
                    <a:lnTo>
                      <a:pt x="351" y="49"/>
                    </a:lnTo>
                    <a:lnTo>
                      <a:pt x="360" y="46"/>
                    </a:lnTo>
                    <a:lnTo>
                      <a:pt x="366" y="28"/>
                    </a:lnTo>
                    <a:lnTo>
                      <a:pt x="347" y="25"/>
                    </a:lnTo>
                    <a:lnTo>
                      <a:pt x="328" y="23"/>
                    </a:lnTo>
                    <a:lnTo>
                      <a:pt x="307" y="12"/>
                    </a:lnTo>
                    <a:lnTo>
                      <a:pt x="284" y="9"/>
                    </a:lnTo>
                    <a:lnTo>
                      <a:pt x="282" y="15"/>
                    </a:lnTo>
                    <a:lnTo>
                      <a:pt x="293" y="2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34" name="Freeform 136">
                <a:extLst>
                  <a:ext uri="{FF2B5EF4-FFF2-40B4-BE49-F238E27FC236}">
                    <a16:creationId xmlns:a16="http://schemas.microsoft.com/office/drawing/2014/main" id="{35B05D8F-6FA2-AF0E-2BA6-2E03FD6DB1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5194" y="5489426"/>
                <a:ext cx="89632" cy="95950"/>
              </a:xfrm>
              <a:custGeom>
                <a:avLst/>
                <a:gdLst>
                  <a:gd name="T0" fmla="*/ 3 w 52"/>
                  <a:gd name="T1" fmla="*/ 0 h 53"/>
                  <a:gd name="T2" fmla="*/ 22 w 52"/>
                  <a:gd name="T3" fmla="*/ 4 h 53"/>
                  <a:gd name="T4" fmla="*/ 51 w 52"/>
                  <a:gd name="T5" fmla="*/ 4 h 53"/>
                  <a:gd name="T6" fmla="*/ 49 w 52"/>
                  <a:gd name="T7" fmla="*/ 21 h 53"/>
                  <a:gd name="T8" fmla="*/ 40 w 52"/>
                  <a:gd name="T9" fmla="*/ 34 h 53"/>
                  <a:gd name="T10" fmla="*/ 38 w 52"/>
                  <a:gd name="T11" fmla="*/ 47 h 53"/>
                  <a:gd name="T12" fmla="*/ 22 w 52"/>
                  <a:gd name="T13" fmla="*/ 50 h 53"/>
                  <a:gd name="T14" fmla="*/ 11 w 52"/>
                  <a:gd name="T15" fmla="*/ 52 h 53"/>
                  <a:gd name="T16" fmla="*/ 0 w 52"/>
                  <a:gd name="T17" fmla="*/ 45 h 53"/>
                  <a:gd name="T18" fmla="*/ 3 w 52"/>
                  <a:gd name="T1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" h="53">
                    <a:moveTo>
                      <a:pt x="3" y="0"/>
                    </a:moveTo>
                    <a:lnTo>
                      <a:pt x="22" y="4"/>
                    </a:lnTo>
                    <a:lnTo>
                      <a:pt x="51" y="4"/>
                    </a:lnTo>
                    <a:lnTo>
                      <a:pt x="49" y="21"/>
                    </a:lnTo>
                    <a:lnTo>
                      <a:pt x="40" y="34"/>
                    </a:lnTo>
                    <a:lnTo>
                      <a:pt x="38" y="47"/>
                    </a:lnTo>
                    <a:lnTo>
                      <a:pt x="22" y="50"/>
                    </a:lnTo>
                    <a:lnTo>
                      <a:pt x="11" y="52"/>
                    </a:lnTo>
                    <a:lnTo>
                      <a:pt x="0" y="45"/>
                    </a:lnTo>
                    <a:lnTo>
                      <a:pt x="3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35" name="Freeform 137">
                <a:extLst>
                  <a:ext uri="{FF2B5EF4-FFF2-40B4-BE49-F238E27FC236}">
                    <a16:creationId xmlns:a16="http://schemas.microsoft.com/office/drawing/2014/main" id="{82A4740A-95F1-C71E-D44D-883971F2FE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64310" y="4858672"/>
                <a:ext cx="64472" cy="51907"/>
              </a:xfrm>
              <a:custGeom>
                <a:avLst/>
                <a:gdLst>
                  <a:gd name="T0" fmla="*/ 11 w 37"/>
                  <a:gd name="T1" fmla="*/ 0 h 29"/>
                  <a:gd name="T2" fmla="*/ 0 w 37"/>
                  <a:gd name="T3" fmla="*/ 5 h 29"/>
                  <a:gd name="T4" fmla="*/ 8 w 37"/>
                  <a:gd name="T5" fmla="*/ 13 h 29"/>
                  <a:gd name="T6" fmla="*/ 18 w 37"/>
                  <a:gd name="T7" fmla="*/ 22 h 29"/>
                  <a:gd name="T8" fmla="*/ 32 w 37"/>
                  <a:gd name="T9" fmla="*/ 28 h 29"/>
                  <a:gd name="T10" fmla="*/ 36 w 37"/>
                  <a:gd name="T11" fmla="*/ 20 h 29"/>
                  <a:gd name="T12" fmla="*/ 26 w 37"/>
                  <a:gd name="T13" fmla="*/ 5 h 29"/>
                  <a:gd name="T14" fmla="*/ 11 w 37"/>
                  <a:gd name="T1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29">
                    <a:moveTo>
                      <a:pt x="11" y="0"/>
                    </a:moveTo>
                    <a:lnTo>
                      <a:pt x="0" y="5"/>
                    </a:lnTo>
                    <a:lnTo>
                      <a:pt x="8" y="13"/>
                    </a:lnTo>
                    <a:lnTo>
                      <a:pt x="18" y="22"/>
                    </a:lnTo>
                    <a:lnTo>
                      <a:pt x="32" y="28"/>
                    </a:lnTo>
                    <a:lnTo>
                      <a:pt x="36" y="20"/>
                    </a:lnTo>
                    <a:lnTo>
                      <a:pt x="26" y="5"/>
                    </a:lnTo>
                    <a:lnTo>
                      <a:pt x="11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36" name="Freeform 138">
                <a:extLst>
                  <a:ext uri="{FF2B5EF4-FFF2-40B4-BE49-F238E27FC236}">
                    <a16:creationId xmlns:a16="http://schemas.microsoft.com/office/drawing/2014/main" id="{DF30BCEB-5276-BEA3-B449-CF0B29970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74973" y="4297127"/>
                <a:ext cx="50319" cy="75502"/>
              </a:xfrm>
              <a:custGeom>
                <a:avLst/>
                <a:gdLst>
                  <a:gd name="T0" fmla="*/ 0 w 28"/>
                  <a:gd name="T1" fmla="*/ 0 h 42"/>
                  <a:gd name="T2" fmla="*/ 10 w 28"/>
                  <a:gd name="T3" fmla="*/ 20 h 42"/>
                  <a:gd name="T4" fmla="*/ 23 w 28"/>
                  <a:gd name="T5" fmla="*/ 41 h 42"/>
                  <a:gd name="T6" fmla="*/ 27 w 28"/>
                  <a:gd name="T7" fmla="*/ 15 h 42"/>
                  <a:gd name="T8" fmla="*/ 0 w 28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42">
                    <a:moveTo>
                      <a:pt x="0" y="0"/>
                    </a:moveTo>
                    <a:lnTo>
                      <a:pt x="10" y="20"/>
                    </a:lnTo>
                    <a:lnTo>
                      <a:pt x="23" y="41"/>
                    </a:lnTo>
                    <a:lnTo>
                      <a:pt x="27" y="15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37" name="Freeform 139">
                <a:extLst>
                  <a:ext uri="{FF2B5EF4-FFF2-40B4-BE49-F238E27FC236}">
                    <a16:creationId xmlns:a16="http://schemas.microsoft.com/office/drawing/2014/main" id="{BC074220-38B7-4BD8-B45C-E68DEA2634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42246" y="4338024"/>
                <a:ext cx="212285" cy="221786"/>
              </a:xfrm>
              <a:custGeom>
                <a:avLst/>
                <a:gdLst>
                  <a:gd name="T0" fmla="*/ 19 w 119"/>
                  <a:gd name="T1" fmla="*/ 74 h 125"/>
                  <a:gd name="T2" fmla="*/ 0 w 119"/>
                  <a:gd name="T3" fmla="*/ 0 h 125"/>
                  <a:gd name="T4" fmla="*/ 16 w 119"/>
                  <a:gd name="T5" fmla="*/ 6 h 125"/>
                  <a:gd name="T6" fmla="*/ 40 w 119"/>
                  <a:gd name="T7" fmla="*/ 5 h 125"/>
                  <a:gd name="T8" fmla="*/ 40 w 119"/>
                  <a:gd name="T9" fmla="*/ 25 h 125"/>
                  <a:gd name="T10" fmla="*/ 55 w 119"/>
                  <a:gd name="T11" fmla="*/ 30 h 125"/>
                  <a:gd name="T12" fmla="*/ 59 w 119"/>
                  <a:gd name="T13" fmla="*/ 40 h 125"/>
                  <a:gd name="T14" fmla="*/ 70 w 119"/>
                  <a:gd name="T15" fmla="*/ 51 h 125"/>
                  <a:gd name="T16" fmla="*/ 78 w 119"/>
                  <a:gd name="T17" fmla="*/ 59 h 125"/>
                  <a:gd name="T18" fmla="*/ 76 w 119"/>
                  <a:gd name="T19" fmla="*/ 76 h 125"/>
                  <a:gd name="T20" fmla="*/ 87 w 119"/>
                  <a:gd name="T21" fmla="*/ 95 h 125"/>
                  <a:gd name="T22" fmla="*/ 107 w 119"/>
                  <a:gd name="T23" fmla="*/ 101 h 125"/>
                  <a:gd name="T24" fmla="*/ 118 w 119"/>
                  <a:gd name="T25" fmla="*/ 120 h 125"/>
                  <a:gd name="T26" fmla="*/ 116 w 119"/>
                  <a:gd name="T27" fmla="*/ 120 h 125"/>
                  <a:gd name="T28" fmla="*/ 115 w 119"/>
                  <a:gd name="T29" fmla="*/ 121 h 125"/>
                  <a:gd name="T30" fmla="*/ 113 w 119"/>
                  <a:gd name="T31" fmla="*/ 121 h 125"/>
                  <a:gd name="T32" fmla="*/ 110 w 119"/>
                  <a:gd name="T33" fmla="*/ 121 h 125"/>
                  <a:gd name="T34" fmla="*/ 108 w 119"/>
                  <a:gd name="T35" fmla="*/ 122 h 125"/>
                  <a:gd name="T36" fmla="*/ 106 w 119"/>
                  <a:gd name="T37" fmla="*/ 123 h 125"/>
                  <a:gd name="T38" fmla="*/ 103 w 119"/>
                  <a:gd name="T39" fmla="*/ 123 h 125"/>
                  <a:gd name="T40" fmla="*/ 101 w 119"/>
                  <a:gd name="T41" fmla="*/ 124 h 125"/>
                  <a:gd name="T42" fmla="*/ 99 w 119"/>
                  <a:gd name="T43" fmla="*/ 124 h 125"/>
                  <a:gd name="T44" fmla="*/ 97 w 119"/>
                  <a:gd name="T45" fmla="*/ 124 h 125"/>
                  <a:gd name="T46" fmla="*/ 96 w 119"/>
                  <a:gd name="T47" fmla="*/ 124 h 125"/>
                  <a:gd name="T48" fmla="*/ 95 w 119"/>
                  <a:gd name="T49" fmla="*/ 122 h 125"/>
                  <a:gd name="T50" fmla="*/ 93 w 119"/>
                  <a:gd name="T51" fmla="*/ 121 h 125"/>
                  <a:gd name="T52" fmla="*/ 91 w 119"/>
                  <a:gd name="T53" fmla="*/ 121 h 125"/>
                  <a:gd name="T54" fmla="*/ 88 w 119"/>
                  <a:gd name="T55" fmla="*/ 121 h 125"/>
                  <a:gd name="T56" fmla="*/ 86 w 119"/>
                  <a:gd name="T57" fmla="*/ 120 h 125"/>
                  <a:gd name="T58" fmla="*/ 83 w 119"/>
                  <a:gd name="T59" fmla="*/ 119 h 125"/>
                  <a:gd name="T60" fmla="*/ 81 w 119"/>
                  <a:gd name="T61" fmla="*/ 118 h 125"/>
                  <a:gd name="T62" fmla="*/ 78 w 119"/>
                  <a:gd name="T63" fmla="*/ 117 h 125"/>
                  <a:gd name="T64" fmla="*/ 76 w 119"/>
                  <a:gd name="T65" fmla="*/ 117 h 125"/>
                  <a:gd name="T66" fmla="*/ 75 w 119"/>
                  <a:gd name="T67" fmla="*/ 117 h 125"/>
                  <a:gd name="T68" fmla="*/ 74 w 119"/>
                  <a:gd name="T69" fmla="*/ 117 h 125"/>
                  <a:gd name="T70" fmla="*/ 55 w 119"/>
                  <a:gd name="T71" fmla="*/ 97 h 125"/>
                  <a:gd name="T72" fmla="*/ 41 w 119"/>
                  <a:gd name="T73" fmla="*/ 78 h 125"/>
                  <a:gd name="T74" fmla="*/ 19 w 119"/>
                  <a:gd name="T75" fmla="*/ 74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9" h="125">
                    <a:moveTo>
                      <a:pt x="19" y="74"/>
                    </a:moveTo>
                    <a:lnTo>
                      <a:pt x="0" y="0"/>
                    </a:lnTo>
                    <a:lnTo>
                      <a:pt x="16" y="6"/>
                    </a:lnTo>
                    <a:lnTo>
                      <a:pt x="40" y="5"/>
                    </a:lnTo>
                    <a:lnTo>
                      <a:pt x="40" y="25"/>
                    </a:lnTo>
                    <a:lnTo>
                      <a:pt x="55" y="30"/>
                    </a:lnTo>
                    <a:lnTo>
                      <a:pt x="59" y="40"/>
                    </a:lnTo>
                    <a:lnTo>
                      <a:pt x="70" y="51"/>
                    </a:lnTo>
                    <a:lnTo>
                      <a:pt x="78" y="59"/>
                    </a:lnTo>
                    <a:lnTo>
                      <a:pt x="76" y="76"/>
                    </a:lnTo>
                    <a:lnTo>
                      <a:pt x="87" y="95"/>
                    </a:lnTo>
                    <a:lnTo>
                      <a:pt x="107" y="101"/>
                    </a:lnTo>
                    <a:lnTo>
                      <a:pt x="118" y="120"/>
                    </a:lnTo>
                    <a:lnTo>
                      <a:pt x="116" y="120"/>
                    </a:lnTo>
                    <a:lnTo>
                      <a:pt x="115" y="121"/>
                    </a:lnTo>
                    <a:lnTo>
                      <a:pt x="113" y="121"/>
                    </a:lnTo>
                    <a:lnTo>
                      <a:pt x="110" y="121"/>
                    </a:lnTo>
                    <a:lnTo>
                      <a:pt x="108" y="122"/>
                    </a:lnTo>
                    <a:lnTo>
                      <a:pt x="106" y="123"/>
                    </a:lnTo>
                    <a:lnTo>
                      <a:pt x="103" y="123"/>
                    </a:lnTo>
                    <a:lnTo>
                      <a:pt x="101" y="124"/>
                    </a:lnTo>
                    <a:lnTo>
                      <a:pt x="99" y="124"/>
                    </a:lnTo>
                    <a:lnTo>
                      <a:pt x="97" y="124"/>
                    </a:lnTo>
                    <a:lnTo>
                      <a:pt x="96" y="124"/>
                    </a:lnTo>
                    <a:lnTo>
                      <a:pt x="95" y="122"/>
                    </a:lnTo>
                    <a:lnTo>
                      <a:pt x="93" y="121"/>
                    </a:lnTo>
                    <a:lnTo>
                      <a:pt x="91" y="121"/>
                    </a:lnTo>
                    <a:lnTo>
                      <a:pt x="88" y="121"/>
                    </a:lnTo>
                    <a:lnTo>
                      <a:pt x="86" y="120"/>
                    </a:lnTo>
                    <a:lnTo>
                      <a:pt x="83" y="119"/>
                    </a:lnTo>
                    <a:lnTo>
                      <a:pt x="81" y="118"/>
                    </a:lnTo>
                    <a:lnTo>
                      <a:pt x="78" y="117"/>
                    </a:lnTo>
                    <a:lnTo>
                      <a:pt x="76" y="117"/>
                    </a:lnTo>
                    <a:lnTo>
                      <a:pt x="75" y="117"/>
                    </a:lnTo>
                    <a:lnTo>
                      <a:pt x="74" y="117"/>
                    </a:lnTo>
                    <a:lnTo>
                      <a:pt x="55" y="97"/>
                    </a:lnTo>
                    <a:lnTo>
                      <a:pt x="41" y="78"/>
                    </a:lnTo>
                    <a:lnTo>
                      <a:pt x="19" y="74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38" name="Freeform 140">
                <a:extLst>
                  <a:ext uri="{FF2B5EF4-FFF2-40B4-BE49-F238E27FC236}">
                    <a16:creationId xmlns:a16="http://schemas.microsoft.com/office/drawing/2014/main" id="{747151A8-301E-A826-0A69-EDE16F6EA2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13646" y="4378921"/>
                <a:ext cx="72334" cy="58199"/>
              </a:xfrm>
              <a:custGeom>
                <a:avLst/>
                <a:gdLst>
                  <a:gd name="T0" fmla="*/ 2 w 41"/>
                  <a:gd name="T1" fmla="*/ 16 h 33"/>
                  <a:gd name="T2" fmla="*/ 0 w 41"/>
                  <a:gd name="T3" fmla="*/ 28 h 33"/>
                  <a:gd name="T4" fmla="*/ 16 w 41"/>
                  <a:gd name="T5" fmla="*/ 32 h 33"/>
                  <a:gd name="T6" fmla="*/ 32 w 41"/>
                  <a:gd name="T7" fmla="*/ 22 h 33"/>
                  <a:gd name="T8" fmla="*/ 40 w 41"/>
                  <a:gd name="T9" fmla="*/ 11 h 33"/>
                  <a:gd name="T10" fmla="*/ 38 w 41"/>
                  <a:gd name="T11" fmla="*/ 0 h 33"/>
                  <a:gd name="T12" fmla="*/ 26 w 41"/>
                  <a:gd name="T13" fmla="*/ 1 h 33"/>
                  <a:gd name="T14" fmla="*/ 24 w 41"/>
                  <a:gd name="T15" fmla="*/ 11 h 33"/>
                  <a:gd name="T16" fmla="*/ 2 w 41"/>
                  <a:gd name="T17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33">
                    <a:moveTo>
                      <a:pt x="2" y="16"/>
                    </a:moveTo>
                    <a:lnTo>
                      <a:pt x="0" y="28"/>
                    </a:lnTo>
                    <a:lnTo>
                      <a:pt x="16" y="32"/>
                    </a:lnTo>
                    <a:lnTo>
                      <a:pt x="32" y="22"/>
                    </a:lnTo>
                    <a:lnTo>
                      <a:pt x="40" y="11"/>
                    </a:lnTo>
                    <a:lnTo>
                      <a:pt x="38" y="0"/>
                    </a:lnTo>
                    <a:lnTo>
                      <a:pt x="26" y="1"/>
                    </a:lnTo>
                    <a:lnTo>
                      <a:pt x="24" y="11"/>
                    </a:lnTo>
                    <a:lnTo>
                      <a:pt x="2" y="16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39" name="Freeform 141">
                <a:extLst>
                  <a:ext uri="{FF2B5EF4-FFF2-40B4-BE49-F238E27FC236}">
                    <a16:creationId xmlns:a16="http://schemas.microsoft.com/office/drawing/2014/main" id="{C4E3A57D-8EF3-F49B-97D8-F4F05418B7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1583" y="4394650"/>
                <a:ext cx="36167" cy="28313"/>
              </a:xfrm>
              <a:custGeom>
                <a:avLst/>
                <a:gdLst>
                  <a:gd name="T0" fmla="*/ 10 w 21"/>
                  <a:gd name="T1" fmla="*/ 15 h 16"/>
                  <a:gd name="T2" fmla="*/ 11 w 21"/>
                  <a:gd name="T3" fmla="*/ 14 h 16"/>
                  <a:gd name="T4" fmla="*/ 13 w 21"/>
                  <a:gd name="T5" fmla="*/ 14 h 16"/>
                  <a:gd name="T6" fmla="*/ 15 w 21"/>
                  <a:gd name="T7" fmla="*/ 13 h 16"/>
                  <a:gd name="T8" fmla="*/ 16 w 21"/>
                  <a:gd name="T9" fmla="*/ 13 h 16"/>
                  <a:gd name="T10" fmla="*/ 17 w 21"/>
                  <a:gd name="T11" fmla="*/ 12 h 16"/>
                  <a:gd name="T12" fmla="*/ 18 w 21"/>
                  <a:gd name="T13" fmla="*/ 11 h 16"/>
                  <a:gd name="T14" fmla="*/ 19 w 21"/>
                  <a:gd name="T15" fmla="*/ 11 h 16"/>
                  <a:gd name="T16" fmla="*/ 20 w 21"/>
                  <a:gd name="T17" fmla="*/ 9 h 16"/>
                  <a:gd name="T18" fmla="*/ 20 w 21"/>
                  <a:gd name="T19" fmla="*/ 8 h 16"/>
                  <a:gd name="T20" fmla="*/ 20 w 21"/>
                  <a:gd name="T21" fmla="*/ 7 h 16"/>
                  <a:gd name="T22" fmla="*/ 20 w 21"/>
                  <a:gd name="T23" fmla="*/ 6 h 16"/>
                  <a:gd name="T24" fmla="*/ 20 w 21"/>
                  <a:gd name="T25" fmla="*/ 5 h 16"/>
                  <a:gd name="T26" fmla="*/ 19 w 21"/>
                  <a:gd name="T27" fmla="*/ 4 h 16"/>
                  <a:gd name="T28" fmla="*/ 18 w 21"/>
                  <a:gd name="T29" fmla="*/ 4 h 16"/>
                  <a:gd name="T30" fmla="*/ 18 w 21"/>
                  <a:gd name="T31" fmla="*/ 3 h 16"/>
                  <a:gd name="T32" fmla="*/ 17 w 21"/>
                  <a:gd name="T33" fmla="*/ 2 h 16"/>
                  <a:gd name="T34" fmla="*/ 16 w 21"/>
                  <a:gd name="T35" fmla="*/ 1 h 16"/>
                  <a:gd name="T36" fmla="*/ 15 w 21"/>
                  <a:gd name="T37" fmla="*/ 1 h 16"/>
                  <a:gd name="T38" fmla="*/ 13 w 21"/>
                  <a:gd name="T39" fmla="*/ 0 h 16"/>
                  <a:gd name="T40" fmla="*/ 11 w 21"/>
                  <a:gd name="T41" fmla="*/ 0 h 16"/>
                  <a:gd name="T42" fmla="*/ 10 w 21"/>
                  <a:gd name="T43" fmla="*/ 0 h 16"/>
                  <a:gd name="T44" fmla="*/ 8 w 21"/>
                  <a:gd name="T45" fmla="*/ 0 h 16"/>
                  <a:gd name="T46" fmla="*/ 7 w 21"/>
                  <a:gd name="T47" fmla="*/ 0 h 16"/>
                  <a:gd name="T48" fmla="*/ 5 w 21"/>
                  <a:gd name="T49" fmla="*/ 0 h 16"/>
                  <a:gd name="T50" fmla="*/ 5 w 21"/>
                  <a:gd name="T51" fmla="*/ 1 h 16"/>
                  <a:gd name="T52" fmla="*/ 3 w 21"/>
                  <a:gd name="T53" fmla="*/ 1 h 16"/>
                  <a:gd name="T54" fmla="*/ 3 w 21"/>
                  <a:gd name="T55" fmla="*/ 2 h 16"/>
                  <a:gd name="T56" fmla="*/ 2 w 21"/>
                  <a:gd name="T57" fmla="*/ 3 h 16"/>
                  <a:gd name="T58" fmla="*/ 1 w 21"/>
                  <a:gd name="T59" fmla="*/ 4 h 16"/>
                  <a:gd name="T60" fmla="*/ 0 w 21"/>
                  <a:gd name="T61" fmla="*/ 5 h 16"/>
                  <a:gd name="T62" fmla="*/ 0 w 21"/>
                  <a:gd name="T63" fmla="*/ 6 h 16"/>
                  <a:gd name="T64" fmla="*/ 0 w 21"/>
                  <a:gd name="T65" fmla="*/ 7 h 16"/>
                  <a:gd name="T66" fmla="*/ 0 w 21"/>
                  <a:gd name="T67" fmla="*/ 8 h 16"/>
                  <a:gd name="T68" fmla="*/ 0 w 21"/>
                  <a:gd name="T69" fmla="*/ 9 h 16"/>
                  <a:gd name="T70" fmla="*/ 1 w 21"/>
                  <a:gd name="T71" fmla="*/ 11 h 16"/>
                  <a:gd name="T72" fmla="*/ 2 w 21"/>
                  <a:gd name="T73" fmla="*/ 11 h 16"/>
                  <a:gd name="T74" fmla="*/ 3 w 21"/>
                  <a:gd name="T75" fmla="*/ 12 h 16"/>
                  <a:gd name="T76" fmla="*/ 3 w 21"/>
                  <a:gd name="T77" fmla="*/ 13 h 16"/>
                  <a:gd name="T78" fmla="*/ 5 w 21"/>
                  <a:gd name="T79" fmla="*/ 13 h 16"/>
                  <a:gd name="T80" fmla="*/ 5 w 21"/>
                  <a:gd name="T81" fmla="*/ 14 h 16"/>
                  <a:gd name="T82" fmla="*/ 7 w 21"/>
                  <a:gd name="T83" fmla="*/ 14 h 16"/>
                  <a:gd name="T84" fmla="*/ 8 w 21"/>
                  <a:gd name="T85" fmla="*/ 14 h 16"/>
                  <a:gd name="T86" fmla="*/ 10 w 21"/>
                  <a:gd name="T87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1" h="16">
                    <a:moveTo>
                      <a:pt x="10" y="15"/>
                    </a:moveTo>
                    <a:lnTo>
                      <a:pt x="11" y="14"/>
                    </a:lnTo>
                    <a:lnTo>
                      <a:pt x="13" y="14"/>
                    </a:lnTo>
                    <a:lnTo>
                      <a:pt x="15" y="13"/>
                    </a:lnTo>
                    <a:lnTo>
                      <a:pt x="16" y="13"/>
                    </a:lnTo>
                    <a:lnTo>
                      <a:pt x="17" y="12"/>
                    </a:lnTo>
                    <a:lnTo>
                      <a:pt x="18" y="11"/>
                    </a:lnTo>
                    <a:lnTo>
                      <a:pt x="19" y="11"/>
                    </a:lnTo>
                    <a:lnTo>
                      <a:pt x="20" y="9"/>
                    </a:lnTo>
                    <a:lnTo>
                      <a:pt x="20" y="8"/>
                    </a:lnTo>
                    <a:lnTo>
                      <a:pt x="20" y="7"/>
                    </a:lnTo>
                    <a:lnTo>
                      <a:pt x="20" y="6"/>
                    </a:lnTo>
                    <a:lnTo>
                      <a:pt x="20" y="5"/>
                    </a:lnTo>
                    <a:lnTo>
                      <a:pt x="19" y="4"/>
                    </a:lnTo>
                    <a:lnTo>
                      <a:pt x="18" y="4"/>
                    </a:lnTo>
                    <a:lnTo>
                      <a:pt x="18" y="3"/>
                    </a:lnTo>
                    <a:lnTo>
                      <a:pt x="17" y="2"/>
                    </a:lnTo>
                    <a:lnTo>
                      <a:pt x="16" y="1"/>
                    </a:lnTo>
                    <a:lnTo>
                      <a:pt x="15" y="1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3" y="13"/>
                    </a:lnTo>
                    <a:lnTo>
                      <a:pt x="5" y="13"/>
                    </a:lnTo>
                    <a:lnTo>
                      <a:pt x="5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10" y="15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0900F5C-DDE3-5B25-2FF8-1EFC2E5E184E}"/>
                </a:ext>
              </a:extLst>
            </p:cNvPr>
            <p:cNvGrpSpPr/>
            <p:nvPr/>
          </p:nvGrpSpPr>
          <p:grpSpPr>
            <a:xfrm>
              <a:off x="5564100" y="2446198"/>
              <a:ext cx="973665" cy="1113037"/>
              <a:chOff x="5286171" y="1456373"/>
              <a:chExt cx="1481279" cy="1723957"/>
            </a:xfrm>
            <a:solidFill>
              <a:schemeClr val="tx1"/>
            </a:solidFill>
          </p:grpSpPr>
          <p:sp>
            <p:nvSpPr>
              <p:cNvPr id="184" name="Freeform 58">
                <a:extLst>
                  <a:ext uri="{FF2B5EF4-FFF2-40B4-BE49-F238E27FC236}">
                    <a16:creationId xmlns:a16="http://schemas.microsoft.com/office/drawing/2014/main" id="{098FD16A-9B5B-AFBB-4736-854F89194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3543" y="1476821"/>
                <a:ext cx="294054" cy="173025"/>
              </a:xfrm>
              <a:custGeom>
                <a:avLst/>
                <a:gdLst>
                  <a:gd name="T0" fmla="*/ 65 w 167"/>
                  <a:gd name="T1" fmla="*/ 3 h 99"/>
                  <a:gd name="T2" fmla="*/ 60 w 167"/>
                  <a:gd name="T3" fmla="*/ 23 h 99"/>
                  <a:gd name="T4" fmla="*/ 42 w 167"/>
                  <a:gd name="T5" fmla="*/ 11 h 99"/>
                  <a:gd name="T6" fmla="*/ 27 w 167"/>
                  <a:gd name="T7" fmla="*/ 20 h 99"/>
                  <a:gd name="T8" fmla="*/ 20 w 167"/>
                  <a:gd name="T9" fmla="*/ 3 h 99"/>
                  <a:gd name="T10" fmla="*/ 0 w 167"/>
                  <a:gd name="T11" fmla="*/ 19 h 99"/>
                  <a:gd name="T12" fmla="*/ 4 w 167"/>
                  <a:gd name="T13" fmla="*/ 28 h 99"/>
                  <a:gd name="T14" fmla="*/ 8 w 167"/>
                  <a:gd name="T15" fmla="*/ 45 h 99"/>
                  <a:gd name="T16" fmla="*/ 30 w 167"/>
                  <a:gd name="T17" fmla="*/ 47 h 99"/>
                  <a:gd name="T18" fmla="*/ 42 w 167"/>
                  <a:gd name="T19" fmla="*/ 35 h 99"/>
                  <a:gd name="T20" fmla="*/ 53 w 167"/>
                  <a:gd name="T21" fmla="*/ 38 h 99"/>
                  <a:gd name="T22" fmla="*/ 48 w 167"/>
                  <a:gd name="T23" fmla="*/ 52 h 99"/>
                  <a:gd name="T24" fmla="*/ 45 w 167"/>
                  <a:gd name="T25" fmla="*/ 65 h 99"/>
                  <a:gd name="T26" fmla="*/ 57 w 167"/>
                  <a:gd name="T27" fmla="*/ 75 h 99"/>
                  <a:gd name="T28" fmla="*/ 68 w 167"/>
                  <a:gd name="T29" fmla="*/ 92 h 99"/>
                  <a:gd name="T30" fmla="*/ 82 w 167"/>
                  <a:gd name="T31" fmla="*/ 98 h 99"/>
                  <a:gd name="T32" fmla="*/ 88 w 167"/>
                  <a:gd name="T33" fmla="*/ 73 h 99"/>
                  <a:gd name="T34" fmla="*/ 109 w 167"/>
                  <a:gd name="T35" fmla="*/ 51 h 99"/>
                  <a:gd name="T36" fmla="*/ 121 w 167"/>
                  <a:gd name="T37" fmla="*/ 58 h 99"/>
                  <a:gd name="T38" fmla="*/ 121 w 167"/>
                  <a:gd name="T39" fmla="*/ 75 h 99"/>
                  <a:gd name="T40" fmla="*/ 145 w 167"/>
                  <a:gd name="T41" fmla="*/ 73 h 99"/>
                  <a:gd name="T42" fmla="*/ 157 w 167"/>
                  <a:gd name="T43" fmla="*/ 78 h 99"/>
                  <a:gd name="T44" fmla="*/ 166 w 167"/>
                  <a:gd name="T45" fmla="*/ 60 h 99"/>
                  <a:gd name="T46" fmla="*/ 109 w 167"/>
                  <a:gd name="T47" fmla="*/ 30 h 99"/>
                  <a:gd name="T48" fmla="*/ 90 w 167"/>
                  <a:gd name="T49" fmla="*/ 0 h 99"/>
                  <a:gd name="T50" fmla="*/ 65 w 167"/>
                  <a:gd name="T51" fmla="*/ 3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7" h="99">
                    <a:moveTo>
                      <a:pt x="65" y="3"/>
                    </a:moveTo>
                    <a:lnTo>
                      <a:pt x="60" y="23"/>
                    </a:lnTo>
                    <a:lnTo>
                      <a:pt x="42" y="11"/>
                    </a:lnTo>
                    <a:lnTo>
                      <a:pt x="27" y="20"/>
                    </a:lnTo>
                    <a:lnTo>
                      <a:pt x="20" y="3"/>
                    </a:lnTo>
                    <a:lnTo>
                      <a:pt x="0" y="19"/>
                    </a:lnTo>
                    <a:lnTo>
                      <a:pt x="4" y="28"/>
                    </a:lnTo>
                    <a:lnTo>
                      <a:pt x="8" y="45"/>
                    </a:lnTo>
                    <a:lnTo>
                      <a:pt x="30" y="47"/>
                    </a:lnTo>
                    <a:lnTo>
                      <a:pt x="42" y="35"/>
                    </a:lnTo>
                    <a:lnTo>
                      <a:pt x="53" y="38"/>
                    </a:lnTo>
                    <a:lnTo>
                      <a:pt x="48" y="52"/>
                    </a:lnTo>
                    <a:lnTo>
                      <a:pt x="45" y="65"/>
                    </a:lnTo>
                    <a:lnTo>
                      <a:pt x="57" y="75"/>
                    </a:lnTo>
                    <a:lnTo>
                      <a:pt x="68" y="92"/>
                    </a:lnTo>
                    <a:lnTo>
                      <a:pt x="82" y="98"/>
                    </a:lnTo>
                    <a:lnTo>
                      <a:pt x="88" y="73"/>
                    </a:lnTo>
                    <a:lnTo>
                      <a:pt x="109" y="51"/>
                    </a:lnTo>
                    <a:lnTo>
                      <a:pt x="121" y="58"/>
                    </a:lnTo>
                    <a:lnTo>
                      <a:pt x="121" y="75"/>
                    </a:lnTo>
                    <a:lnTo>
                      <a:pt x="145" y="73"/>
                    </a:lnTo>
                    <a:lnTo>
                      <a:pt x="157" y="78"/>
                    </a:lnTo>
                    <a:lnTo>
                      <a:pt x="166" y="60"/>
                    </a:lnTo>
                    <a:lnTo>
                      <a:pt x="109" y="30"/>
                    </a:lnTo>
                    <a:lnTo>
                      <a:pt x="90" y="0"/>
                    </a:lnTo>
                    <a:lnTo>
                      <a:pt x="65" y="3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85" name="Freeform 59">
                <a:extLst>
                  <a:ext uri="{FF2B5EF4-FFF2-40B4-BE49-F238E27FC236}">
                    <a16:creationId xmlns:a16="http://schemas.microsoft.com/office/drawing/2014/main" id="{0A2369A4-B2E5-7E71-7058-7AF7999621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5386" y="1456373"/>
                <a:ext cx="168256" cy="66064"/>
              </a:xfrm>
              <a:custGeom>
                <a:avLst/>
                <a:gdLst>
                  <a:gd name="T0" fmla="*/ 0 w 95"/>
                  <a:gd name="T1" fmla="*/ 3 h 38"/>
                  <a:gd name="T2" fmla="*/ 5 w 95"/>
                  <a:gd name="T3" fmla="*/ 27 h 38"/>
                  <a:gd name="T4" fmla="*/ 43 w 95"/>
                  <a:gd name="T5" fmla="*/ 37 h 38"/>
                  <a:gd name="T6" fmla="*/ 71 w 95"/>
                  <a:gd name="T7" fmla="*/ 27 h 38"/>
                  <a:gd name="T8" fmla="*/ 94 w 95"/>
                  <a:gd name="T9" fmla="*/ 5 h 38"/>
                  <a:gd name="T10" fmla="*/ 54 w 95"/>
                  <a:gd name="T11" fmla="*/ 5 h 38"/>
                  <a:gd name="T12" fmla="*/ 31 w 95"/>
                  <a:gd name="T13" fmla="*/ 0 h 38"/>
                  <a:gd name="T14" fmla="*/ 0 w 95"/>
                  <a:gd name="T15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5" h="38">
                    <a:moveTo>
                      <a:pt x="0" y="3"/>
                    </a:moveTo>
                    <a:lnTo>
                      <a:pt x="5" y="27"/>
                    </a:lnTo>
                    <a:lnTo>
                      <a:pt x="43" y="37"/>
                    </a:lnTo>
                    <a:lnTo>
                      <a:pt x="71" y="27"/>
                    </a:lnTo>
                    <a:lnTo>
                      <a:pt x="94" y="5"/>
                    </a:lnTo>
                    <a:lnTo>
                      <a:pt x="54" y="5"/>
                    </a:lnTo>
                    <a:lnTo>
                      <a:pt x="31" y="0"/>
                    </a:lnTo>
                    <a:lnTo>
                      <a:pt x="0" y="3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86" name="Freeform 96">
                <a:extLst>
                  <a:ext uri="{FF2B5EF4-FFF2-40B4-BE49-F238E27FC236}">
                    <a16:creationId xmlns:a16="http://schemas.microsoft.com/office/drawing/2014/main" id="{ECFAB9B2-118E-595B-48AC-CFC913B8CC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2682" y="1895227"/>
                <a:ext cx="40885" cy="51907"/>
              </a:xfrm>
              <a:custGeom>
                <a:avLst/>
                <a:gdLst>
                  <a:gd name="T0" fmla="*/ 8 w 24"/>
                  <a:gd name="T1" fmla="*/ 0 h 29"/>
                  <a:gd name="T2" fmla="*/ 0 w 24"/>
                  <a:gd name="T3" fmla="*/ 28 h 29"/>
                  <a:gd name="T4" fmla="*/ 23 w 24"/>
                  <a:gd name="T5" fmla="*/ 10 h 29"/>
                  <a:gd name="T6" fmla="*/ 8 w 24"/>
                  <a:gd name="T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29">
                    <a:moveTo>
                      <a:pt x="8" y="0"/>
                    </a:moveTo>
                    <a:lnTo>
                      <a:pt x="0" y="28"/>
                    </a:lnTo>
                    <a:lnTo>
                      <a:pt x="23" y="10"/>
                    </a:lnTo>
                    <a:lnTo>
                      <a:pt x="8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87" name="Freeform 103">
                <a:extLst>
                  <a:ext uri="{FF2B5EF4-FFF2-40B4-BE49-F238E27FC236}">
                    <a16:creationId xmlns:a16="http://schemas.microsoft.com/office/drawing/2014/main" id="{C37C7411-26CE-A48D-805D-BE3169CAEC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6171" y="2091846"/>
                <a:ext cx="232728" cy="143139"/>
              </a:xfrm>
              <a:custGeom>
                <a:avLst/>
                <a:gdLst>
                  <a:gd name="T0" fmla="*/ 40 w 133"/>
                  <a:gd name="T1" fmla="*/ 15 h 81"/>
                  <a:gd name="T2" fmla="*/ 22 w 133"/>
                  <a:gd name="T3" fmla="*/ 0 h 81"/>
                  <a:gd name="T4" fmla="*/ 0 w 133"/>
                  <a:gd name="T5" fmla="*/ 25 h 81"/>
                  <a:gd name="T6" fmla="*/ 2 w 133"/>
                  <a:gd name="T7" fmla="*/ 37 h 81"/>
                  <a:gd name="T8" fmla="*/ 27 w 133"/>
                  <a:gd name="T9" fmla="*/ 32 h 81"/>
                  <a:gd name="T10" fmla="*/ 27 w 133"/>
                  <a:gd name="T11" fmla="*/ 52 h 81"/>
                  <a:gd name="T12" fmla="*/ 19 w 133"/>
                  <a:gd name="T13" fmla="*/ 65 h 81"/>
                  <a:gd name="T14" fmla="*/ 41 w 133"/>
                  <a:gd name="T15" fmla="*/ 60 h 81"/>
                  <a:gd name="T16" fmla="*/ 64 w 133"/>
                  <a:gd name="T17" fmla="*/ 71 h 81"/>
                  <a:gd name="T18" fmla="*/ 72 w 133"/>
                  <a:gd name="T19" fmla="*/ 80 h 81"/>
                  <a:gd name="T20" fmla="*/ 91 w 133"/>
                  <a:gd name="T21" fmla="*/ 60 h 81"/>
                  <a:gd name="T22" fmla="*/ 109 w 133"/>
                  <a:gd name="T23" fmla="*/ 60 h 81"/>
                  <a:gd name="T24" fmla="*/ 127 w 133"/>
                  <a:gd name="T25" fmla="*/ 48 h 81"/>
                  <a:gd name="T26" fmla="*/ 132 w 133"/>
                  <a:gd name="T27" fmla="*/ 27 h 81"/>
                  <a:gd name="T28" fmla="*/ 127 w 133"/>
                  <a:gd name="T29" fmla="*/ 4 h 81"/>
                  <a:gd name="T30" fmla="*/ 102 w 133"/>
                  <a:gd name="T31" fmla="*/ 4 h 81"/>
                  <a:gd name="T32" fmla="*/ 77 w 133"/>
                  <a:gd name="T33" fmla="*/ 12 h 81"/>
                  <a:gd name="T34" fmla="*/ 49 w 133"/>
                  <a:gd name="T35" fmla="*/ 3 h 81"/>
                  <a:gd name="T36" fmla="*/ 40 w 133"/>
                  <a:gd name="T37" fmla="*/ 15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3" h="81">
                    <a:moveTo>
                      <a:pt x="40" y="15"/>
                    </a:moveTo>
                    <a:lnTo>
                      <a:pt x="22" y="0"/>
                    </a:lnTo>
                    <a:lnTo>
                      <a:pt x="0" y="25"/>
                    </a:lnTo>
                    <a:lnTo>
                      <a:pt x="2" y="37"/>
                    </a:lnTo>
                    <a:lnTo>
                      <a:pt x="27" y="32"/>
                    </a:lnTo>
                    <a:lnTo>
                      <a:pt x="27" y="52"/>
                    </a:lnTo>
                    <a:lnTo>
                      <a:pt x="19" y="65"/>
                    </a:lnTo>
                    <a:lnTo>
                      <a:pt x="41" y="60"/>
                    </a:lnTo>
                    <a:lnTo>
                      <a:pt x="64" y="71"/>
                    </a:lnTo>
                    <a:lnTo>
                      <a:pt x="72" y="80"/>
                    </a:lnTo>
                    <a:lnTo>
                      <a:pt x="91" y="60"/>
                    </a:lnTo>
                    <a:lnTo>
                      <a:pt x="109" y="60"/>
                    </a:lnTo>
                    <a:lnTo>
                      <a:pt x="127" y="48"/>
                    </a:lnTo>
                    <a:lnTo>
                      <a:pt x="132" y="27"/>
                    </a:lnTo>
                    <a:lnTo>
                      <a:pt x="127" y="4"/>
                    </a:lnTo>
                    <a:lnTo>
                      <a:pt x="102" y="4"/>
                    </a:lnTo>
                    <a:lnTo>
                      <a:pt x="77" y="12"/>
                    </a:lnTo>
                    <a:lnTo>
                      <a:pt x="49" y="3"/>
                    </a:lnTo>
                    <a:lnTo>
                      <a:pt x="40" y="15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88" name="Freeform 104">
                <a:extLst>
                  <a:ext uri="{FF2B5EF4-FFF2-40B4-BE49-F238E27FC236}">
                    <a16:creationId xmlns:a16="http://schemas.microsoft.com/office/drawing/2014/main" id="{96B31461-EF2B-4C9D-ABFF-A1AC45FB45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9391" y="2420594"/>
                <a:ext cx="36167" cy="25167"/>
              </a:xfrm>
              <a:custGeom>
                <a:avLst/>
                <a:gdLst>
                  <a:gd name="T0" fmla="*/ 0 w 20"/>
                  <a:gd name="T1" fmla="*/ 14 h 15"/>
                  <a:gd name="T2" fmla="*/ 4 w 20"/>
                  <a:gd name="T3" fmla="*/ 0 h 15"/>
                  <a:gd name="T4" fmla="*/ 13 w 20"/>
                  <a:gd name="T5" fmla="*/ 0 h 15"/>
                  <a:gd name="T6" fmla="*/ 19 w 20"/>
                  <a:gd name="T7" fmla="*/ 0 h 15"/>
                  <a:gd name="T8" fmla="*/ 0 w 20"/>
                  <a:gd name="T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0" y="14"/>
                    </a:moveTo>
                    <a:lnTo>
                      <a:pt x="4" y="0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0" y="14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89" name="Freeform 108">
                <a:extLst>
                  <a:ext uri="{FF2B5EF4-FFF2-40B4-BE49-F238E27FC236}">
                    <a16:creationId xmlns:a16="http://schemas.microsoft.com/office/drawing/2014/main" id="{ABA04783-A991-470D-C1A7-3FF63A25A2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3175" y="1967583"/>
                <a:ext cx="31450" cy="28313"/>
              </a:xfrm>
              <a:custGeom>
                <a:avLst/>
                <a:gdLst>
                  <a:gd name="T0" fmla="*/ 6 w 18"/>
                  <a:gd name="T1" fmla="*/ 0 h 16"/>
                  <a:gd name="T2" fmla="*/ 0 w 18"/>
                  <a:gd name="T3" fmla="*/ 11 h 16"/>
                  <a:gd name="T4" fmla="*/ 12 w 18"/>
                  <a:gd name="T5" fmla="*/ 15 h 16"/>
                  <a:gd name="T6" fmla="*/ 17 w 18"/>
                  <a:gd name="T7" fmla="*/ 0 h 16"/>
                  <a:gd name="T8" fmla="*/ 6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6" y="0"/>
                    </a:moveTo>
                    <a:lnTo>
                      <a:pt x="0" y="11"/>
                    </a:lnTo>
                    <a:lnTo>
                      <a:pt x="12" y="15"/>
                    </a:lnTo>
                    <a:lnTo>
                      <a:pt x="17" y="0"/>
                    </a:lnTo>
                    <a:lnTo>
                      <a:pt x="6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90" name="Freeform 109">
                <a:extLst>
                  <a:ext uri="{FF2B5EF4-FFF2-40B4-BE49-F238E27FC236}">
                    <a16:creationId xmlns:a16="http://schemas.microsoft.com/office/drawing/2014/main" id="{7E04ACEF-7539-240C-6E87-519EC55FE1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3494" y="1943989"/>
                <a:ext cx="28305" cy="58199"/>
              </a:xfrm>
              <a:custGeom>
                <a:avLst/>
                <a:gdLst>
                  <a:gd name="T0" fmla="*/ 0 w 16"/>
                  <a:gd name="T1" fmla="*/ 0 h 33"/>
                  <a:gd name="T2" fmla="*/ 2 w 16"/>
                  <a:gd name="T3" fmla="*/ 13 h 33"/>
                  <a:gd name="T4" fmla="*/ 9 w 16"/>
                  <a:gd name="T5" fmla="*/ 16 h 33"/>
                  <a:gd name="T6" fmla="*/ 12 w 16"/>
                  <a:gd name="T7" fmla="*/ 32 h 33"/>
                  <a:gd name="T8" fmla="*/ 15 w 16"/>
                  <a:gd name="T9" fmla="*/ 20 h 33"/>
                  <a:gd name="T10" fmla="*/ 15 w 16"/>
                  <a:gd name="T11" fmla="*/ 11 h 33"/>
                  <a:gd name="T12" fmla="*/ 14 w 16"/>
                  <a:gd name="T13" fmla="*/ 0 h 33"/>
                  <a:gd name="T14" fmla="*/ 0 w 16"/>
                  <a:gd name="T1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33">
                    <a:moveTo>
                      <a:pt x="0" y="0"/>
                    </a:moveTo>
                    <a:lnTo>
                      <a:pt x="2" y="13"/>
                    </a:lnTo>
                    <a:lnTo>
                      <a:pt x="9" y="16"/>
                    </a:lnTo>
                    <a:lnTo>
                      <a:pt x="12" y="32"/>
                    </a:lnTo>
                    <a:lnTo>
                      <a:pt x="15" y="20"/>
                    </a:lnTo>
                    <a:lnTo>
                      <a:pt x="15" y="11"/>
                    </a:lnTo>
                    <a:lnTo>
                      <a:pt x="14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91" name="Freeform 110">
                <a:extLst>
                  <a:ext uri="{FF2B5EF4-FFF2-40B4-BE49-F238E27FC236}">
                    <a16:creationId xmlns:a16="http://schemas.microsoft.com/office/drawing/2014/main" id="{4A2CF140-F617-55E7-0671-7D4C373CB4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7524" y="1947135"/>
                <a:ext cx="28305" cy="23594"/>
              </a:xfrm>
              <a:custGeom>
                <a:avLst/>
                <a:gdLst>
                  <a:gd name="T0" fmla="*/ 0 w 15"/>
                  <a:gd name="T1" fmla="*/ 4 h 14"/>
                  <a:gd name="T2" fmla="*/ 7 w 15"/>
                  <a:gd name="T3" fmla="*/ 13 h 14"/>
                  <a:gd name="T4" fmla="*/ 14 w 15"/>
                  <a:gd name="T5" fmla="*/ 0 h 14"/>
                  <a:gd name="T6" fmla="*/ 0 w 15"/>
                  <a:gd name="T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4">
                    <a:moveTo>
                      <a:pt x="0" y="4"/>
                    </a:moveTo>
                    <a:lnTo>
                      <a:pt x="7" y="13"/>
                    </a:lnTo>
                    <a:lnTo>
                      <a:pt x="14" y="0"/>
                    </a:lnTo>
                    <a:lnTo>
                      <a:pt x="0" y="4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92" name="Freeform 113">
                <a:extLst>
                  <a:ext uri="{FF2B5EF4-FFF2-40B4-BE49-F238E27FC236}">
                    <a16:creationId xmlns:a16="http://schemas.microsoft.com/office/drawing/2014/main" id="{0DFB6700-8855-247E-B9A7-F3C416B50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2633" y="2382843"/>
                <a:ext cx="23587" cy="23594"/>
              </a:xfrm>
              <a:custGeom>
                <a:avLst/>
                <a:gdLst>
                  <a:gd name="T0" fmla="*/ 0 w 14"/>
                  <a:gd name="T1" fmla="*/ 0 h 14"/>
                  <a:gd name="T2" fmla="*/ 2 w 14"/>
                  <a:gd name="T3" fmla="*/ 13 h 14"/>
                  <a:gd name="T4" fmla="*/ 13 w 14"/>
                  <a:gd name="T5" fmla="*/ 0 h 14"/>
                  <a:gd name="T6" fmla="*/ 0 w 1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lnTo>
                      <a:pt x="2" y="13"/>
                    </a:lnTo>
                    <a:lnTo>
                      <a:pt x="13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93" name="Freeform 114">
                <a:extLst>
                  <a:ext uri="{FF2B5EF4-FFF2-40B4-BE49-F238E27FC236}">
                    <a16:creationId xmlns:a16="http://schemas.microsoft.com/office/drawing/2014/main" id="{5745B053-A165-0CDB-4DCB-87AF5F5C61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4132" y="2411156"/>
                <a:ext cx="26732" cy="39324"/>
              </a:xfrm>
              <a:custGeom>
                <a:avLst/>
                <a:gdLst>
                  <a:gd name="T0" fmla="*/ 11 w 15"/>
                  <a:gd name="T1" fmla="*/ 0 h 23"/>
                  <a:gd name="T2" fmla="*/ 2 w 15"/>
                  <a:gd name="T3" fmla="*/ 6 h 23"/>
                  <a:gd name="T4" fmla="*/ 0 w 15"/>
                  <a:gd name="T5" fmla="*/ 17 h 23"/>
                  <a:gd name="T6" fmla="*/ 5 w 15"/>
                  <a:gd name="T7" fmla="*/ 22 h 23"/>
                  <a:gd name="T8" fmla="*/ 14 w 15"/>
                  <a:gd name="T9" fmla="*/ 11 h 23"/>
                  <a:gd name="T10" fmla="*/ 11 w 15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23">
                    <a:moveTo>
                      <a:pt x="11" y="0"/>
                    </a:moveTo>
                    <a:lnTo>
                      <a:pt x="2" y="6"/>
                    </a:lnTo>
                    <a:lnTo>
                      <a:pt x="0" y="17"/>
                    </a:lnTo>
                    <a:lnTo>
                      <a:pt x="5" y="22"/>
                    </a:lnTo>
                    <a:lnTo>
                      <a:pt x="14" y="11"/>
                    </a:lnTo>
                    <a:lnTo>
                      <a:pt x="11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94" name="Freeform 115">
                <a:extLst>
                  <a:ext uri="{FF2B5EF4-FFF2-40B4-BE49-F238E27FC236}">
                    <a16:creationId xmlns:a16="http://schemas.microsoft.com/office/drawing/2014/main" id="{EF9225B2-251A-E127-58B3-1DB8DA63D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0374" y="2996295"/>
                <a:ext cx="53464" cy="34605"/>
              </a:xfrm>
              <a:custGeom>
                <a:avLst/>
                <a:gdLst>
                  <a:gd name="T0" fmla="*/ 6 w 30"/>
                  <a:gd name="T1" fmla="*/ 19 h 20"/>
                  <a:gd name="T2" fmla="*/ 18 w 30"/>
                  <a:gd name="T3" fmla="*/ 19 h 20"/>
                  <a:gd name="T4" fmla="*/ 29 w 30"/>
                  <a:gd name="T5" fmla="*/ 10 h 20"/>
                  <a:gd name="T6" fmla="*/ 13 w 30"/>
                  <a:gd name="T7" fmla="*/ 0 h 20"/>
                  <a:gd name="T8" fmla="*/ 0 w 30"/>
                  <a:gd name="T9" fmla="*/ 2 h 20"/>
                  <a:gd name="T10" fmla="*/ 0 w 30"/>
                  <a:gd name="T11" fmla="*/ 14 h 20"/>
                  <a:gd name="T12" fmla="*/ 6 w 30"/>
                  <a:gd name="T13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0">
                    <a:moveTo>
                      <a:pt x="6" y="19"/>
                    </a:moveTo>
                    <a:lnTo>
                      <a:pt x="18" y="19"/>
                    </a:lnTo>
                    <a:lnTo>
                      <a:pt x="29" y="10"/>
                    </a:lnTo>
                    <a:lnTo>
                      <a:pt x="13" y="0"/>
                    </a:lnTo>
                    <a:lnTo>
                      <a:pt x="0" y="2"/>
                    </a:lnTo>
                    <a:lnTo>
                      <a:pt x="0" y="14"/>
                    </a:lnTo>
                    <a:lnTo>
                      <a:pt x="6" y="19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95" name="Freeform 156">
                <a:extLst>
                  <a:ext uri="{FF2B5EF4-FFF2-40B4-BE49-F238E27FC236}">
                    <a16:creationId xmlns:a16="http://schemas.microsoft.com/office/drawing/2014/main" id="{44E55159-4218-2859-D801-1734C4F3A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9612" y="2351384"/>
                <a:ext cx="122654" cy="55053"/>
              </a:xfrm>
              <a:custGeom>
                <a:avLst/>
                <a:gdLst>
                  <a:gd name="T0" fmla="*/ 69 w 70"/>
                  <a:gd name="T1" fmla="*/ 30 h 31"/>
                  <a:gd name="T2" fmla="*/ 41 w 70"/>
                  <a:gd name="T3" fmla="*/ 29 h 31"/>
                  <a:gd name="T4" fmla="*/ 27 w 70"/>
                  <a:gd name="T5" fmla="*/ 18 h 31"/>
                  <a:gd name="T6" fmla="*/ 0 w 70"/>
                  <a:gd name="T7" fmla="*/ 19 h 31"/>
                  <a:gd name="T8" fmla="*/ 11 w 70"/>
                  <a:gd name="T9" fmla="*/ 10 h 31"/>
                  <a:gd name="T10" fmla="*/ 30 w 70"/>
                  <a:gd name="T11" fmla="*/ 0 h 31"/>
                  <a:gd name="T12" fmla="*/ 53 w 70"/>
                  <a:gd name="T13" fmla="*/ 8 h 31"/>
                  <a:gd name="T14" fmla="*/ 69 w 70"/>
                  <a:gd name="T15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" h="31">
                    <a:moveTo>
                      <a:pt x="69" y="30"/>
                    </a:moveTo>
                    <a:lnTo>
                      <a:pt x="41" y="29"/>
                    </a:lnTo>
                    <a:lnTo>
                      <a:pt x="27" y="18"/>
                    </a:lnTo>
                    <a:lnTo>
                      <a:pt x="0" y="19"/>
                    </a:lnTo>
                    <a:lnTo>
                      <a:pt x="11" y="10"/>
                    </a:lnTo>
                    <a:lnTo>
                      <a:pt x="30" y="0"/>
                    </a:lnTo>
                    <a:lnTo>
                      <a:pt x="53" y="8"/>
                    </a:lnTo>
                    <a:lnTo>
                      <a:pt x="69" y="3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96" name="Freeform 158">
                <a:extLst>
                  <a:ext uri="{FF2B5EF4-FFF2-40B4-BE49-F238E27FC236}">
                    <a16:creationId xmlns:a16="http://schemas.microsoft.com/office/drawing/2014/main" id="{9ED3C50F-D23D-C432-F22F-5809DFD4E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5583" y="2382843"/>
                <a:ext cx="209140" cy="99096"/>
              </a:xfrm>
              <a:custGeom>
                <a:avLst/>
                <a:gdLst>
                  <a:gd name="T0" fmla="*/ 86 w 119"/>
                  <a:gd name="T1" fmla="*/ 55 h 56"/>
                  <a:gd name="T2" fmla="*/ 85 w 119"/>
                  <a:gd name="T3" fmla="*/ 45 h 56"/>
                  <a:gd name="T4" fmla="*/ 56 w 119"/>
                  <a:gd name="T5" fmla="*/ 33 h 56"/>
                  <a:gd name="T6" fmla="*/ 26 w 119"/>
                  <a:gd name="T7" fmla="*/ 51 h 56"/>
                  <a:gd name="T8" fmla="*/ 2 w 119"/>
                  <a:gd name="T9" fmla="*/ 52 h 56"/>
                  <a:gd name="T10" fmla="*/ 0 w 119"/>
                  <a:gd name="T11" fmla="*/ 27 h 56"/>
                  <a:gd name="T12" fmla="*/ 10 w 119"/>
                  <a:gd name="T13" fmla="*/ 17 h 56"/>
                  <a:gd name="T14" fmla="*/ 21 w 119"/>
                  <a:gd name="T15" fmla="*/ 33 h 56"/>
                  <a:gd name="T16" fmla="*/ 37 w 119"/>
                  <a:gd name="T17" fmla="*/ 33 h 56"/>
                  <a:gd name="T18" fmla="*/ 40 w 119"/>
                  <a:gd name="T19" fmla="*/ 19 h 56"/>
                  <a:gd name="T20" fmla="*/ 29 w 119"/>
                  <a:gd name="T21" fmla="*/ 14 h 56"/>
                  <a:gd name="T22" fmla="*/ 25 w 119"/>
                  <a:gd name="T23" fmla="*/ 2 h 56"/>
                  <a:gd name="T24" fmla="*/ 52 w 119"/>
                  <a:gd name="T25" fmla="*/ 0 h 56"/>
                  <a:gd name="T26" fmla="*/ 67 w 119"/>
                  <a:gd name="T27" fmla="*/ 12 h 56"/>
                  <a:gd name="T28" fmla="*/ 95 w 119"/>
                  <a:gd name="T29" fmla="*/ 13 h 56"/>
                  <a:gd name="T30" fmla="*/ 118 w 119"/>
                  <a:gd name="T31" fmla="*/ 33 h 56"/>
                  <a:gd name="T32" fmla="*/ 107 w 119"/>
                  <a:gd name="T33" fmla="*/ 41 h 56"/>
                  <a:gd name="T34" fmla="*/ 92 w 119"/>
                  <a:gd name="T35" fmla="*/ 36 h 56"/>
                  <a:gd name="T36" fmla="*/ 86 w 119"/>
                  <a:gd name="T37" fmla="*/ 5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9" h="56">
                    <a:moveTo>
                      <a:pt x="86" y="55"/>
                    </a:moveTo>
                    <a:lnTo>
                      <a:pt x="85" y="45"/>
                    </a:lnTo>
                    <a:lnTo>
                      <a:pt x="56" y="33"/>
                    </a:lnTo>
                    <a:lnTo>
                      <a:pt x="26" y="51"/>
                    </a:lnTo>
                    <a:lnTo>
                      <a:pt x="2" y="52"/>
                    </a:lnTo>
                    <a:lnTo>
                      <a:pt x="0" y="27"/>
                    </a:lnTo>
                    <a:lnTo>
                      <a:pt x="10" y="17"/>
                    </a:lnTo>
                    <a:lnTo>
                      <a:pt x="21" y="33"/>
                    </a:lnTo>
                    <a:lnTo>
                      <a:pt x="37" y="33"/>
                    </a:lnTo>
                    <a:lnTo>
                      <a:pt x="40" y="19"/>
                    </a:lnTo>
                    <a:lnTo>
                      <a:pt x="29" y="14"/>
                    </a:lnTo>
                    <a:lnTo>
                      <a:pt x="25" y="2"/>
                    </a:lnTo>
                    <a:lnTo>
                      <a:pt x="52" y="0"/>
                    </a:lnTo>
                    <a:lnTo>
                      <a:pt x="67" y="12"/>
                    </a:lnTo>
                    <a:lnTo>
                      <a:pt x="95" y="13"/>
                    </a:lnTo>
                    <a:lnTo>
                      <a:pt x="118" y="33"/>
                    </a:lnTo>
                    <a:lnTo>
                      <a:pt x="107" y="41"/>
                    </a:lnTo>
                    <a:lnTo>
                      <a:pt x="92" y="36"/>
                    </a:lnTo>
                    <a:lnTo>
                      <a:pt x="86" y="55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97" name="Freeform 165">
                <a:extLst>
                  <a:ext uri="{FF2B5EF4-FFF2-40B4-BE49-F238E27FC236}">
                    <a16:creationId xmlns:a16="http://schemas.microsoft.com/office/drawing/2014/main" id="{9CB4D44F-2F17-52E7-F264-9FAD4E1855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1209" y="2793384"/>
                <a:ext cx="83342" cy="53480"/>
              </a:xfrm>
              <a:custGeom>
                <a:avLst/>
                <a:gdLst>
                  <a:gd name="T0" fmla="*/ 8 w 49"/>
                  <a:gd name="T1" fmla="*/ 28 h 30"/>
                  <a:gd name="T2" fmla="*/ 0 w 49"/>
                  <a:gd name="T3" fmla="*/ 22 h 30"/>
                  <a:gd name="T4" fmla="*/ 3 w 49"/>
                  <a:gd name="T5" fmla="*/ 13 h 30"/>
                  <a:gd name="T6" fmla="*/ 9 w 49"/>
                  <a:gd name="T7" fmla="*/ 3 h 30"/>
                  <a:gd name="T8" fmla="*/ 19 w 49"/>
                  <a:gd name="T9" fmla="*/ 2 h 30"/>
                  <a:gd name="T10" fmla="*/ 27 w 49"/>
                  <a:gd name="T11" fmla="*/ 3 h 30"/>
                  <a:gd name="T12" fmla="*/ 37 w 49"/>
                  <a:gd name="T13" fmla="*/ 0 h 30"/>
                  <a:gd name="T14" fmla="*/ 45 w 49"/>
                  <a:gd name="T15" fmla="*/ 5 h 30"/>
                  <a:gd name="T16" fmla="*/ 48 w 49"/>
                  <a:gd name="T17" fmla="*/ 15 h 30"/>
                  <a:gd name="T18" fmla="*/ 43 w 49"/>
                  <a:gd name="T19" fmla="*/ 26 h 30"/>
                  <a:gd name="T20" fmla="*/ 37 w 49"/>
                  <a:gd name="T21" fmla="*/ 24 h 30"/>
                  <a:gd name="T22" fmla="*/ 33 w 49"/>
                  <a:gd name="T23" fmla="*/ 29 h 30"/>
                  <a:gd name="T24" fmla="*/ 27 w 49"/>
                  <a:gd name="T25" fmla="*/ 22 h 30"/>
                  <a:gd name="T26" fmla="*/ 22 w 49"/>
                  <a:gd name="T27" fmla="*/ 28 h 30"/>
                  <a:gd name="T28" fmla="*/ 8 w 49"/>
                  <a:gd name="T29" fmla="*/ 2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" h="30">
                    <a:moveTo>
                      <a:pt x="8" y="28"/>
                    </a:moveTo>
                    <a:lnTo>
                      <a:pt x="0" y="22"/>
                    </a:lnTo>
                    <a:lnTo>
                      <a:pt x="3" y="13"/>
                    </a:lnTo>
                    <a:lnTo>
                      <a:pt x="9" y="3"/>
                    </a:lnTo>
                    <a:lnTo>
                      <a:pt x="19" y="2"/>
                    </a:lnTo>
                    <a:lnTo>
                      <a:pt x="27" y="3"/>
                    </a:lnTo>
                    <a:lnTo>
                      <a:pt x="37" y="0"/>
                    </a:lnTo>
                    <a:lnTo>
                      <a:pt x="45" y="5"/>
                    </a:lnTo>
                    <a:lnTo>
                      <a:pt x="48" y="15"/>
                    </a:lnTo>
                    <a:lnTo>
                      <a:pt x="43" y="26"/>
                    </a:lnTo>
                    <a:lnTo>
                      <a:pt x="37" y="24"/>
                    </a:lnTo>
                    <a:lnTo>
                      <a:pt x="33" y="29"/>
                    </a:lnTo>
                    <a:lnTo>
                      <a:pt x="27" y="22"/>
                    </a:lnTo>
                    <a:lnTo>
                      <a:pt x="22" y="28"/>
                    </a:lnTo>
                    <a:lnTo>
                      <a:pt x="8" y="28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98" name="Freeform 166">
                <a:extLst>
                  <a:ext uri="{FF2B5EF4-FFF2-40B4-BE49-F238E27FC236}">
                    <a16:creationId xmlns:a16="http://schemas.microsoft.com/office/drawing/2014/main" id="{E3BDEED5-6DEB-BF58-BC26-B4F4234CBD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0889" y="2592046"/>
                <a:ext cx="70762" cy="97523"/>
              </a:xfrm>
              <a:custGeom>
                <a:avLst/>
                <a:gdLst>
                  <a:gd name="T0" fmla="*/ 0 w 41"/>
                  <a:gd name="T1" fmla="*/ 42 h 54"/>
                  <a:gd name="T2" fmla="*/ 8 w 41"/>
                  <a:gd name="T3" fmla="*/ 38 h 54"/>
                  <a:gd name="T4" fmla="*/ 17 w 41"/>
                  <a:gd name="T5" fmla="*/ 40 h 54"/>
                  <a:gd name="T6" fmla="*/ 19 w 41"/>
                  <a:gd name="T7" fmla="*/ 53 h 54"/>
                  <a:gd name="T8" fmla="*/ 22 w 41"/>
                  <a:gd name="T9" fmla="*/ 36 h 54"/>
                  <a:gd name="T10" fmla="*/ 32 w 41"/>
                  <a:gd name="T11" fmla="*/ 29 h 54"/>
                  <a:gd name="T12" fmla="*/ 40 w 41"/>
                  <a:gd name="T13" fmla="*/ 15 h 54"/>
                  <a:gd name="T14" fmla="*/ 40 w 41"/>
                  <a:gd name="T15" fmla="*/ 0 h 54"/>
                  <a:gd name="T16" fmla="*/ 22 w 41"/>
                  <a:gd name="T17" fmla="*/ 3 h 54"/>
                  <a:gd name="T18" fmla="*/ 18 w 41"/>
                  <a:gd name="T19" fmla="*/ 8 h 54"/>
                  <a:gd name="T20" fmla="*/ 18 w 41"/>
                  <a:gd name="T21" fmla="*/ 10 h 54"/>
                  <a:gd name="T22" fmla="*/ 16 w 41"/>
                  <a:gd name="T23" fmla="*/ 16 h 54"/>
                  <a:gd name="T24" fmla="*/ 8 w 41"/>
                  <a:gd name="T25" fmla="*/ 11 h 54"/>
                  <a:gd name="T26" fmla="*/ 2 w 41"/>
                  <a:gd name="T27" fmla="*/ 27 h 54"/>
                  <a:gd name="T28" fmla="*/ 4 w 41"/>
                  <a:gd name="T29" fmla="*/ 30 h 54"/>
                  <a:gd name="T30" fmla="*/ 0 w 41"/>
                  <a:gd name="T31" fmla="*/ 4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1" h="54">
                    <a:moveTo>
                      <a:pt x="0" y="42"/>
                    </a:moveTo>
                    <a:lnTo>
                      <a:pt x="8" y="38"/>
                    </a:lnTo>
                    <a:lnTo>
                      <a:pt x="17" y="40"/>
                    </a:lnTo>
                    <a:lnTo>
                      <a:pt x="19" y="53"/>
                    </a:lnTo>
                    <a:lnTo>
                      <a:pt x="22" y="36"/>
                    </a:lnTo>
                    <a:lnTo>
                      <a:pt x="32" y="29"/>
                    </a:lnTo>
                    <a:lnTo>
                      <a:pt x="40" y="15"/>
                    </a:lnTo>
                    <a:lnTo>
                      <a:pt x="40" y="0"/>
                    </a:lnTo>
                    <a:lnTo>
                      <a:pt x="22" y="3"/>
                    </a:lnTo>
                    <a:lnTo>
                      <a:pt x="18" y="8"/>
                    </a:lnTo>
                    <a:lnTo>
                      <a:pt x="18" y="10"/>
                    </a:lnTo>
                    <a:lnTo>
                      <a:pt x="16" y="16"/>
                    </a:lnTo>
                    <a:lnTo>
                      <a:pt x="8" y="11"/>
                    </a:lnTo>
                    <a:lnTo>
                      <a:pt x="2" y="27"/>
                    </a:lnTo>
                    <a:lnTo>
                      <a:pt x="4" y="30"/>
                    </a:lnTo>
                    <a:lnTo>
                      <a:pt x="0" y="42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99" name="Freeform 240">
                <a:extLst>
                  <a:ext uri="{FF2B5EF4-FFF2-40B4-BE49-F238E27FC236}">
                    <a16:creationId xmlns:a16="http://schemas.microsoft.com/office/drawing/2014/main" id="{A35E9527-9988-DD99-78E0-9364F7CB57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4501" y="2768216"/>
                <a:ext cx="158821" cy="88085"/>
              </a:xfrm>
              <a:custGeom>
                <a:avLst/>
                <a:gdLst>
                  <a:gd name="T0" fmla="*/ 88 w 89"/>
                  <a:gd name="T1" fmla="*/ 13 h 50"/>
                  <a:gd name="T2" fmla="*/ 76 w 89"/>
                  <a:gd name="T3" fmla="*/ 3 h 50"/>
                  <a:gd name="T4" fmla="*/ 69 w 89"/>
                  <a:gd name="T5" fmla="*/ 0 h 50"/>
                  <a:gd name="T6" fmla="*/ 46 w 89"/>
                  <a:gd name="T7" fmla="*/ 5 h 50"/>
                  <a:gd name="T8" fmla="*/ 30 w 89"/>
                  <a:gd name="T9" fmla="*/ 5 h 50"/>
                  <a:gd name="T10" fmla="*/ 9 w 89"/>
                  <a:gd name="T11" fmla="*/ 2 h 50"/>
                  <a:gd name="T12" fmla="*/ 11 w 89"/>
                  <a:gd name="T13" fmla="*/ 16 h 50"/>
                  <a:gd name="T14" fmla="*/ 5 w 89"/>
                  <a:gd name="T15" fmla="*/ 25 h 50"/>
                  <a:gd name="T16" fmla="*/ 5 w 89"/>
                  <a:gd name="T17" fmla="*/ 29 h 50"/>
                  <a:gd name="T18" fmla="*/ 0 w 89"/>
                  <a:gd name="T19" fmla="*/ 35 h 50"/>
                  <a:gd name="T20" fmla="*/ 6 w 89"/>
                  <a:gd name="T21" fmla="*/ 37 h 50"/>
                  <a:gd name="T22" fmla="*/ 21 w 89"/>
                  <a:gd name="T23" fmla="*/ 46 h 50"/>
                  <a:gd name="T24" fmla="*/ 38 w 89"/>
                  <a:gd name="T25" fmla="*/ 49 h 50"/>
                  <a:gd name="T26" fmla="*/ 47 w 89"/>
                  <a:gd name="T27" fmla="*/ 41 h 50"/>
                  <a:gd name="T28" fmla="*/ 58 w 89"/>
                  <a:gd name="T29" fmla="*/ 42 h 50"/>
                  <a:gd name="T30" fmla="*/ 71 w 89"/>
                  <a:gd name="T31" fmla="*/ 38 h 50"/>
                  <a:gd name="T32" fmla="*/ 82 w 89"/>
                  <a:gd name="T33" fmla="*/ 22 h 50"/>
                  <a:gd name="T34" fmla="*/ 88 w 89"/>
                  <a:gd name="T35" fmla="*/ 1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9" h="50">
                    <a:moveTo>
                      <a:pt x="88" y="13"/>
                    </a:moveTo>
                    <a:lnTo>
                      <a:pt x="76" y="3"/>
                    </a:lnTo>
                    <a:lnTo>
                      <a:pt x="69" y="0"/>
                    </a:lnTo>
                    <a:lnTo>
                      <a:pt x="46" y="5"/>
                    </a:lnTo>
                    <a:lnTo>
                      <a:pt x="30" y="5"/>
                    </a:lnTo>
                    <a:lnTo>
                      <a:pt x="9" y="2"/>
                    </a:lnTo>
                    <a:lnTo>
                      <a:pt x="11" y="16"/>
                    </a:lnTo>
                    <a:lnTo>
                      <a:pt x="5" y="25"/>
                    </a:lnTo>
                    <a:lnTo>
                      <a:pt x="5" y="29"/>
                    </a:lnTo>
                    <a:lnTo>
                      <a:pt x="0" y="35"/>
                    </a:lnTo>
                    <a:lnTo>
                      <a:pt x="6" y="37"/>
                    </a:lnTo>
                    <a:lnTo>
                      <a:pt x="21" y="46"/>
                    </a:lnTo>
                    <a:lnTo>
                      <a:pt x="38" y="49"/>
                    </a:lnTo>
                    <a:lnTo>
                      <a:pt x="47" y="41"/>
                    </a:lnTo>
                    <a:lnTo>
                      <a:pt x="58" y="42"/>
                    </a:lnTo>
                    <a:lnTo>
                      <a:pt x="71" y="38"/>
                    </a:lnTo>
                    <a:lnTo>
                      <a:pt x="82" y="22"/>
                    </a:lnTo>
                    <a:lnTo>
                      <a:pt x="88" y="13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00" name="Freeform 241">
                <a:extLst>
                  <a:ext uri="{FF2B5EF4-FFF2-40B4-BE49-F238E27FC236}">
                    <a16:creationId xmlns:a16="http://schemas.microsoft.com/office/drawing/2014/main" id="{00748172-D461-FC16-E459-F8A7C3DBAA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7867" y="2661255"/>
                <a:ext cx="83342" cy="67637"/>
              </a:xfrm>
              <a:custGeom>
                <a:avLst/>
                <a:gdLst>
                  <a:gd name="T0" fmla="*/ 2 w 47"/>
                  <a:gd name="T1" fmla="*/ 3 h 38"/>
                  <a:gd name="T2" fmla="*/ 0 w 47"/>
                  <a:gd name="T3" fmla="*/ 11 h 38"/>
                  <a:gd name="T4" fmla="*/ 12 w 47"/>
                  <a:gd name="T5" fmla="*/ 18 h 38"/>
                  <a:gd name="T6" fmla="*/ 18 w 47"/>
                  <a:gd name="T7" fmla="*/ 31 h 38"/>
                  <a:gd name="T8" fmla="*/ 35 w 47"/>
                  <a:gd name="T9" fmla="*/ 37 h 38"/>
                  <a:gd name="T10" fmla="*/ 37 w 47"/>
                  <a:gd name="T11" fmla="*/ 29 h 38"/>
                  <a:gd name="T12" fmla="*/ 46 w 47"/>
                  <a:gd name="T13" fmla="*/ 19 h 38"/>
                  <a:gd name="T14" fmla="*/ 37 w 47"/>
                  <a:gd name="T15" fmla="*/ 15 h 38"/>
                  <a:gd name="T16" fmla="*/ 34 w 47"/>
                  <a:gd name="T17" fmla="*/ 2 h 38"/>
                  <a:gd name="T18" fmla="*/ 25 w 47"/>
                  <a:gd name="T19" fmla="*/ 0 h 38"/>
                  <a:gd name="T20" fmla="*/ 17 w 47"/>
                  <a:gd name="T21" fmla="*/ 3 h 38"/>
                  <a:gd name="T22" fmla="*/ 2 w 47"/>
                  <a:gd name="T23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7" h="38">
                    <a:moveTo>
                      <a:pt x="2" y="3"/>
                    </a:moveTo>
                    <a:lnTo>
                      <a:pt x="0" y="11"/>
                    </a:lnTo>
                    <a:lnTo>
                      <a:pt x="12" y="18"/>
                    </a:lnTo>
                    <a:lnTo>
                      <a:pt x="18" y="31"/>
                    </a:lnTo>
                    <a:lnTo>
                      <a:pt x="35" y="37"/>
                    </a:lnTo>
                    <a:lnTo>
                      <a:pt x="37" y="29"/>
                    </a:lnTo>
                    <a:lnTo>
                      <a:pt x="46" y="19"/>
                    </a:lnTo>
                    <a:lnTo>
                      <a:pt x="37" y="15"/>
                    </a:lnTo>
                    <a:lnTo>
                      <a:pt x="34" y="2"/>
                    </a:lnTo>
                    <a:lnTo>
                      <a:pt x="25" y="0"/>
                    </a:lnTo>
                    <a:lnTo>
                      <a:pt x="17" y="3"/>
                    </a:lnTo>
                    <a:lnTo>
                      <a:pt x="2" y="3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01" name="Freeform 242">
                <a:extLst>
                  <a:ext uri="{FF2B5EF4-FFF2-40B4-BE49-F238E27FC236}">
                    <a16:creationId xmlns:a16="http://schemas.microsoft.com/office/drawing/2014/main" id="{5F915210-CCA7-92A7-3B24-8284654CE4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7376" y="2439469"/>
                <a:ext cx="69189" cy="110107"/>
              </a:xfrm>
              <a:custGeom>
                <a:avLst/>
                <a:gdLst>
                  <a:gd name="T0" fmla="*/ 30 w 39"/>
                  <a:gd name="T1" fmla="*/ 58 h 63"/>
                  <a:gd name="T2" fmla="*/ 14 w 39"/>
                  <a:gd name="T3" fmla="*/ 62 h 63"/>
                  <a:gd name="T4" fmla="*/ 8 w 39"/>
                  <a:gd name="T5" fmla="*/ 48 h 63"/>
                  <a:gd name="T6" fmla="*/ 0 w 39"/>
                  <a:gd name="T7" fmla="*/ 43 h 63"/>
                  <a:gd name="T8" fmla="*/ 0 w 39"/>
                  <a:gd name="T9" fmla="*/ 19 h 63"/>
                  <a:gd name="T10" fmla="*/ 18 w 39"/>
                  <a:gd name="T11" fmla="*/ 17 h 63"/>
                  <a:gd name="T12" fmla="*/ 27 w 39"/>
                  <a:gd name="T13" fmla="*/ 0 h 63"/>
                  <a:gd name="T14" fmla="*/ 38 w 39"/>
                  <a:gd name="T15" fmla="*/ 17 h 63"/>
                  <a:gd name="T16" fmla="*/ 28 w 39"/>
                  <a:gd name="T17" fmla="*/ 42 h 63"/>
                  <a:gd name="T18" fmla="*/ 30 w 39"/>
                  <a:gd name="T19" fmla="*/ 58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63">
                    <a:moveTo>
                      <a:pt x="30" y="58"/>
                    </a:moveTo>
                    <a:lnTo>
                      <a:pt x="14" y="62"/>
                    </a:lnTo>
                    <a:lnTo>
                      <a:pt x="8" y="48"/>
                    </a:lnTo>
                    <a:lnTo>
                      <a:pt x="0" y="43"/>
                    </a:lnTo>
                    <a:lnTo>
                      <a:pt x="0" y="19"/>
                    </a:lnTo>
                    <a:lnTo>
                      <a:pt x="18" y="17"/>
                    </a:lnTo>
                    <a:lnTo>
                      <a:pt x="27" y="0"/>
                    </a:lnTo>
                    <a:lnTo>
                      <a:pt x="38" y="17"/>
                    </a:lnTo>
                    <a:lnTo>
                      <a:pt x="28" y="42"/>
                    </a:lnTo>
                    <a:lnTo>
                      <a:pt x="30" y="58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02" name="Freeform 243">
                <a:extLst>
                  <a:ext uri="{FF2B5EF4-FFF2-40B4-BE49-F238E27FC236}">
                    <a16:creationId xmlns:a16="http://schemas.microsoft.com/office/drawing/2014/main" id="{0EE27665-6161-2EC7-8D2F-EBE77FCB68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5460" y="2903490"/>
                <a:ext cx="144669" cy="108534"/>
              </a:xfrm>
              <a:custGeom>
                <a:avLst/>
                <a:gdLst>
                  <a:gd name="T0" fmla="*/ 61 w 82"/>
                  <a:gd name="T1" fmla="*/ 53 h 62"/>
                  <a:gd name="T2" fmla="*/ 48 w 82"/>
                  <a:gd name="T3" fmla="*/ 54 h 62"/>
                  <a:gd name="T4" fmla="*/ 40 w 82"/>
                  <a:gd name="T5" fmla="*/ 54 h 62"/>
                  <a:gd name="T6" fmla="*/ 31 w 82"/>
                  <a:gd name="T7" fmla="*/ 61 h 62"/>
                  <a:gd name="T8" fmla="*/ 18 w 82"/>
                  <a:gd name="T9" fmla="*/ 57 h 62"/>
                  <a:gd name="T10" fmla="*/ 11 w 82"/>
                  <a:gd name="T11" fmla="*/ 57 h 62"/>
                  <a:gd name="T12" fmla="*/ 9 w 82"/>
                  <a:gd name="T13" fmla="*/ 36 h 62"/>
                  <a:gd name="T14" fmla="*/ 1 w 82"/>
                  <a:gd name="T15" fmla="*/ 21 h 62"/>
                  <a:gd name="T16" fmla="*/ 0 w 82"/>
                  <a:gd name="T17" fmla="*/ 13 h 62"/>
                  <a:gd name="T18" fmla="*/ 13 w 82"/>
                  <a:gd name="T19" fmla="*/ 3 h 62"/>
                  <a:gd name="T20" fmla="*/ 17 w 82"/>
                  <a:gd name="T21" fmla="*/ 6 h 62"/>
                  <a:gd name="T22" fmla="*/ 21 w 82"/>
                  <a:gd name="T23" fmla="*/ 0 h 62"/>
                  <a:gd name="T24" fmla="*/ 38 w 82"/>
                  <a:gd name="T25" fmla="*/ 6 h 62"/>
                  <a:gd name="T26" fmla="*/ 42 w 82"/>
                  <a:gd name="T27" fmla="*/ 19 h 62"/>
                  <a:gd name="T28" fmla="*/ 62 w 82"/>
                  <a:gd name="T29" fmla="*/ 16 h 62"/>
                  <a:gd name="T30" fmla="*/ 76 w 82"/>
                  <a:gd name="T31" fmla="*/ 14 h 62"/>
                  <a:gd name="T32" fmla="*/ 81 w 82"/>
                  <a:gd name="T33" fmla="*/ 26 h 62"/>
                  <a:gd name="T34" fmla="*/ 76 w 82"/>
                  <a:gd name="T35" fmla="*/ 36 h 62"/>
                  <a:gd name="T36" fmla="*/ 70 w 82"/>
                  <a:gd name="T37" fmla="*/ 43 h 62"/>
                  <a:gd name="T38" fmla="*/ 75 w 82"/>
                  <a:gd name="T39" fmla="*/ 50 h 62"/>
                  <a:gd name="T40" fmla="*/ 61 w 82"/>
                  <a:gd name="T41" fmla="*/ 5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2" h="62">
                    <a:moveTo>
                      <a:pt x="61" y="53"/>
                    </a:moveTo>
                    <a:lnTo>
                      <a:pt x="48" y="54"/>
                    </a:lnTo>
                    <a:lnTo>
                      <a:pt x="40" y="54"/>
                    </a:lnTo>
                    <a:lnTo>
                      <a:pt x="31" y="61"/>
                    </a:lnTo>
                    <a:lnTo>
                      <a:pt x="18" y="57"/>
                    </a:lnTo>
                    <a:lnTo>
                      <a:pt x="11" y="57"/>
                    </a:lnTo>
                    <a:lnTo>
                      <a:pt x="9" y="36"/>
                    </a:lnTo>
                    <a:lnTo>
                      <a:pt x="1" y="21"/>
                    </a:lnTo>
                    <a:lnTo>
                      <a:pt x="0" y="13"/>
                    </a:lnTo>
                    <a:lnTo>
                      <a:pt x="13" y="3"/>
                    </a:lnTo>
                    <a:lnTo>
                      <a:pt x="17" y="6"/>
                    </a:lnTo>
                    <a:lnTo>
                      <a:pt x="21" y="0"/>
                    </a:lnTo>
                    <a:lnTo>
                      <a:pt x="38" y="6"/>
                    </a:lnTo>
                    <a:lnTo>
                      <a:pt x="42" y="19"/>
                    </a:lnTo>
                    <a:lnTo>
                      <a:pt x="62" y="16"/>
                    </a:lnTo>
                    <a:lnTo>
                      <a:pt x="76" y="14"/>
                    </a:lnTo>
                    <a:lnTo>
                      <a:pt x="81" y="26"/>
                    </a:lnTo>
                    <a:lnTo>
                      <a:pt x="76" y="36"/>
                    </a:lnTo>
                    <a:lnTo>
                      <a:pt x="70" y="43"/>
                    </a:lnTo>
                    <a:lnTo>
                      <a:pt x="75" y="50"/>
                    </a:lnTo>
                    <a:lnTo>
                      <a:pt x="61" y="53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03" name="Freeform 244">
                <a:extLst>
                  <a:ext uri="{FF2B5EF4-FFF2-40B4-BE49-F238E27FC236}">
                    <a16:creationId xmlns:a16="http://schemas.microsoft.com/office/drawing/2014/main" id="{DBB13E83-056A-F038-BF11-1E26F7A697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1430" y="1932978"/>
                <a:ext cx="245307" cy="426270"/>
              </a:xfrm>
              <a:custGeom>
                <a:avLst/>
                <a:gdLst>
                  <a:gd name="T0" fmla="*/ 19 w 139"/>
                  <a:gd name="T1" fmla="*/ 101 h 242"/>
                  <a:gd name="T2" fmla="*/ 29 w 139"/>
                  <a:gd name="T3" fmla="*/ 94 h 242"/>
                  <a:gd name="T4" fmla="*/ 27 w 139"/>
                  <a:gd name="T5" fmla="*/ 63 h 242"/>
                  <a:gd name="T6" fmla="*/ 26 w 139"/>
                  <a:gd name="T7" fmla="*/ 53 h 242"/>
                  <a:gd name="T8" fmla="*/ 15 w 139"/>
                  <a:gd name="T9" fmla="*/ 43 h 242"/>
                  <a:gd name="T10" fmla="*/ 3 w 139"/>
                  <a:gd name="T11" fmla="*/ 30 h 242"/>
                  <a:gd name="T12" fmla="*/ 14 w 139"/>
                  <a:gd name="T13" fmla="*/ 33 h 242"/>
                  <a:gd name="T14" fmla="*/ 27 w 139"/>
                  <a:gd name="T15" fmla="*/ 36 h 242"/>
                  <a:gd name="T16" fmla="*/ 47 w 139"/>
                  <a:gd name="T17" fmla="*/ 33 h 242"/>
                  <a:gd name="T18" fmla="*/ 53 w 139"/>
                  <a:gd name="T19" fmla="*/ 18 h 242"/>
                  <a:gd name="T20" fmla="*/ 63 w 139"/>
                  <a:gd name="T21" fmla="*/ 7 h 242"/>
                  <a:gd name="T22" fmla="*/ 70 w 139"/>
                  <a:gd name="T23" fmla="*/ 0 h 242"/>
                  <a:gd name="T24" fmla="*/ 82 w 139"/>
                  <a:gd name="T25" fmla="*/ 2 h 242"/>
                  <a:gd name="T26" fmla="*/ 93 w 139"/>
                  <a:gd name="T27" fmla="*/ 12 h 242"/>
                  <a:gd name="T28" fmla="*/ 85 w 139"/>
                  <a:gd name="T29" fmla="*/ 36 h 242"/>
                  <a:gd name="T30" fmla="*/ 100 w 139"/>
                  <a:gd name="T31" fmla="*/ 50 h 242"/>
                  <a:gd name="T32" fmla="*/ 100 w 139"/>
                  <a:gd name="T33" fmla="*/ 65 h 242"/>
                  <a:gd name="T34" fmla="*/ 105 w 139"/>
                  <a:gd name="T35" fmla="*/ 85 h 242"/>
                  <a:gd name="T36" fmla="*/ 107 w 139"/>
                  <a:gd name="T37" fmla="*/ 109 h 242"/>
                  <a:gd name="T38" fmla="*/ 113 w 139"/>
                  <a:gd name="T39" fmla="*/ 129 h 242"/>
                  <a:gd name="T40" fmla="*/ 120 w 139"/>
                  <a:gd name="T41" fmla="*/ 151 h 242"/>
                  <a:gd name="T42" fmla="*/ 128 w 139"/>
                  <a:gd name="T43" fmla="*/ 161 h 242"/>
                  <a:gd name="T44" fmla="*/ 138 w 139"/>
                  <a:gd name="T45" fmla="*/ 169 h 242"/>
                  <a:gd name="T46" fmla="*/ 127 w 139"/>
                  <a:gd name="T47" fmla="*/ 178 h 242"/>
                  <a:gd name="T48" fmla="*/ 112 w 139"/>
                  <a:gd name="T49" fmla="*/ 194 h 242"/>
                  <a:gd name="T50" fmla="*/ 98 w 139"/>
                  <a:gd name="T51" fmla="*/ 211 h 242"/>
                  <a:gd name="T52" fmla="*/ 94 w 139"/>
                  <a:gd name="T53" fmla="*/ 225 h 242"/>
                  <a:gd name="T54" fmla="*/ 96 w 139"/>
                  <a:gd name="T55" fmla="*/ 241 h 242"/>
                  <a:gd name="T56" fmla="*/ 81 w 139"/>
                  <a:gd name="T57" fmla="*/ 219 h 242"/>
                  <a:gd name="T58" fmla="*/ 63 w 139"/>
                  <a:gd name="T59" fmla="*/ 222 h 242"/>
                  <a:gd name="T60" fmla="*/ 53 w 139"/>
                  <a:gd name="T61" fmla="*/ 231 h 242"/>
                  <a:gd name="T62" fmla="*/ 29 w 139"/>
                  <a:gd name="T63" fmla="*/ 229 h 242"/>
                  <a:gd name="T64" fmla="*/ 11 w 139"/>
                  <a:gd name="T65" fmla="*/ 217 h 242"/>
                  <a:gd name="T66" fmla="*/ 4 w 139"/>
                  <a:gd name="T67" fmla="*/ 200 h 242"/>
                  <a:gd name="T68" fmla="*/ 0 w 139"/>
                  <a:gd name="T69" fmla="*/ 185 h 242"/>
                  <a:gd name="T70" fmla="*/ 3 w 139"/>
                  <a:gd name="T71" fmla="*/ 157 h 242"/>
                  <a:gd name="T72" fmla="*/ 21 w 139"/>
                  <a:gd name="T73" fmla="*/ 150 h 242"/>
                  <a:gd name="T74" fmla="*/ 33 w 139"/>
                  <a:gd name="T75" fmla="*/ 138 h 242"/>
                  <a:gd name="T76" fmla="*/ 37 w 139"/>
                  <a:gd name="T77" fmla="*/ 121 h 242"/>
                  <a:gd name="T78" fmla="*/ 58 w 139"/>
                  <a:gd name="T79" fmla="*/ 123 h 242"/>
                  <a:gd name="T80" fmla="*/ 46 w 139"/>
                  <a:gd name="T81" fmla="*/ 102 h 242"/>
                  <a:gd name="T82" fmla="*/ 19 w 139"/>
                  <a:gd name="T83" fmla="*/ 101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9" h="242">
                    <a:moveTo>
                      <a:pt x="19" y="101"/>
                    </a:moveTo>
                    <a:lnTo>
                      <a:pt x="29" y="94"/>
                    </a:lnTo>
                    <a:lnTo>
                      <a:pt x="27" y="63"/>
                    </a:lnTo>
                    <a:lnTo>
                      <a:pt x="26" y="53"/>
                    </a:lnTo>
                    <a:lnTo>
                      <a:pt x="15" y="43"/>
                    </a:lnTo>
                    <a:lnTo>
                      <a:pt x="3" y="30"/>
                    </a:lnTo>
                    <a:lnTo>
                      <a:pt x="14" y="33"/>
                    </a:lnTo>
                    <a:lnTo>
                      <a:pt x="27" y="36"/>
                    </a:lnTo>
                    <a:lnTo>
                      <a:pt x="47" y="33"/>
                    </a:lnTo>
                    <a:lnTo>
                      <a:pt x="53" y="18"/>
                    </a:lnTo>
                    <a:lnTo>
                      <a:pt x="63" y="7"/>
                    </a:lnTo>
                    <a:lnTo>
                      <a:pt x="70" y="0"/>
                    </a:lnTo>
                    <a:lnTo>
                      <a:pt x="82" y="2"/>
                    </a:lnTo>
                    <a:lnTo>
                      <a:pt x="93" y="12"/>
                    </a:lnTo>
                    <a:lnTo>
                      <a:pt x="85" y="36"/>
                    </a:lnTo>
                    <a:lnTo>
                      <a:pt x="100" y="50"/>
                    </a:lnTo>
                    <a:lnTo>
                      <a:pt x="100" y="65"/>
                    </a:lnTo>
                    <a:lnTo>
                      <a:pt x="105" y="85"/>
                    </a:lnTo>
                    <a:lnTo>
                      <a:pt x="107" y="109"/>
                    </a:lnTo>
                    <a:lnTo>
                      <a:pt x="113" y="129"/>
                    </a:lnTo>
                    <a:lnTo>
                      <a:pt x="120" y="151"/>
                    </a:lnTo>
                    <a:lnTo>
                      <a:pt x="128" y="161"/>
                    </a:lnTo>
                    <a:lnTo>
                      <a:pt x="138" y="169"/>
                    </a:lnTo>
                    <a:lnTo>
                      <a:pt x="127" y="178"/>
                    </a:lnTo>
                    <a:lnTo>
                      <a:pt x="112" y="194"/>
                    </a:lnTo>
                    <a:lnTo>
                      <a:pt x="98" y="211"/>
                    </a:lnTo>
                    <a:lnTo>
                      <a:pt x="94" y="225"/>
                    </a:lnTo>
                    <a:lnTo>
                      <a:pt x="96" y="241"/>
                    </a:lnTo>
                    <a:lnTo>
                      <a:pt x="81" y="219"/>
                    </a:lnTo>
                    <a:lnTo>
                      <a:pt x="63" y="222"/>
                    </a:lnTo>
                    <a:lnTo>
                      <a:pt x="53" y="231"/>
                    </a:lnTo>
                    <a:lnTo>
                      <a:pt x="29" y="229"/>
                    </a:lnTo>
                    <a:lnTo>
                      <a:pt x="11" y="217"/>
                    </a:lnTo>
                    <a:lnTo>
                      <a:pt x="4" y="200"/>
                    </a:lnTo>
                    <a:lnTo>
                      <a:pt x="0" y="185"/>
                    </a:lnTo>
                    <a:lnTo>
                      <a:pt x="3" y="157"/>
                    </a:lnTo>
                    <a:lnTo>
                      <a:pt x="21" y="150"/>
                    </a:lnTo>
                    <a:lnTo>
                      <a:pt x="33" y="138"/>
                    </a:lnTo>
                    <a:lnTo>
                      <a:pt x="37" y="121"/>
                    </a:lnTo>
                    <a:lnTo>
                      <a:pt x="58" y="123"/>
                    </a:lnTo>
                    <a:lnTo>
                      <a:pt x="46" y="102"/>
                    </a:lnTo>
                    <a:lnTo>
                      <a:pt x="19" y="101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04" name="Freeform 245">
                <a:extLst>
                  <a:ext uri="{FF2B5EF4-FFF2-40B4-BE49-F238E27FC236}">
                    <a16:creationId xmlns:a16="http://schemas.microsoft.com/office/drawing/2014/main" id="{5CBD5B1B-3126-B3EE-6D8D-5AC352B279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8260" y="2741476"/>
                <a:ext cx="166683" cy="102242"/>
              </a:xfrm>
              <a:custGeom>
                <a:avLst/>
                <a:gdLst>
                  <a:gd name="T0" fmla="*/ 3 w 94"/>
                  <a:gd name="T1" fmla="*/ 43 h 57"/>
                  <a:gd name="T2" fmla="*/ 0 w 94"/>
                  <a:gd name="T3" fmla="*/ 34 h 57"/>
                  <a:gd name="T4" fmla="*/ 7 w 94"/>
                  <a:gd name="T5" fmla="*/ 35 h 57"/>
                  <a:gd name="T6" fmla="*/ 11 w 94"/>
                  <a:gd name="T7" fmla="*/ 36 h 57"/>
                  <a:gd name="T8" fmla="*/ 29 w 94"/>
                  <a:gd name="T9" fmla="*/ 28 h 57"/>
                  <a:gd name="T10" fmla="*/ 43 w 94"/>
                  <a:gd name="T11" fmla="*/ 20 h 57"/>
                  <a:gd name="T12" fmla="*/ 47 w 94"/>
                  <a:gd name="T13" fmla="*/ 15 h 57"/>
                  <a:gd name="T14" fmla="*/ 48 w 94"/>
                  <a:gd name="T15" fmla="*/ 0 h 57"/>
                  <a:gd name="T16" fmla="*/ 59 w 94"/>
                  <a:gd name="T17" fmla="*/ 10 h 57"/>
                  <a:gd name="T18" fmla="*/ 69 w 94"/>
                  <a:gd name="T19" fmla="*/ 9 h 57"/>
                  <a:gd name="T20" fmla="*/ 71 w 94"/>
                  <a:gd name="T21" fmla="*/ 1 h 57"/>
                  <a:gd name="T22" fmla="*/ 84 w 94"/>
                  <a:gd name="T23" fmla="*/ 2 h 57"/>
                  <a:gd name="T24" fmla="*/ 83 w 94"/>
                  <a:gd name="T25" fmla="*/ 12 h 57"/>
                  <a:gd name="T26" fmla="*/ 91 w 94"/>
                  <a:gd name="T27" fmla="*/ 16 h 57"/>
                  <a:gd name="T28" fmla="*/ 93 w 94"/>
                  <a:gd name="T29" fmla="*/ 31 h 57"/>
                  <a:gd name="T30" fmla="*/ 87 w 94"/>
                  <a:gd name="T31" fmla="*/ 39 h 57"/>
                  <a:gd name="T32" fmla="*/ 87 w 94"/>
                  <a:gd name="T33" fmla="*/ 43 h 57"/>
                  <a:gd name="T34" fmla="*/ 82 w 94"/>
                  <a:gd name="T35" fmla="*/ 50 h 57"/>
                  <a:gd name="T36" fmla="*/ 69 w 94"/>
                  <a:gd name="T37" fmla="*/ 56 h 57"/>
                  <a:gd name="T38" fmla="*/ 45 w 94"/>
                  <a:gd name="T39" fmla="*/ 50 h 57"/>
                  <a:gd name="T40" fmla="*/ 37 w 94"/>
                  <a:gd name="T41" fmla="*/ 41 h 57"/>
                  <a:gd name="T42" fmla="*/ 24 w 94"/>
                  <a:gd name="T43" fmla="*/ 47 h 57"/>
                  <a:gd name="T44" fmla="*/ 10 w 94"/>
                  <a:gd name="T45" fmla="*/ 47 h 57"/>
                  <a:gd name="T46" fmla="*/ 3 w 94"/>
                  <a:gd name="T47" fmla="*/ 4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4" h="57">
                    <a:moveTo>
                      <a:pt x="3" y="43"/>
                    </a:moveTo>
                    <a:lnTo>
                      <a:pt x="0" y="34"/>
                    </a:lnTo>
                    <a:lnTo>
                      <a:pt x="7" y="35"/>
                    </a:lnTo>
                    <a:lnTo>
                      <a:pt x="11" y="36"/>
                    </a:lnTo>
                    <a:lnTo>
                      <a:pt x="29" y="28"/>
                    </a:lnTo>
                    <a:lnTo>
                      <a:pt x="43" y="20"/>
                    </a:lnTo>
                    <a:lnTo>
                      <a:pt x="47" y="15"/>
                    </a:lnTo>
                    <a:lnTo>
                      <a:pt x="48" y="0"/>
                    </a:lnTo>
                    <a:lnTo>
                      <a:pt x="59" y="10"/>
                    </a:lnTo>
                    <a:lnTo>
                      <a:pt x="69" y="9"/>
                    </a:lnTo>
                    <a:lnTo>
                      <a:pt x="71" y="1"/>
                    </a:lnTo>
                    <a:lnTo>
                      <a:pt x="84" y="2"/>
                    </a:lnTo>
                    <a:lnTo>
                      <a:pt x="83" y="12"/>
                    </a:lnTo>
                    <a:lnTo>
                      <a:pt x="91" y="16"/>
                    </a:lnTo>
                    <a:lnTo>
                      <a:pt x="93" y="31"/>
                    </a:lnTo>
                    <a:lnTo>
                      <a:pt x="87" y="39"/>
                    </a:lnTo>
                    <a:lnTo>
                      <a:pt x="87" y="43"/>
                    </a:lnTo>
                    <a:lnTo>
                      <a:pt x="82" y="50"/>
                    </a:lnTo>
                    <a:lnTo>
                      <a:pt x="69" y="56"/>
                    </a:lnTo>
                    <a:lnTo>
                      <a:pt x="45" y="50"/>
                    </a:lnTo>
                    <a:lnTo>
                      <a:pt x="37" y="41"/>
                    </a:lnTo>
                    <a:lnTo>
                      <a:pt x="24" y="47"/>
                    </a:lnTo>
                    <a:lnTo>
                      <a:pt x="10" y="47"/>
                    </a:lnTo>
                    <a:lnTo>
                      <a:pt x="3" y="43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05" name="Freeform 246">
                <a:extLst>
                  <a:ext uri="{FF2B5EF4-FFF2-40B4-BE49-F238E27FC236}">
                    <a16:creationId xmlns:a16="http://schemas.microsoft.com/office/drawing/2014/main" id="{8C81B1C3-E69A-B198-1BA2-70F936BF29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7327" y="3114266"/>
                <a:ext cx="56609" cy="39324"/>
              </a:xfrm>
              <a:custGeom>
                <a:avLst/>
                <a:gdLst>
                  <a:gd name="T0" fmla="*/ 28 w 32"/>
                  <a:gd name="T1" fmla="*/ 0 h 22"/>
                  <a:gd name="T2" fmla="*/ 16 w 32"/>
                  <a:gd name="T3" fmla="*/ 3 h 22"/>
                  <a:gd name="T4" fmla="*/ 0 w 32"/>
                  <a:gd name="T5" fmla="*/ 2 h 22"/>
                  <a:gd name="T6" fmla="*/ 3 w 32"/>
                  <a:gd name="T7" fmla="*/ 6 h 22"/>
                  <a:gd name="T8" fmla="*/ 6 w 32"/>
                  <a:gd name="T9" fmla="*/ 14 h 22"/>
                  <a:gd name="T10" fmla="*/ 14 w 32"/>
                  <a:gd name="T11" fmla="*/ 15 h 22"/>
                  <a:gd name="T12" fmla="*/ 31 w 32"/>
                  <a:gd name="T13" fmla="*/ 21 h 22"/>
                  <a:gd name="T14" fmla="*/ 30 w 32"/>
                  <a:gd name="T15" fmla="*/ 11 h 22"/>
                  <a:gd name="T16" fmla="*/ 28 w 32"/>
                  <a:gd name="T1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22">
                    <a:moveTo>
                      <a:pt x="28" y="0"/>
                    </a:moveTo>
                    <a:lnTo>
                      <a:pt x="16" y="3"/>
                    </a:lnTo>
                    <a:lnTo>
                      <a:pt x="0" y="2"/>
                    </a:lnTo>
                    <a:lnTo>
                      <a:pt x="3" y="6"/>
                    </a:lnTo>
                    <a:lnTo>
                      <a:pt x="6" y="14"/>
                    </a:lnTo>
                    <a:lnTo>
                      <a:pt x="14" y="15"/>
                    </a:lnTo>
                    <a:lnTo>
                      <a:pt x="31" y="21"/>
                    </a:lnTo>
                    <a:lnTo>
                      <a:pt x="30" y="11"/>
                    </a:lnTo>
                    <a:lnTo>
                      <a:pt x="28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06" name="Freeform 247">
                <a:extLst>
                  <a:ext uri="{FF2B5EF4-FFF2-40B4-BE49-F238E27FC236}">
                    <a16:creationId xmlns:a16="http://schemas.microsoft.com/office/drawing/2014/main" id="{E3ED692A-EB6E-E2BF-1727-4533C1B8B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4943" y="2532273"/>
                <a:ext cx="103784" cy="132128"/>
              </a:xfrm>
              <a:custGeom>
                <a:avLst/>
                <a:gdLst>
                  <a:gd name="T0" fmla="*/ 31 w 60"/>
                  <a:gd name="T1" fmla="*/ 0 h 75"/>
                  <a:gd name="T2" fmla="*/ 27 w 60"/>
                  <a:gd name="T3" fmla="*/ 6 h 75"/>
                  <a:gd name="T4" fmla="*/ 27 w 60"/>
                  <a:gd name="T5" fmla="*/ 16 h 75"/>
                  <a:gd name="T6" fmla="*/ 3 w 60"/>
                  <a:gd name="T7" fmla="*/ 19 h 75"/>
                  <a:gd name="T8" fmla="*/ 0 w 60"/>
                  <a:gd name="T9" fmla="*/ 26 h 75"/>
                  <a:gd name="T10" fmla="*/ 0 w 60"/>
                  <a:gd name="T11" fmla="*/ 38 h 75"/>
                  <a:gd name="T12" fmla="*/ 8 w 60"/>
                  <a:gd name="T13" fmla="*/ 40 h 75"/>
                  <a:gd name="T14" fmla="*/ 8 w 60"/>
                  <a:gd name="T15" fmla="*/ 48 h 75"/>
                  <a:gd name="T16" fmla="*/ 0 w 60"/>
                  <a:gd name="T17" fmla="*/ 53 h 75"/>
                  <a:gd name="T18" fmla="*/ 1 w 60"/>
                  <a:gd name="T19" fmla="*/ 66 h 75"/>
                  <a:gd name="T20" fmla="*/ 1 w 60"/>
                  <a:gd name="T21" fmla="*/ 74 h 75"/>
                  <a:gd name="T22" fmla="*/ 17 w 60"/>
                  <a:gd name="T23" fmla="*/ 73 h 75"/>
                  <a:gd name="T24" fmla="*/ 32 w 60"/>
                  <a:gd name="T25" fmla="*/ 63 h 75"/>
                  <a:gd name="T26" fmla="*/ 45 w 60"/>
                  <a:gd name="T27" fmla="*/ 63 h 75"/>
                  <a:gd name="T28" fmla="*/ 56 w 60"/>
                  <a:gd name="T29" fmla="*/ 61 h 75"/>
                  <a:gd name="T30" fmla="*/ 59 w 60"/>
                  <a:gd name="T31" fmla="*/ 40 h 75"/>
                  <a:gd name="T32" fmla="*/ 53 w 60"/>
                  <a:gd name="T33" fmla="*/ 24 h 75"/>
                  <a:gd name="T34" fmla="*/ 38 w 60"/>
                  <a:gd name="T35" fmla="*/ 24 h 75"/>
                  <a:gd name="T36" fmla="*/ 34 w 60"/>
                  <a:gd name="T37" fmla="*/ 15 h 75"/>
                  <a:gd name="T38" fmla="*/ 38 w 60"/>
                  <a:gd name="T39" fmla="*/ 4 h 75"/>
                  <a:gd name="T40" fmla="*/ 31 w 60"/>
                  <a:gd name="T4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0" h="75">
                    <a:moveTo>
                      <a:pt x="31" y="0"/>
                    </a:moveTo>
                    <a:lnTo>
                      <a:pt x="27" y="6"/>
                    </a:lnTo>
                    <a:lnTo>
                      <a:pt x="27" y="16"/>
                    </a:lnTo>
                    <a:lnTo>
                      <a:pt x="3" y="19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8" y="40"/>
                    </a:lnTo>
                    <a:lnTo>
                      <a:pt x="8" y="48"/>
                    </a:lnTo>
                    <a:lnTo>
                      <a:pt x="0" y="53"/>
                    </a:lnTo>
                    <a:lnTo>
                      <a:pt x="1" y="66"/>
                    </a:lnTo>
                    <a:lnTo>
                      <a:pt x="1" y="74"/>
                    </a:lnTo>
                    <a:lnTo>
                      <a:pt x="17" y="73"/>
                    </a:lnTo>
                    <a:lnTo>
                      <a:pt x="32" y="63"/>
                    </a:lnTo>
                    <a:lnTo>
                      <a:pt x="45" y="63"/>
                    </a:lnTo>
                    <a:lnTo>
                      <a:pt x="56" y="61"/>
                    </a:lnTo>
                    <a:lnTo>
                      <a:pt x="59" y="40"/>
                    </a:lnTo>
                    <a:lnTo>
                      <a:pt x="53" y="24"/>
                    </a:lnTo>
                    <a:lnTo>
                      <a:pt x="38" y="24"/>
                    </a:lnTo>
                    <a:lnTo>
                      <a:pt x="34" y="15"/>
                    </a:lnTo>
                    <a:lnTo>
                      <a:pt x="38" y="4"/>
                    </a:lnTo>
                    <a:lnTo>
                      <a:pt x="31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07" name="Freeform 248">
                <a:extLst>
                  <a:ext uri="{FF2B5EF4-FFF2-40B4-BE49-F238E27FC236}">
                    <a16:creationId xmlns:a16="http://schemas.microsoft.com/office/drawing/2014/main" id="{17362F15-9173-C70B-7D24-C2FE6478E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1552" y="2527554"/>
                <a:ext cx="58182" cy="47189"/>
              </a:xfrm>
              <a:custGeom>
                <a:avLst/>
                <a:gdLst>
                  <a:gd name="T0" fmla="*/ 19 w 32"/>
                  <a:gd name="T1" fmla="*/ 26 h 27"/>
                  <a:gd name="T2" fmla="*/ 4 w 32"/>
                  <a:gd name="T3" fmla="*/ 26 h 27"/>
                  <a:gd name="T4" fmla="*/ 0 w 32"/>
                  <a:gd name="T5" fmla="*/ 17 h 27"/>
                  <a:gd name="T6" fmla="*/ 4 w 32"/>
                  <a:gd name="T7" fmla="*/ 6 h 27"/>
                  <a:gd name="T8" fmla="*/ 12 w 32"/>
                  <a:gd name="T9" fmla="*/ 0 h 27"/>
                  <a:gd name="T10" fmla="*/ 22 w 32"/>
                  <a:gd name="T11" fmla="*/ 3 h 27"/>
                  <a:gd name="T12" fmla="*/ 28 w 32"/>
                  <a:gd name="T13" fmla="*/ 10 h 27"/>
                  <a:gd name="T14" fmla="*/ 31 w 32"/>
                  <a:gd name="T15" fmla="*/ 19 h 27"/>
                  <a:gd name="T16" fmla="*/ 19 w 32"/>
                  <a:gd name="T17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27">
                    <a:moveTo>
                      <a:pt x="19" y="26"/>
                    </a:moveTo>
                    <a:lnTo>
                      <a:pt x="4" y="26"/>
                    </a:lnTo>
                    <a:lnTo>
                      <a:pt x="0" y="17"/>
                    </a:lnTo>
                    <a:lnTo>
                      <a:pt x="4" y="6"/>
                    </a:lnTo>
                    <a:lnTo>
                      <a:pt x="12" y="0"/>
                    </a:lnTo>
                    <a:lnTo>
                      <a:pt x="22" y="3"/>
                    </a:lnTo>
                    <a:lnTo>
                      <a:pt x="28" y="10"/>
                    </a:lnTo>
                    <a:lnTo>
                      <a:pt x="31" y="19"/>
                    </a:lnTo>
                    <a:lnTo>
                      <a:pt x="19" y="26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08" name="Freeform 249">
                <a:extLst>
                  <a:ext uri="{FF2B5EF4-FFF2-40B4-BE49-F238E27FC236}">
                    <a16:creationId xmlns:a16="http://schemas.microsoft.com/office/drawing/2014/main" id="{F1987735-7DE3-550D-9871-6C8B5BBABC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2437" y="2403291"/>
                <a:ext cx="183981" cy="316164"/>
              </a:xfrm>
              <a:custGeom>
                <a:avLst/>
                <a:gdLst>
                  <a:gd name="T0" fmla="*/ 16 w 104"/>
                  <a:gd name="T1" fmla="*/ 2 h 180"/>
                  <a:gd name="T2" fmla="*/ 10 w 104"/>
                  <a:gd name="T3" fmla="*/ 14 h 180"/>
                  <a:gd name="T4" fmla="*/ 0 w 104"/>
                  <a:gd name="T5" fmla="*/ 25 h 180"/>
                  <a:gd name="T6" fmla="*/ 8 w 104"/>
                  <a:gd name="T7" fmla="*/ 29 h 180"/>
                  <a:gd name="T8" fmla="*/ 10 w 104"/>
                  <a:gd name="T9" fmla="*/ 36 h 180"/>
                  <a:gd name="T10" fmla="*/ 10 w 104"/>
                  <a:gd name="T11" fmla="*/ 46 h 180"/>
                  <a:gd name="T12" fmla="*/ 2 w 104"/>
                  <a:gd name="T13" fmla="*/ 51 h 180"/>
                  <a:gd name="T14" fmla="*/ 5 w 104"/>
                  <a:gd name="T15" fmla="*/ 59 h 180"/>
                  <a:gd name="T16" fmla="*/ 14 w 104"/>
                  <a:gd name="T17" fmla="*/ 61 h 180"/>
                  <a:gd name="T18" fmla="*/ 16 w 104"/>
                  <a:gd name="T19" fmla="*/ 69 h 180"/>
                  <a:gd name="T20" fmla="*/ 13 w 104"/>
                  <a:gd name="T21" fmla="*/ 76 h 180"/>
                  <a:gd name="T22" fmla="*/ 36 w 104"/>
                  <a:gd name="T23" fmla="*/ 81 h 180"/>
                  <a:gd name="T24" fmla="*/ 41 w 104"/>
                  <a:gd name="T25" fmla="*/ 89 h 180"/>
                  <a:gd name="T26" fmla="*/ 48 w 104"/>
                  <a:gd name="T27" fmla="*/ 92 h 180"/>
                  <a:gd name="T28" fmla="*/ 46 w 104"/>
                  <a:gd name="T29" fmla="*/ 99 h 180"/>
                  <a:gd name="T30" fmla="*/ 34 w 104"/>
                  <a:gd name="T31" fmla="*/ 107 h 180"/>
                  <a:gd name="T32" fmla="*/ 24 w 104"/>
                  <a:gd name="T33" fmla="*/ 107 h 180"/>
                  <a:gd name="T34" fmla="*/ 22 w 104"/>
                  <a:gd name="T35" fmla="*/ 118 h 180"/>
                  <a:gd name="T36" fmla="*/ 26 w 104"/>
                  <a:gd name="T37" fmla="*/ 124 h 180"/>
                  <a:gd name="T38" fmla="*/ 24 w 104"/>
                  <a:gd name="T39" fmla="*/ 135 h 180"/>
                  <a:gd name="T40" fmla="*/ 16 w 104"/>
                  <a:gd name="T41" fmla="*/ 139 h 180"/>
                  <a:gd name="T42" fmla="*/ 39 w 104"/>
                  <a:gd name="T43" fmla="*/ 144 h 180"/>
                  <a:gd name="T44" fmla="*/ 37 w 104"/>
                  <a:gd name="T45" fmla="*/ 148 h 180"/>
                  <a:gd name="T46" fmla="*/ 29 w 104"/>
                  <a:gd name="T47" fmla="*/ 149 h 180"/>
                  <a:gd name="T48" fmla="*/ 19 w 104"/>
                  <a:gd name="T49" fmla="*/ 159 h 180"/>
                  <a:gd name="T50" fmla="*/ 11 w 104"/>
                  <a:gd name="T51" fmla="*/ 170 h 180"/>
                  <a:gd name="T52" fmla="*/ 10 w 104"/>
                  <a:gd name="T53" fmla="*/ 179 h 180"/>
                  <a:gd name="T54" fmla="*/ 31 w 104"/>
                  <a:gd name="T55" fmla="*/ 171 h 180"/>
                  <a:gd name="T56" fmla="*/ 45 w 104"/>
                  <a:gd name="T57" fmla="*/ 164 h 180"/>
                  <a:gd name="T58" fmla="*/ 63 w 104"/>
                  <a:gd name="T59" fmla="*/ 168 h 180"/>
                  <a:gd name="T60" fmla="*/ 79 w 104"/>
                  <a:gd name="T61" fmla="*/ 158 h 180"/>
                  <a:gd name="T62" fmla="*/ 97 w 104"/>
                  <a:gd name="T63" fmla="*/ 154 h 180"/>
                  <a:gd name="T64" fmla="*/ 86 w 104"/>
                  <a:gd name="T65" fmla="*/ 144 h 180"/>
                  <a:gd name="T66" fmla="*/ 92 w 104"/>
                  <a:gd name="T67" fmla="*/ 139 h 180"/>
                  <a:gd name="T68" fmla="*/ 102 w 104"/>
                  <a:gd name="T69" fmla="*/ 141 h 180"/>
                  <a:gd name="T70" fmla="*/ 103 w 104"/>
                  <a:gd name="T71" fmla="*/ 118 h 180"/>
                  <a:gd name="T72" fmla="*/ 84 w 104"/>
                  <a:gd name="T73" fmla="*/ 112 h 180"/>
                  <a:gd name="T74" fmla="*/ 84 w 104"/>
                  <a:gd name="T75" fmla="*/ 97 h 180"/>
                  <a:gd name="T76" fmla="*/ 81 w 104"/>
                  <a:gd name="T77" fmla="*/ 88 h 180"/>
                  <a:gd name="T78" fmla="*/ 71 w 104"/>
                  <a:gd name="T79" fmla="*/ 84 h 180"/>
                  <a:gd name="T80" fmla="*/ 73 w 104"/>
                  <a:gd name="T81" fmla="*/ 72 h 180"/>
                  <a:gd name="T82" fmla="*/ 63 w 104"/>
                  <a:gd name="T83" fmla="*/ 69 h 180"/>
                  <a:gd name="T84" fmla="*/ 66 w 104"/>
                  <a:gd name="T85" fmla="*/ 52 h 180"/>
                  <a:gd name="T86" fmla="*/ 42 w 104"/>
                  <a:gd name="T87" fmla="*/ 35 h 180"/>
                  <a:gd name="T88" fmla="*/ 55 w 104"/>
                  <a:gd name="T89" fmla="*/ 31 h 180"/>
                  <a:gd name="T90" fmla="*/ 56 w 104"/>
                  <a:gd name="T91" fmla="*/ 15 h 180"/>
                  <a:gd name="T92" fmla="*/ 34 w 104"/>
                  <a:gd name="T93" fmla="*/ 15 h 180"/>
                  <a:gd name="T94" fmla="*/ 34 w 104"/>
                  <a:gd name="T95" fmla="*/ 0 h 180"/>
                  <a:gd name="T96" fmla="*/ 16 w 104"/>
                  <a:gd name="T97" fmla="*/ 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4" h="180">
                    <a:moveTo>
                      <a:pt x="16" y="2"/>
                    </a:moveTo>
                    <a:lnTo>
                      <a:pt x="10" y="14"/>
                    </a:lnTo>
                    <a:lnTo>
                      <a:pt x="0" y="25"/>
                    </a:lnTo>
                    <a:lnTo>
                      <a:pt x="8" y="29"/>
                    </a:lnTo>
                    <a:lnTo>
                      <a:pt x="10" y="36"/>
                    </a:lnTo>
                    <a:lnTo>
                      <a:pt x="10" y="46"/>
                    </a:lnTo>
                    <a:lnTo>
                      <a:pt x="2" y="51"/>
                    </a:lnTo>
                    <a:lnTo>
                      <a:pt x="5" y="59"/>
                    </a:lnTo>
                    <a:lnTo>
                      <a:pt x="14" y="61"/>
                    </a:lnTo>
                    <a:lnTo>
                      <a:pt x="16" y="69"/>
                    </a:lnTo>
                    <a:lnTo>
                      <a:pt x="13" y="76"/>
                    </a:lnTo>
                    <a:lnTo>
                      <a:pt x="36" y="81"/>
                    </a:lnTo>
                    <a:lnTo>
                      <a:pt x="41" y="89"/>
                    </a:lnTo>
                    <a:lnTo>
                      <a:pt x="48" y="92"/>
                    </a:lnTo>
                    <a:lnTo>
                      <a:pt x="46" y="99"/>
                    </a:lnTo>
                    <a:lnTo>
                      <a:pt x="34" y="107"/>
                    </a:lnTo>
                    <a:lnTo>
                      <a:pt x="24" y="107"/>
                    </a:lnTo>
                    <a:lnTo>
                      <a:pt x="22" y="118"/>
                    </a:lnTo>
                    <a:lnTo>
                      <a:pt x="26" y="124"/>
                    </a:lnTo>
                    <a:lnTo>
                      <a:pt x="24" y="135"/>
                    </a:lnTo>
                    <a:lnTo>
                      <a:pt x="16" y="139"/>
                    </a:lnTo>
                    <a:lnTo>
                      <a:pt x="39" y="144"/>
                    </a:lnTo>
                    <a:lnTo>
                      <a:pt x="37" y="148"/>
                    </a:lnTo>
                    <a:lnTo>
                      <a:pt x="29" y="149"/>
                    </a:lnTo>
                    <a:lnTo>
                      <a:pt x="19" y="159"/>
                    </a:lnTo>
                    <a:lnTo>
                      <a:pt x="11" y="170"/>
                    </a:lnTo>
                    <a:lnTo>
                      <a:pt x="10" y="179"/>
                    </a:lnTo>
                    <a:lnTo>
                      <a:pt x="31" y="171"/>
                    </a:lnTo>
                    <a:lnTo>
                      <a:pt x="45" y="164"/>
                    </a:lnTo>
                    <a:lnTo>
                      <a:pt x="63" y="168"/>
                    </a:lnTo>
                    <a:lnTo>
                      <a:pt x="79" y="158"/>
                    </a:lnTo>
                    <a:lnTo>
                      <a:pt x="97" y="154"/>
                    </a:lnTo>
                    <a:lnTo>
                      <a:pt x="86" y="144"/>
                    </a:lnTo>
                    <a:lnTo>
                      <a:pt x="92" y="139"/>
                    </a:lnTo>
                    <a:lnTo>
                      <a:pt x="102" y="141"/>
                    </a:lnTo>
                    <a:lnTo>
                      <a:pt x="103" y="118"/>
                    </a:lnTo>
                    <a:lnTo>
                      <a:pt x="84" y="112"/>
                    </a:lnTo>
                    <a:lnTo>
                      <a:pt x="84" y="97"/>
                    </a:lnTo>
                    <a:lnTo>
                      <a:pt x="81" y="88"/>
                    </a:lnTo>
                    <a:lnTo>
                      <a:pt x="71" y="84"/>
                    </a:lnTo>
                    <a:lnTo>
                      <a:pt x="73" y="72"/>
                    </a:lnTo>
                    <a:lnTo>
                      <a:pt x="63" y="69"/>
                    </a:lnTo>
                    <a:lnTo>
                      <a:pt x="66" y="52"/>
                    </a:lnTo>
                    <a:lnTo>
                      <a:pt x="42" y="35"/>
                    </a:lnTo>
                    <a:lnTo>
                      <a:pt x="55" y="31"/>
                    </a:lnTo>
                    <a:lnTo>
                      <a:pt x="56" y="15"/>
                    </a:lnTo>
                    <a:lnTo>
                      <a:pt x="34" y="15"/>
                    </a:lnTo>
                    <a:lnTo>
                      <a:pt x="34" y="0"/>
                    </a:lnTo>
                    <a:lnTo>
                      <a:pt x="16" y="2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09" name="Freeform 250">
                <a:extLst>
                  <a:ext uri="{FF2B5EF4-FFF2-40B4-BE49-F238E27FC236}">
                    <a16:creationId xmlns:a16="http://schemas.microsoft.com/office/drawing/2014/main" id="{BB864AE2-DEB9-6B42-AE32-018EBD755B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6221" y="2321498"/>
                <a:ext cx="26732" cy="31459"/>
              </a:xfrm>
              <a:custGeom>
                <a:avLst/>
                <a:gdLst>
                  <a:gd name="T0" fmla="*/ 11 w 15"/>
                  <a:gd name="T1" fmla="*/ 0 h 19"/>
                  <a:gd name="T2" fmla="*/ 0 w 15"/>
                  <a:gd name="T3" fmla="*/ 9 h 19"/>
                  <a:gd name="T4" fmla="*/ 4 w 15"/>
                  <a:gd name="T5" fmla="*/ 18 h 19"/>
                  <a:gd name="T6" fmla="*/ 14 w 15"/>
                  <a:gd name="T7" fmla="*/ 18 h 19"/>
                  <a:gd name="T8" fmla="*/ 11 w 15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9">
                    <a:moveTo>
                      <a:pt x="11" y="0"/>
                    </a:moveTo>
                    <a:lnTo>
                      <a:pt x="0" y="9"/>
                    </a:lnTo>
                    <a:lnTo>
                      <a:pt x="4" y="18"/>
                    </a:lnTo>
                    <a:lnTo>
                      <a:pt x="14" y="18"/>
                    </a:lnTo>
                    <a:lnTo>
                      <a:pt x="11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10" name="Freeform 251">
                <a:extLst>
                  <a:ext uri="{FF2B5EF4-FFF2-40B4-BE49-F238E27FC236}">
                    <a16:creationId xmlns:a16="http://schemas.microsoft.com/office/drawing/2014/main" id="{D06FB95E-F357-70F5-512A-FACCA0B475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8752" y="1881071"/>
                <a:ext cx="622704" cy="539523"/>
              </a:xfrm>
              <a:custGeom>
                <a:avLst/>
                <a:gdLst>
                  <a:gd name="T0" fmla="*/ 303 w 352"/>
                  <a:gd name="T1" fmla="*/ 42 h 306"/>
                  <a:gd name="T2" fmla="*/ 280 w 352"/>
                  <a:gd name="T3" fmla="*/ 30 h 306"/>
                  <a:gd name="T4" fmla="*/ 263 w 352"/>
                  <a:gd name="T5" fmla="*/ 48 h 306"/>
                  <a:gd name="T6" fmla="*/ 237 w 352"/>
                  <a:gd name="T7" fmla="*/ 66 h 306"/>
                  <a:gd name="T8" fmla="*/ 213 w 352"/>
                  <a:gd name="T9" fmla="*/ 61 h 306"/>
                  <a:gd name="T10" fmla="*/ 197 w 352"/>
                  <a:gd name="T11" fmla="*/ 78 h 306"/>
                  <a:gd name="T12" fmla="*/ 173 w 352"/>
                  <a:gd name="T13" fmla="*/ 78 h 306"/>
                  <a:gd name="T14" fmla="*/ 158 w 352"/>
                  <a:gd name="T15" fmla="*/ 90 h 306"/>
                  <a:gd name="T16" fmla="*/ 148 w 352"/>
                  <a:gd name="T17" fmla="*/ 100 h 306"/>
                  <a:gd name="T18" fmla="*/ 138 w 352"/>
                  <a:gd name="T19" fmla="*/ 117 h 306"/>
                  <a:gd name="T20" fmla="*/ 124 w 352"/>
                  <a:gd name="T21" fmla="*/ 129 h 306"/>
                  <a:gd name="T22" fmla="*/ 115 w 352"/>
                  <a:gd name="T23" fmla="*/ 151 h 306"/>
                  <a:gd name="T24" fmla="*/ 117 w 352"/>
                  <a:gd name="T25" fmla="*/ 172 h 306"/>
                  <a:gd name="T26" fmla="*/ 96 w 352"/>
                  <a:gd name="T27" fmla="*/ 174 h 306"/>
                  <a:gd name="T28" fmla="*/ 96 w 352"/>
                  <a:gd name="T29" fmla="*/ 210 h 306"/>
                  <a:gd name="T30" fmla="*/ 107 w 352"/>
                  <a:gd name="T31" fmla="*/ 242 h 306"/>
                  <a:gd name="T32" fmla="*/ 96 w 352"/>
                  <a:gd name="T33" fmla="*/ 267 h 306"/>
                  <a:gd name="T34" fmla="*/ 87 w 352"/>
                  <a:gd name="T35" fmla="*/ 295 h 306"/>
                  <a:gd name="T36" fmla="*/ 55 w 352"/>
                  <a:gd name="T37" fmla="*/ 292 h 306"/>
                  <a:gd name="T38" fmla="*/ 33 w 352"/>
                  <a:gd name="T39" fmla="*/ 303 h 306"/>
                  <a:gd name="T40" fmla="*/ 15 w 352"/>
                  <a:gd name="T41" fmla="*/ 287 h 306"/>
                  <a:gd name="T42" fmla="*/ 11 w 352"/>
                  <a:gd name="T43" fmla="*/ 256 h 306"/>
                  <a:gd name="T44" fmla="*/ 0 w 352"/>
                  <a:gd name="T45" fmla="*/ 218 h 306"/>
                  <a:gd name="T46" fmla="*/ 14 w 352"/>
                  <a:gd name="T47" fmla="*/ 205 h 306"/>
                  <a:gd name="T48" fmla="*/ 40 w 352"/>
                  <a:gd name="T49" fmla="*/ 199 h 306"/>
                  <a:gd name="T50" fmla="*/ 60 w 352"/>
                  <a:gd name="T51" fmla="*/ 189 h 306"/>
                  <a:gd name="T52" fmla="*/ 82 w 352"/>
                  <a:gd name="T53" fmla="*/ 165 h 306"/>
                  <a:gd name="T54" fmla="*/ 94 w 352"/>
                  <a:gd name="T55" fmla="*/ 144 h 306"/>
                  <a:gd name="T56" fmla="*/ 102 w 352"/>
                  <a:gd name="T57" fmla="*/ 117 h 306"/>
                  <a:gd name="T58" fmla="*/ 129 w 352"/>
                  <a:gd name="T59" fmla="*/ 87 h 306"/>
                  <a:gd name="T60" fmla="*/ 163 w 352"/>
                  <a:gd name="T61" fmla="*/ 74 h 306"/>
                  <a:gd name="T62" fmla="*/ 195 w 352"/>
                  <a:gd name="T63" fmla="*/ 64 h 306"/>
                  <a:gd name="T64" fmla="*/ 212 w 352"/>
                  <a:gd name="T65" fmla="*/ 46 h 306"/>
                  <a:gd name="T66" fmla="*/ 198 w 352"/>
                  <a:gd name="T67" fmla="*/ 23 h 306"/>
                  <a:gd name="T68" fmla="*/ 218 w 352"/>
                  <a:gd name="T69" fmla="*/ 8 h 306"/>
                  <a:gd name="T70" fmla="*/ 229 w 352"/>
                  <a:gd name="T71" fmla="*/ 25 h 306"/>
                  <a:gd name="T72" fmla="*/ 236 w 352"/>
                  <a:gd name="T73" fmla="*/ 17 h 306"/>
                  <a:gd name="T74" fmla="*/ 248 w 352"/>
                  <a:gd name="T75" fmla="*/ 26 h 306"/>
                  <a:gd name="T76" fmla="*/ 246 w 352"/>
                  <a:gd name="T77" fmla="*/ 10 h 306"/>
                  <a:gd name="T78" fmla="*/ 271 w 352"/>
                  <a:gd name="T79" fmla="*/ 12 h 306"/>
                  <a:gd name="T80" fmla="*/ 282 w 352"/>
                  <a:gd name="T81" fmla="*/ 14 h 306"/>
                  <a:gd name="T82" fmla="*/ 309 w 352"/>
                  <a:gd name="T83" fmla="*/ 5 h 306"/>
                  <a:gd name="T84" fmla="*/ 322 w 352"/>
                  <a:gd name="T85" fmla="*/ 26 h 306"/>
                  <a:gd name="T86" fmla="*/ 333 w 352"/>
                  <a:gd name="T87" fmla="*/ 48 h 306"/>
                  <a:gd name="T88" fmla="*/ 310 w 352"/>
                  <a:gd name="T89" fmla="*/ 80 h 306"/>
                  <a:gd name="T90" fmla="*/ 303 w 352"/>
                  <a:gd name="T91" fmla="*/ 42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52" h="306">
                    <a:moveTo>
                      <a:pt x="295" y="66"/>
                    </a:moveTo>
                    <a:lnTo>
                      <a:pt x="303" y="42"/>
                    </a:lnTo>
                    <a:lnTo>
                      <a:pt x="292" y="32"/>
                    </a:lnTo>
                    <a:lnTo>
                      <a:pt x="280" y="30"/>
                    </a:lnTo>
                    <a:lnTo>
                      <a:pt x="273" y="37"/>
                    </a:lnTo>
                    <a:lnTo>
                      <a:pt x="263" y="48"/>
                    </a:lnTo>
                    <a:lnTo>
                      <a:pt x="258" y="63"/>
                    </a:lnTo>
                    <a:lnTo>
                      <a:pt x="237" y="66"/>
                    </a:lnTo>
                    <a:lnTo>
                      <a:pt x="224" y="63"/>
                    </a:lnTo>
                    <a:lnTo>
                      <a:pt x="213" y="61"/>
                    </a:lnTo>
                    <a:lnTo>
                      <a:pt x="205" y="68"/>
                    </a:lnTo>
                    <a:lnTo>
                      <a:pt x="197" y="78"/>
                    </a:lnTo>
                    <a:lnTo>
                      <a:pt x="184" y="78"/>
                    </a:lnTo>
                    <a:lnTo>
                      <a:pt x="173" y="78"/>
                    </a:lnTo>
                    <a:lnTo>
                      <a:pt x="166" y="85"/>
                    </a:lnTo>
                    <a:lnTo>
                      <a:pt x="158" y="90"/>
                    </a:lnTo>
                    <a:lnTo>
                      <a:pt x="150" y="87"/>
                    </a:lnTo>
                    <a:lnTo>
                      <a:pt x="148" y="100"/>
                    </a:lnTo>
                    <a:lnTo>
                      <a:pt x="140" y="104"/>
                    </a:lnTo>
                    <a:lnTo>
                      <a:pt x="138" y="117"/>
                    </a:lnTo>
                    <a:lnTo>
                      <a:pt x="128" y="117"/>
                    </a:lnTo>
                    <a:lnTo>
                      <a:pt x="124" y="129"/>
                    </a:lnTo>
                    <a:lnTo>
                      <a:pt x="117" y="133"/>
                    </a:lnTo>
                    <a:lnTo>
                      <a:pt x="115" y="151"/>
                    </a:lnTo>
                    <a:lnTo>
                      <a:pt x="108" y="165"/>
                    </a:lnTo>
                    <a:lnTo>
                      <a:pt x="117" y="172"/>
                    </a:lnTo>
                    <a:lnTo>
                      <a:pt x="110" y="177"/>
                    </a:lnTo>
                    <a:lnTo>
                      <a:pt x="96" y="174"/>
                    </a:lnTo>
                    <a:lnTo>
                      <a:pt x="93" y="184"/>
                    </a:lnTo>
                    <a:lnTo>
                      <a:pt x="96" y="210"/>
                    </a:lnTo>
                    <a:lnTo>
                      <a:pt x="99" y="226"/>
                    </a:lnTo>
                    <a:lnTo>
                      <a:pt x="107" y="242"/>
                    </a:lnTo>
                    <a:lnTo>
                      <a:pt x="110" y="259"/>
                    </a:lnTo>
                    <a:lnTo>
                      <a:pt x="96" y="267"/>
                    </a:lnTo>
                    <a:lnTo>
                      <a:pt x="92" y="286"/>
                    </a:lnTo>
                    <a:lnTo>
                      <a:pt x="87" y="295"/>
                    </a:lnTo>
                    <a:lnTo>
                      <a:pt x="76" y="289"/>
                    </a:lnTo>
                    <a:lnTo>
                      <a:pt x="55" y="292"/>
                    </a:lnTo>
                    <a:lnTo>
                      <a:pt x="44" y="300"/>
                    </a:lnTo>
                    <a:lnTo>
                      <a:pt x="33" y="303"/>
                    </a:lnTo>
                    <a:lnTo>
                      <a:pt x="16" y="305"/>
                    </a:lnTo>
                    <a:lnTo>
                      <a:pt x="15" y="287"/>
                    </a:lnTo>
                    <a:lnTo>
                      <a:pt x="8" y="282"/>
                    </a:lnTo>
                    <a:lnTo>
                      <a:pt x="11" y="256"/>
                    </a:lnTo>
                    <a:lnTo>
                      <a:pt x="1" y="255"/>
                    </a:lnTo>
                    <a:lnTo>
                      <a:pt x="0" y="218"/>
                    </a:lnTo>
                    <a:lnTo>
                      <a:pt x="11" y="214"/>
                    </a:lnTo>
                    <a:lnTo>
                      <a:pt x="14" y="205"/>
                    </a:lnTo>
                    <a:lnTo>
                      <a:pt x="27" y="200"/>
                    </a:lnTo>
                    <a:lnTo>
                      <a:pt x="40" y="199"/>
                    </a:lnTo>
                    <a:lnTo>
                      <a:pt x="45" y="191"/>
                    </a:lnTo>
                    <a:lnTo>
                      <a:pt x="60" y="189"/>
                    </a:lnTo>
                    <a:lnTo>
                      <a:pt x="62" y="172"/>
                    </a:lnTo>
                    <a:lnTo>
                      <a:pt x="82" y="165"/>
                    </a:lnTo>
                    <a:lnTo>
                      <a:pt x="84" y="151"/>
                    </a:lnTo>
                    <a:lnTo>
                      <a:pt x="94" y="144"/>
                    </a:lnTo>
                    <a:lnTo>
                      <a:pt x="98" y="131"/>
                    </a:lnTo>
                    <a:lnTo>
                      <a:pt x="102" y="117"/>
                    </a:lnTo>
                    <a:lnTo>
                      <a:pt x="117" y="102"/>
                    </a:lnTo>
                    <a:lnTo>
                      <a:pt x="129" y="87"/>
                    </a:lnTo>
                    <a:lnTo>
                      <a:pt x="144" y="78"/>
                    </a:lnTo>
                    <a:lnTo>
                      <a:pt x="163" y="74"/>
                    </a:lnTo>
                    <a:lnTo>
                      <a:pt x="174" y="68"/>
                    </a:lnTo>
                    <a:lnTo>
                      <a:pt x="195" y="64"/>
                    </a:lnTo>
                    <a:lnTo>
                      <a:pt x="199" y="52"/>
                    </a:lnTo>
                    <a:lnTo>
                      <a:pt x="212" y="46"/>
                    </a:lnTo>
                    <a:lnTo>
                      <a:pt x="208" y="30"/>
                    </a:lnTo>
                    <a:lnTo>
                      <a:pt x="198" y="23"/>
                    </a:lnTo>
                    <a:lnTo>
                      <a:pt x="213" y="19"/>
                    </a:lnTo>
                    <a:lnTo>
                      <a:pt x="218" y="8"/>
                    </a:lnTo>
                    <a:lnTo>
                      <a:pt x="221" y="23"/>
                    </a:lnTo>
                    <a:lnTo>
                      <a:pt x="229" y="25"/>
                    </a:lnTo>
                    <a:lnTo>
                      <a:pt x="229" y="17"/>
                    </a:lnTo>
                    <a:lnTo>
                      <a:pt x="236" y="17"/>
                    </a:lnTo>
                    <a:lnTo>
                      <a:pt x="239" y="23"/>
                    </a:lnTo>
                    <a:lnTo>
                      <a:pt x="248" y="26"/>
                    </a:lnTo>
                    <a:lnTo>
                      <a:pt x="253" y="15"/>
                    </a:lnTo>
                    <a:lnTo>
                      <a:pt x="246" y="10"/>
                    </a:lnTo>
                    <a:lnTo>
                      <a:pt x="258" y="3"/>
                    </a:lnTo>
                    <a:lnTo>
                      <a:pt x="271" y="12"/>
                    </a:lnTo>
                    <a:lnTo>
                      <a:pt x="279" y="0"/>
                    </a:lnTo>
                    <a:lnTo>
                      <a:pt x="282" y="14"/>
                    </a:lnTo>
                    <a:lnTo>
                      <a:pt x="295" y="15"/>
                    </a:lnTo>
                    <a:lnTo>
                      <a:pt x="309" y="5"/>
                    </a:lnTo>
                    <a:lnTo>
                      <a:pt x="325" y="15"/>
                    </a:lnTo>
                    <a:lnTo>
                      <a:pt x="322" y="26"/>
                    </a:lnTo>
                    <a:lnTo>
                      <a:pt x="351" y="36"/>
                    </a:lnTo>
                    <a:lnTo>
                      <a:pt x="333" y="48"/>
                    </a:lnTo>
                    <a:lnTo>
                      <a:pt x="317" y="65"/>
                    </a:lnTo>
                    <a:lnTo>
                      <a:pt x="310" y="80"/>
                    </a:lnTo>
                    <a:lnTo>
                      <a:pt x="295" y="66"/>
                    </a:lnTo>
                    <a:lnTo>
                      <a:pt x="303" y="42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11" name="Freeform 252">
                <a:extLst>
                  <a:ext uri="{FF2B5EF4-FFF2-40B4-BE49-F238E27FC236}">
                    <a16:creationId xmlns:a16="http://schemas.microsoft.com/office/drawing/2014/main" id="{42DB40B3-2ABD-1CA5-E8AA-58A536337B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1749" y="2667547"/>
                <a:ext cx="300344" cy="311445"/>
              </a:xfrm>
              <a:custGeom>
                <a:avLst/>
                <a:gdLst>
                  <a:gd name="T0" fmla="*/ 89 w 170"/>
                  <a:gd name="T1" fmla="*/ 3 h 176"/>
                  <a:gd name="T2" fmla="*/ 85 w 170"/>
                  <a:gd name="T3" fmla="*/ 15 h 176"/>
                  <a:gd name="T4" fmla="*/ 78 w 170"/>
                  <a:gd name="T5" fmla="*/ 21 h 176"/>
                  <a:gd name="T6" fmla="*/ 74 w 170"/>
                  <a:gd name="T7" fmla="*/ 29 h 176"/>
                  <a:gd name="T8" fmla="*/ 63 w 170"/>
                  <a:gd name="T9" fmla="*/ 27 h 176"/>
                  <a:gd name="T10" fmla="*/ 61 w 170"/>
                  <a:gd name="T11" fmla="*/ 36 h 176"/>
                  <a:gd name="T12" fmla="*/ 50 w 170"/>
                  <a:gd name="T13" fmla="*/ 37 h 176"/>
                  <a:gd name="T14" fmla="*/ 42 w 170"/>
                  <a:gd name="T15" fmla="*/ 29 h 176"/>
                  <a:gd name="T16" fmla="*/ 34 w 170"/>
                  <a:gd name="T17" fmla="*/ 31 h 176"/>
                  <a:gd name="T18" fmla="*/ 38 w 170"/>
                  <a:gd name="T19" fmla="*/ 39 h 176"/>
                  <a:gd name="T20" fmla="*/ 36 w 170"/>
                  <a:gd name="T21" fmla="*/ 47 h 176"/>
                  <a:gd name="T22" fmla="*/ 23 w 170"/>
                  <a:gd name="T23" fmla="*/ 48 h 176"/>
                  <a:gd name="T24" fmla="*/ 17 w 170"/>
                  <a:gd name="T25" fmla="*/ 52 h 176"/>
                  <a:gd name="T26" fmla="*/ 15 w 170"/>
                  <a:gd name="T27" fmla="*/ 54 h 176"/>
                  <a:gd name="T28" fmla="*/ 0 w 170"/>
                  <a:gd name="T29" fmla="*/ 56 h 176"/>
                  <a:gd name="T30" fmla="*/ 0 w 170"/>
                  <a:gd name="T31" fmla="*/ 60 h 176"/>
                  <a:gd name="T32" fmla="*/ 0 w 170"/>
                  <a:gd name="T33" fmla="*/ 66 h 176"/>
                  <a:gd name="T34" fmla="*/ 18 w 170"/>
                  <a:gd name="T35" fmla="*/ 75 h 176"/>
                  <a:gd name="T36" fmla="*/ 26 w 170"/>
                  <a:gd name="T37" fmla="*/ 79 h 176"/>
                  <a:gd name="T38" fmla="*/ 34 w 170"/>
                  <a:gd name="T39" fmla="*/ 88 h 176"/>
                  <a:gd name="T40" fmla="*/ 40 w 170"/>
                  <a:gd name="T41" fmla="*/ 102 h 176"/>
                  <a:gd name="T42" fmla="*/ 48 w 170"/>
                  <a:gd name="T43" fmla="*/ 111 h 176"/>
                  <a:gd name="T44" fmla="*/ 40 w 170"/>
                  <a:gd name="T45" fmla="*/ 115 h 176"/>
                  <a:gd name="T46" fmla="*/ 36 w 170"/>
                  <a:gd name="T47" fmla="*/ 150 h 176"/>
                  <a:gd name="T48" fmla="*/ 31 w 170"/>
                  <a:gd name="T49" fmla="*/ 160 h 176"/>
                  <a:gd name="T50" fmla="*/ 50 w 170"/>
                  <a:gd name="T51" fmla="*/ 166 h 176"/>
                  <a:gd name="T52" fmla="*/ 70 w 170"/>
                  <a:gd name="T53" fmla="*/ 167 h 176"/>
                  <a:gd name="T54" fmla="*/ 80 w 170"/>
                  <a:gd name="T55" fmla="*/ 175 h 176"/>
                  <a:gd name="T56" fmla="*/ 108 w 170"/>
                  <a:gd name="T57" fmla="*/ 175 h 176"/>
                  <a:gd name="T58" fmla="*/ 105 w 170"/>
                  <a:gd name="T59" fmla="*/ 164 h 176"/>
                  <a:gd name="T60" fmla="*/ 110 w 170"/>
                  <a:gd name="T61" fmla="*/ 153 h 176"/>
                  <a:gd name="T62" fmla="*/ 122 w 170"/>
                  <a:gd name="T63" fmla="*/ 152 h 176"/>
                  <a:gd name="T64" fmla="*/ 134 w 170"/>
                  <a:gd name="T65" fmla="*/ 152 h 176"/>
                  <a:gd name="T66" fmla="*/ 143 w 170"/>
                  <a:gd name="T67" fmla="*/ 158 h 176"/>
                  <a:gd name="T68" fmla="*/ 154 w 170"/>
                  <a:gd name="T69" fmla="*/ 161 h 176"/>
                  <a:gd name="T70" fmla="*/ 162 w 170"/>
                  <a:gd name="T71" fmla="*/ 148 h 176"/>
                  <a:gd name="T72" fmla="*/ 162 w 170"/>
                  <a:gd name="T73" fmla="*/ 138 h 176"/>
                  <a:gd name="T74" fmla="*/ 151 w 170"/>
                  <a:gd name="T75" fmla="*/ 133 h 176"/>
                  <a:gd name="T76" fmla="*/ 149 w 170"/>
                  <a:gd name="T77" fmla="*/ 119 h 176"/>
                  <a:gd name="T78" fmla="*/ 155 w 170"/>
                  <a:gd name="T79" fmla="*/ 110 h 176"/>
                  <a:gd name="T80" fmla="*/ 155 w 170"/>
                  <a:gd name="T81" fmla="*/ 99 h 176"/>
                  <a:gd name="T82" fmla="*/ 148 w 170"/>
                  <a:gd name="T83" fmla="*/ 93 h 176"/>
                  <a:gd name="T84" fmla="*/ 151 w 170"/>
                  <a:gd name="T85" fmla="*/ 84 h 176"/>
                  <a:gd name="T86" fmla="*/ 157 w 170"/>
                  <a:gd name="T87" fmla="*/ 74 h 176"/>
                  <a:gd name="T88" fmla="*/ 166 w 170"/>
                  <a:gd name="T89" fmla="*/ 73 h 176"/>
                  <a:gd name="T90" fmla="*/ 163 w 170"/>
                  <a:gd name="T91" fmla="*/ 51 h 176"/>
                  <a:gd name="T92" fmla="*/ 169 w 170"/>
                  <a:gd name="T93" fmla="*/ 43 h 176"/>
                  <a:gd name="T94" fmla="*/ 156 w 170"/>
                  <a:gd name="T95" fmla="*/ 32 h 176"/>
                  <a:gd name="T96" fmla="*/ 137 w 170"/>
                  <a:gd name="T97" fmla="*/ 33 h 176"/>
                  <a:gd name="T98" fmla="*/ 119 w 170"/>
                  <a:gd name="T99" fmla="*/ 27 h 176"/>
                  <a:gd name="T100" fmla="*/ 114 w 170"/>
                  <a:gd name="T101" fmla="*/ 14 h 176"/>
                  <a:gd name="T102" fmla="*/ 102 w 170"/>
                  <a:gd name="T103" fmla="*/ 8 h 176"/>
                  <a:gd name="T104" fmla="*/ 103 w 170"/>
                  <a:gd name="T105" fmla="*/ 0 h 176"/>
                  <a:gd name="T106" fmla="*/ 89 w 170"/>
                  <a:gd name="T107" fmla="*/ 3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70" h="176">
                    <a:moveTo>
                      <a:pt x="89" y="3"/>
                    </a:moveTo>
                    <a:lnTo>
                      <a:pt x="85" y="15"/>
                    </a:lnTo>
                    <a:lnTo>
                      <a:pt x="78" y="21"/>
                    </a:lnTo>
                    <a:lnTo>
                      <a:pt x="74" y="29"/>
                    </a:lnTo>
                    <a:lnTo>
                      <a:pt x="63" y="27"/>
                    </a:lnTo>
                    <a:lnTo>
                      <a:pt x="61" y="36"/>
                    </a:lnTo>
                    <a:lnTo>
                      <a:pt x="50" y="37"/>
                    </a:lnTo>
                    <a:lnTo>
                      <a:pt x="42" y="29"/>
                    </a:lnTo>
                    <a:lnTo>
                      <a:pt x="34" y="31"/>
                    </a:lnTo>
                    <a:lnTo>
                      <a:pt x="38" y="39"/>
                    </a:lnTo>
                    <a:lnTo>
                      <a:pt x="36" y="47"/>
                    </a:lnTo>
                    <a:lnTo>
                      <a:pt x="23" y="48"/>
                    </a:lnTo>
                    <a:lnTo>
                      <a:pt x="17" y="52"/>
                    </a:lnTo>
                    <a:lnTo>
                      <a:pt x="15" y="54"/>
                    </a:lnTo>
                    <a:lnTo>
                      <a:pt x="0" y="56"/>
                    </a:lnTo>
                    <a:lnTo>
                      <a:pt x="0" y="60"/>
                    </a:lnTo>
                    <a:lnTo>
                      <a:pt x="0" y="66"/>
                    </a:lnTo>
                    <a:lnTo>
                      <a:pt x="18" y="75"/>
                    </a:lnTo>
                    <a:lnTo>
                      <a:pt x="26" y="79"/>
                    </a:lnTo>
                    <a:lnTo>
                      <a:pt x="34" y="88"/>
                    </a:lnTo>
                    <a:lnTo>
                      <a:pt x="40" y="102"/>
                    </a:lnTo>
                    <a:lnTo>
                      <a:pt x="48" y="111"/>
                    </a:lnTo>
                    <a:lnTo>
                      <a:pt x="40" y="115"/>
                    </a:lnTo>
                    <a:lnTo>
                      <a:pt x="36" y="150"/>
                    </a:lnTo>
                    <a:lnTo>
                      <a:pt x="31" y="160"/>
                    </a:lnTo>
                    <a:lnTo>
                      <a:pt x="50" y="166"/>
                    </a:lnTo>
                    <a:lnTo>
                      <a:pt x="70" y="167"/>
                    </a:lnTo>
                    <a:lnTo>
                      <a:pt x="80" y="175"/>
                    </a:lnTo>
                    <a:lnTo>
                      <a:pt x="108" y="175"/>
                    </a:lnTo>
                    <a:lnTo>
                      <a:pt x="105" y="164"/>
                    </a:lnTo>
                    <a:lnTo>
                      <a:pt x="110" y="153"/>
                    </a:lnTo>
                    <a:lnTo>
                      <a:pt x="122" y="152"/>
                    </a:lnTo>
                    <a:lnTo>
                      <a:pt x="134" y="152"/>
                    </a:lnTo>
                    <a:lnTo>
                      <a:pt x="143" y="158"/>
                    </a:lnTo>
                    <a:lnTo>
                      <a:pt x="154" y="161"/>
                    </a:lnTo>
                    <a:lnTo>
                      <a:pt x="162" y="148"/>
                    </a:lnTo>
                    <a:lnTo>
                      <a:pt x="162" y="138"/>
                    </a:lnTo>
                    <a:lnTo>
                      <a:pt x="151" y="133"/>
                    </a:lnTo>
                    <a:lnTo>
                      <a:pt x="149" y="119"/>
                    </a:lnTo>
                    <a:lnTo>
                      <a:pt x="155" y="110"/>
                    </a:lnTo>
                    <a:lnTo>
                      <a:pt x="155" y="99"/>
                    </a:lnTo>
                    <a:lnTo>
                      <a:pt x="148" y="93"/>
                    </a:lnTo>
                    <a:lnTo>
                      <a:pt x="151" y="84"/>
                    </a:lnTo>
                    <a:lnTo>
                      <a:pt x="157" y="74"/>
                    </a:lnTo>
                    <a:lnTo>
                      <a:pt x="166" y="73"/>
                    </a:lnTo>
                    <a:lnTo>
                      <a:pt x="163" y="51"/>
                    </a:lnTo>
                    <a:lnTo>
                      <a:pt x="169" y="43"/>
                    </a:lnTo>
                    <a:lnTo>
                      <a:pt x="156" y="32"/>
                    </a:lnTo>
                    <a:lnTo>
                      <a:pt x="137" y="33"/>
                    </a:lnTo>
                    <a:lnTo>
                      <a:pt x="119" y="27"/>
                    </a:lnTo>
                    <a:lnTo>
                      <a:pt x="114" y="14"/>
                    </a:lnTo>
                    <a:lnTo>
                      <a:pt x="102" y="8"/>
                    </a:lnTo>
                    <a:lnTo>
                      <a:pt x="103" y="0"/>
                    </a:lnTo>
                    <a:lnTo>
                      <a:pt x="89" y="3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12" name="Freeform 253">
                <a:extLst>
                  <a:ext uri="{FF2B5EF4-FFF2-40B4-BE49-F238E27FC236}">
                    <a16:creationId xmlns:a16="http://schemas.microsoft.com/office/drawing/2014/main" id="{43B68054-240A-1A38-89D8-AE7D428777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2781" y="2815405"/>
                <a:ext cx="301917" cy="298861"/>
              </a:xfrm>
              <a:custGeom>
                <a:avLst/>
                <a:gdLst>
                  <a:gd name="T0" fmla="*/ 13 w 172"/>
                  <a:gd name="T1" fmla="*/ 65 h 170"/>
                  <a:gd name="T2" fmla="*/ 13 w 172"/>
                  <a:gd name="T3" fmla="*/ 55 h 170"/>
                  <a:gd name="T4" fmla="*/ 2 w 172"/>
                  <a:gd name="T5" fmla="*/ 50 h 170"/>
                  <a:gd name="T6" fmla="*/ 0 w 172"/>
                  <a:gd name="T7" fmla="*/ 36 h 170"/>
                  <a:gd name="T8" fmla="*/ 6 w 172"/>
                  <a:gd name="T9" fmla="*/ 27 h 170"/>
                  <a:gd name="T10" fmla="*/ 6 w 172"/>
                  <a:gd name="T11" fmla="*/ 16 h 170"/>
                  <a:gd name="T12" fmla="*/ 20 w 172"/>
                  <a:gd name="T13" fmla="*/ 16 h 170"/>
                  <a:gd name="T14" fmla="*/ 25 w 172"/>
                  <a:gd name="T15" fmla="*/ 10 h 170"/>
                  <a:gd name="T16" fmla="*/ 30 w 172"/>
                  <a:gd name="T17" fmla="*/ 17 h 170"/>
                  <a:gd name="T18" fmla="*/ 35 w 172"/>
                  <a:gd name="T19" fmla="*/ 12 h 170"/>
                  <a:gd name="T20" fmla="*/ 41 w 172"/>
                  <a:gd name="T21" fmla="*/ 14 h 170"/>
                  <a:gd name="T22" fmla="*/ 46 w 172"/>
                  <a:gd name="T23" fmla="*/ 3 h 170"/>
                  <a:gd name="T24" fmla="*/ 52 w 172"/>
                  <a:gd name="T25" fmla="*/ 6 h 170"/>
                  <a:gd name="T26" fmla="*/ 67 w 172"/>
                  <a:gd name="T27" fmla="*/ 6 h 170"/>
                  <a:gd name="T28" fmla="*/ 80 w 172"/>
                  <a:gd name="T29" fmla="*/ 0 h 170"/>
                  <a:gd name="T30" fmla="*/ 88 w 172"/>
                  <a:gd name="T31" fmla="*/ 9 h 170"/>
                  <a:gd name="T32" fmla="*/ 91 w 172"/>
                  <a:gd name="T33" fmla="*/ 21 h 170"/>
                  <a:gd name="T34" fmla="*/ 84 w 172"/>
                  <a:gd name="T35" fmla="*/ 27 h 170"/>
                  <a:gd name="T36" fmla="*/ 80 w 172"/>
                  <a:gd name="T37" fmla="*/ 41 h 170"/>
                  <a:gd name="T38" fmla="*/ 80 w 172"/>
                  <a:gd name="T39" fmla="*/ 51 h 170"/>
                  <a:gd name="T40" fmla="*/ 86 w 172"/>
                  <a:gd name="T41" fmla="*/ 54 h 170"/>
                  <a:gd name="T42" fmla="*/ 95 w 172"/>
                  <a:gd name="T43" fmla="*/ 69 h 170"/>
                  <a:gd name="T44" fmla="*/ 106 w 172"/>
                  <a:gd name="T45" fmla="*/ 85 h 170"/>
                  <a:gd name="T46" fmla="*/ 124 w 172"/>
                  <a:gd name="T47" fmla="*/ 101 h 170"/>
                  <a:gd name="T48" fmla="*/ 133 w 172"/>
                  <a:gd name="T49" fmla="*/ 101 h 170"/>
                  <a:gd name="T50" fmla="*/ 140 w 172"/>
                  <a:gd name="T51" fmla="*/ 99 h 170"/>
                  <a:gd name="T52" fmla="*/ 141 w 172"/>
                  <a:gd name="T53" fmla="*/ 106 h 170"/>
                  <a:gd name="T54" fmla="*/ 146 w 172"/>
                  <a:gd name="T55" fmla="*/ 111 h 170"/>
                  <a:gd name="T56" fmla="*/ 149 w 172"/>
                  <a:gd name="T57" fmla="*/ 117 h 170"/>
                  <a:gd name="T58" fmla="*/ 157 w 172"/>
                  <a:gd name="T59" fmla="*/ 123 h 170"/>
                  <a:gd name="T60" fmla="*/ 163 w 172"/>
                  <a:gd name="T61" fmla="*/ 129 h 170"/>
                  <a:gd name="T62" fmla="*/ 171 w 172"/>
                  <a:gd name="T63" fmla="*/ 139 h 170"/>
                  <a:gd name="T64" fmla="*/ 166 w 172"/>
                  <a:gd name="T65" fmla="*/ 143 h 170"/>
                  <a:gd name="T66" fmla="*/ 154 w 172"/>
                  <a:gd name="T67" fmla="*/ 134 h 170"/>
                  <a:gd name="T68" fmla="*/ 145 w 172"/>
                  <a:gd name="T69" fmla="*/ 138 h 170"/>
                  <a:gd name="T70" fmla="*/ 142 w 172"/>
                  <a:gd name="T71" fmla="*/ 144 h 170"/>
                  <a:gd name="T72" fmla="*/ 148 w 172"/>
                  <a:gd name="T73" fmla="*/ 155 h 170"/>
                  <a:gd name="T74" fmla="*/ 142 w 172"/>
                  <a:gd name="T75" fmla="*/ 161 h 170"/>
                  <a:gd name="T76" fmla="*/ 138 w 172"/>
                  <a:gd name="T77" fmla="*/ 169 h 170"/>
                  <a:gd name="T78" fmla="*/ 130 w 172"/>
                  <a:gd name="T79" fmla="*/ 169 h 170"/>
                  <a:gd name="T80" fmla="*/ 131 w 172"/>
                  <a:gd name="T81" fmla="*/ 152 h 170"/>
                  <a:gd name="T82" fmla="*/ 131 w 172"/>
                  <a:gd name="T83" fmla="*/ 144 h 170"/>
                  <a:gd name="T84" fmla="*/ 121 w 172"/>
                  <a:gd name="T85" fmla="*/ 137 h 170"/>
                  <a:gd name="T86" fmla="*/ 116 w 172"/>
                  <a:gd name="T87" fmla="*/ 128 h 170"/>
                  <a:gd name="T88" fmla="*/ 108 w 172"/>
                  <a:gd name="T89" fmla="*/ 126 h 170"/>
                  <a:gd name="T90" fmla="*/ 108 w 172"/>
                  <a:gd name="T91" fmla="*/ 117 h 170"/>
                  <a:gd name="T92" fmla="*/ 87 w 172"/>
                  <a:gd name="T93" fmla="*/ 111 h 170"/>
                  <a:gd name="T94" fmla="*/ 74 w 172"/>
                  <a:gd name="T95" fmla="*/ 99 h 170"/>
                  <a:gd name="T96" fmla="*/ 66 w 172"/>
                  <a:gd name="T97" fmla="*/ 93 h 170"/>
                  <a:gd name="T98" fmla="*/ 58 w 172"/>
                  <a:gd name="T99" fmla="*/ 86 h 170"/>
                  <a:gd name="T100" fmla="*/ 53 w 172"/>
                  <a:gd name="T101" fmla="*/ 69 h 170"/>
                  <a:gd name="T102" fmla="*/ 49 w 172"/>
                  <a:gd name="T103" fmla="*/ 59 h 170"/>
                  <a:gd name="T104" fmla="*/ 32 w 172"/>
                  <a:gd name="T105" fmla="*/ 56 h 170"/>
                  <a:gd name="T106" fmla="*/ 29 w 172"/>
                  <a:gd name="T107" fmla="*/ 64 h 170"/>
                  <a:gd name="T108" fmla="*/ 13 w 172"/>
                  <a:gd name="T109" fmla="*/ 65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2" h="170">
                    <a:moveTo>
                      <a:pt x="13" y="65"/>
                    </a:moveTo>
                    <a:lnTo>
                      <a:pt x="13" y="55"/>
                    </a:lnTo>
                    <a:lnTo>
                      <a:pt x="2" y="50"/>
                    </a:lnTo>
                    <a:lnTo>
                      <a:pt x="0" y="36"/>
                    </a:lnTo>
                    <a:lnTo>
                      <a:pt x="6" y="27"/>
                    </a:lnTo>
                    <a:lnTo>
                      <a:pt x="6" y="16"/>
                    </a:lnTo>
                    <a:lnTo>
                      <a:pt x="20" y="16"/>
                    </a:lnTo>
                    <a:lnTo>
                      <a:pt x="25" y="10"/>
                    </a:lnTo>
                    <a:lnTo>
                      <a:pt x="30" y="17"/>
                    </a:lnTo>
                    <a:lnTo>
                      <a:pt x="35" y="12"/>
                    </a:lnTo>
                    <a:lnTo>
                      <a:pt x="41" y="14"/>
                    </a:lnTo>
                    <a:lnTo>
                      <a:pt x="46" y="3"/>
                    </a:lnTo>
                    <a:lnTo>
                      <a:pt x="52" y="6"/>
                    </a:lnTo>
                    <a:lnTo>
                      <a:pt x="67" y="6"/>
                    </a:lnTo>
                    <a:lnTo>
                      <a:pt x="80" y="0"/>
                    </a:lnTo>
                    <a:lnTo>
                      <a:pt x="88" y="9"/>
                    </a:lnTo>
                    <a:lnTo>
                      <a:pt x="91" y="21"/>
                    </a:lnTo>
                    <a:lnTo>
                      <a:pt x="84" y="27"/>
                    </a:lnTo>
                    <a:lnTo>
                      <a:pt x="80" y="41"/>
                    </a:lnTo>
                    <a:lnTo>
                      <a:pt x="80" y="51"/>
                    </a:lnTo>
                    <a:lnTo>
                      <a:pt x="86" y="54"/>
                    </a:lnTo>
                    <a:lnTo>
                      <a:pt x="95" y="69"/>
                    </a:lnTo>
                    <a:lnTo>
                      <a:pt x="106" y="85"/>
                    </a:lnTo>
                    <a:lnTo>
                      <a:pt x="124" y="101"/>
                    </a:lnTo>
                    <a:lnTo>
                      <a:pt x="133" y="101"/>
                    </a:lnTo>
                    <a:lnTo>
                      <a:pt x="140" y="99"/>
                    </a:lnTo>
                    <a:lnTo>
                      <a:pt x="141" y="106"/>
                    </a:lnTo>
                    <a:lnTo>
                      <a:pt x="146" y="111"/>
                    </a:lnTo>
                    <a:lnTo>
                      <a:pt x="149" y="117"/>
                    </a:lnTo>
                    <a:lnTo>
                      <a:pt x="157" y="123"/>
                    </a:lnTo>
                    <a:lnTo>
                      <a:pt x="163" y="129"/>
                    </a:lnTo>
                    <a:lnTo>
                      <a:pt x="171" y="139"/>
                    </a:lnTo>
                    <a:lnTo>
                      <a:pt x="166" y="143"/>
                    </a:lnTo>
                    <a:lnTo>
                      <a:pt x="154" y="134"/>
                    </a:lnTo>
                    <a:lnTo>
                      <a:pt x="145" y="138"/>
                    </a:lnTo>
                    <a:lnTo>
                      <a:pt x="142" y="144"/>
                    </a:lnTo>
                    <a:lnTo>
                      <a:pt x="148" y="155"/>
                    </a:lnTo>
                    <a:lnTo>
                      <a:pt x="142" y="161"/>
                    </a:lnTo>
                    <a:lnTo>
                      <a:pt x="138" y="169"/>
                    </a:lnTo>
                    <a:lnTo>
                      <a:pt x="130" y="169"/>
                    </a:lnTo>
                    <a:lnTo>
                      <a:pt x="131" y="152"/>
                    </a:lnTo>
                    <a:lnTo>
                      <a:pt x="131" y="144"/>
                    </a:lnTo>
                    <a:lnTo>
                      <a:pt x="121" y="137"/>
                    </a:lnTo>
                    <a:lnTo>
                      <a:pt x="116" y="128"/>
                    </a:lnTo>
                    <a:lnTo>
                      <a:pt x="108" y="126"/>
                    </a:lnTo>
                    <a:lnTo>
                      <a:pt x="108" y="117"/>
                    </a:lnTo>
                    <a:lnTo>
                      <a:pt x="87" y="111"/>
                    </a:lnTo>
                    <a:lnTo>
                      <a:pt x="74" y="99"/>
                    </a:lnTo>
                    <a:lnTo>
                      <a:pt x="66" y="93"/>
                    </a:lnTo>
                    <a:lnTo>
                      <a:pt x="58" y="86"/>
                    </a:lnTo>
                    <a:lnTo>
                      <a:pt x="53" y="69"/>
                    </a:lnTo>
                    <a:lnTo>
                      <a:pt x="49" y="59"/>
                    </a:lnTo>
                    <a:lnTo>
                      <a:pt x="32" y="56"/>
                    </a:lnTo>
                    <a:lnTo>
                      <a:pt x="29" y="64"/>
                    </a:lnTo>
                    <a:lnTo>
                      <a:pt x="13" y="65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13" name="Freeform 254">
                <a:extLst>
                  <a:ext uri="{FF2B5EF4-FFF2-40B4-BE49-F238E27FC236}">
                    <a16:creationId xmlns:a16="http://schemas.microsoft.com/office/drawing/2014/main" id="{BCEDF8E2-37A8-47FE-B180-347382B239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2240" y="2933376"/>
                <a:ext cx="309779" cy="246954"/>
              </a:xfrm>
              <a:custGeom>
                <a:avLst/>
                <a:gdLst>
                  <a:gd name="T0" fmla="*/ 174 w 175"/>
                  <a:gd name="T1" fmla="*/ 25 h 140"/>
                  <a:gd name="T2" fmla="*/ 147 w 175"/>
                  <a:gd name="T3" fmla="*/ 25 h 140"/>
                  <a:gd name="T4" fmla="*/ 137 w 175"/>
                  <a:gd name="T5" fmla="*/ 18 h 140"/>
                  <a:gd name="T6" fmla="*/ 116 w 175"/>
                  <a:gd name="T7" fmla="*/ 16 h 140"/>
                  <a:gd name="T8" fmla="*/ 98 w 175"/>
                  <a:gd name="T9" fmla="*/ 10 h 140"/>
                  <a:gd name="T10" fmla="*/ 76 w 175"/>
                  <a:gd name="T11" fmla="*/ 3 h 140"/>
                  <a:gd name="T12" fmla="*/ 64 w 175"/>
                  <a:gd name="T13" fmla="*/ 6 h 140"/>
                  <a:gd name="T14" fmla="*/ 53 w 175"/>
                  <a:gd name="T15" fmla="*/ 0 h 140"/>
                  <a:gd name="T16" fmla="*/ 5 w 175"/>
                  <a:gd name="T17" fmla="*/ 1 h 140"/>
                  <a:gd name="T18" fmla="*/ 8 w 175"/>
                  <a:gd name="T19" fmla="*/ 8 h 140"/>
                  <a:gd name="T20" fmla="*/ 0 w 175"/>
                  <a:gd name="T21" fmla="*/ 11 h 140"/>
                  <a:gd name="T22" fmla="*/ 1 w 175"/>
                  <a:gd name="T23" fmla="*/ 22 h 140"/>
                  <a:gd name="T24" fmla="*/ 8 w 175"/>
                  <a:gd name="T25" fmla="*/ 30 h 140"/>
                  <a:gd name="T26" fmla="*/ 12 w 175"/>
                  <a:gd name="T27" fmla="*/ 40 h 140"/>
                  <a:gd name="T28" fmla="*/ 25 w 175"/>
                  <a:gd name="T29" fmla="*/ 39 h 140"/>
                  <a:gd name="T30" fmla="*/ 35 w 175"/>
                  <a:gd name="T31" fmla="*/ 35 h 140"/>
                  <a:gd name="T32" fmla="*/ 39 w 175"/>
                  <a:gd name="T33" fmla="*/ 40 h 140"/>
                  <a:gd name="T34" fmla="*/ 36 w 175"/>
                  <a:gd name="T35" fmla="*/ 45 h 140"/>
                  <a:gd name="T36" fmla="*/ 33 w 175"/>
                  <a:gd name="T37" fmla="*/ 50 h 140"/>
                  <a:gd name="T38" fmla="*/ 27 w 175"/>
                  <a:gd name="T39" fmla="*/ 77 h 140"/>
                  <a:gd name="T40" fmla="*/ 21 w 175"/>
                  <a:gd name="T41" fmla="*/ 84 h 140"/>
                  <a:gd name="T42" fmla="*/ 29 w 175"/>
                  <a:gd name="T43" fmla="*/ 90 h 140"/>
                  <a:gd name="T44" fmla="*/ 30 w 175"/>
                  <a:gd name="T45" fmla="*/ 111 h 140"/>
                  <a:gd name="T46" fmla="*/ 31 w 175"/>
                  <a:gd name="T47" fmla="*/ 120 h 140"/>
                  <a:gd name="T48" fmla="*/ 40 w 175"/>
                  <a:gd name="T49" fmla="*/ 122 h 140"/>
                  <a:gd name="T50" fmla="*/ 40 w 175"/>
                  <a:gd name="T51" fmla="*/ 132 h 140"/>
                  <a:gd name="T52" fmla="*/ 50 w 175"/>
                  <a:gd name="T53" fmla="*/ 139 h 140"/>
                  <a:gd name="T54" fmla="*/ 59 w 175"/>
                  <a:gd name="T55" fmla="*/ 136 h 140"/>
                  <a:gd name="T56" fmla="*/ 67 w 175"/>
                  <a:gd name="T57" fmla="*/ 131 h 140"/>
                  <a:gd name="T58" fmla="*/ 101 w 175"/>
                  <a:gd name="T59" fmla="*/ 132 h 140"/>
                  <a:gd name="T60" fmla="*/ 109 w 175"/>
                  <a:gd name="T61" fmla="*/ 126 h 140"/>
                  <a:gd name="T62" fmla="*/ 109 w 175"/>
                  <a:gd name="T63" fmla="*/ 117 h 140"/>
                  <a:gd name="T64" fmla="*/ 119 w 175"/>
                  <a:gd name="T65" fmla="*/ 111 h 140"/>
                  <a:gd name="T66" fmla="*/ 126 w 175"/>
                  <a:gd name="T67" fmla="*/ 103 h 140"/>
                  <a:gd name="T68" fmla="*/ 129 w 175"/>
                  <a:gd name="T69" fmla="*/ 92 h 140"/>
                  <a:gd name="T70" fmla="*/ 119 w 175"/>
                  <a:gd name="T71" fmla="*/ 80 h 140"/>
                  <a:gd name="T72" fmla="*/ 126 w 175"/>
                  <a:gd name="T73" fmla="*/ 71 h 140"/>
                  <a:gd name="T74" fmla="*/ 133 w 175"/>
                  <a:gd name="T75" fmla="*/ 61 h 140"/>
                  <a:gd name="T76" fmla="*/ 144 w 175"/>
                  <a:gd name="T77" fmla="*/ 58 h 140"/>
                  <a:gd name="T78" fmla="*/ 155 w 175"/>
                  <a:gd name="T79" fmla="*/ 44 h 140"/>
                  <a:gd name="T80" fmla="*/ 163 w 175"/>
                  <a:gd name="T81" fmla="*/ 36 h 140"/>
                  <a:gd name="T82" fmla="*/ 174 w 175"/>
                  <a:gd name="T83" fmla="*/ 25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75" h="140">
                    <a:moveTo>
                      <a:pt x="174" y="25"/>
                    </a:moveTo>
                    <a:lnTo>
                      <a:pt x="147" y="25"/>
                    </a:lnTo>
                    <a:lnTo>
                      <a:pt x="137" y="18"/>
                    </a:lnTo>
                    <a:lnTo>
                      <a:pt x="116" y="16"/>
                    </a:lnTo>
                    <a:lnTo>
                      <a:pt x="98" y="10"/>
                    </a:lnTo>
                    <a:lnTo>
                      <a:pt x="76" y="3"/>
                    </a:lnTo>
                    <a:lnTo>
                      <a:pt x="64" y="6"/>
                    </a:lnTo>
                    <a:lnTo>
                      <a:pt x="53" y="0"/>
                    </a:lnTo>
                    <a:lnTo>
                      <a:pt x="5" y="1"/>
                    </a:lnTo>
                    <a:lnTo>
                      <a:pt x="8" y="8"/>
                    </a:lnTo>
                    <a:lnTo>
                      <a:pt x="0" y="11"/>
                    </a:lnTo>
                    <a:lnTo>
                      <a:pt x="1" y="22"/>
                    </a:lnTo>
                    <a:lnTo>
                      <a:pt x="8" y="30"/>
                    </a:lnTo>
                    <a:lnTo>
                      <a:pt x="12" y="40"/>
                    </a:lnTo>
                    <a:lnTo>
                      <a:pt x="25" y="39"/>
                    </a:lnTo>
                    <a:lnTo>
                      <a:pt x="35" y="35"/>
                    </a:lnTo>
                    <a:lnTo>
                      <a:pt x="39" y="40"/>
                    </a:lnTo>
                    <a:lnTo>
                      <a:pt x="36" y="45"/>
                    </a:lnTo>
                    <a:lnTo>
                      <a:pt x="33" y="50"/>
                    </a:lnTo>
                    <a:lnTo>
                      <a:pt x="27" y="77"/>
                    </a:lnTo>
                    <a:lnTo>
                      <a:pt x="21" y="84"/>
                    </a:lnTo>
                    <a:lnTo>
                      <a:pt x="29" y="90"/>
                    </a:lnTo>
                    <a:lnTo>
                      <a:pt x="30" y="111"/>
                    </a:lnTo>
                    <a:lnTo>
                      <a:pt x="31" y="120"/>
                    </a:lnTo>
                    <a:lnTo>
                      <a:pt x="40" y="122"/>
                    </a:lnTo>
                    <a:lnTo>
                      <a:pt x="40" y="132"/>
                    </a:lnTo>
                    <a:lnTo>
                      <a:pt x="50" y="139"/>
                    </a:lnTo>
                    <a:lnTo>
                      <a:pt x="59" y="136"/>
                    </a:lnTo>
                    <a:lnTo>
                      <a:pt x="67" y="131"/>
                    </a:lnTo>
                    <a:lnTo>
                      <a:pt x="101" y="132"/>
                    </a:lnTo>
                    <a:lnTo>
                      <a:pt x="109" y="126"/>
                    </a:lnTo>
                    <a:lnTo>
                      <a:pt x="109" y="117"/>
                    </a:lnTo>
                    <a:lnTo>
                      <a:pt x="119" y="111"/>
                    </a:lnTo>
                    <a:lnTo>
                      <a:pt x="126" y="103"/>
                    </a:lnTo>
                    <a:lnTo>
                      <a:pt x="129" y="92"/>
                    </a:lnTo>
                    <a:lnTo>
                      <a:pt x="119" y="80"/>
                    </a:lnTo>
                    <a:lnTo>
                      <a:pt x="126" y="71"/>
                    </a:lnTo>
                    <a:lnTo>
                      <a:pt x="133" y="61"/>
                    </a:lnTo>
                    <a:lnTo>
                      <a:pt x="144" y="58"/>
                    </a:lnTo>
                    <a:lnTo>
                      <a:pt x="155" y="44"/>
                    </a:lnTo>
                    <a:lnTo>
                      <a:pt x="163" y="36"/>
                    </a:lnTo>
                    <a:lnTo>
                      <a:pt x="174" y="25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14" name="Freeform 255">
                <a:extLst>
                  <a:ext uri="{FF2B5EF4-FFF2-40B4-BE49-F238E27FC236}">
                    <a16:creationId xmlns:a16="http://schemas.microsoft.com/office/drawing/2014/main" id="{05709FDD-F00D-FE07-AF8D-F7FD6D827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4943" y="2983711"/>
                <a:ext cx="89632" cy="169879"/>
              </a:xfrm>
              <a:custGeom>
                <a:avLst/>
                <a:gdLst>
                  <a:gd name="T0" fmla="*/ 41 w 51"/>
                  <a:gd name="T1" fmla="*/ 82 h 96"/>
                  <a:gd name="T2" fmla="*/ 40 w 51"/>
                  <a:gd name="T3" fmla="*/ 61 h 96"/>
                  <a:gd name="T4" fmla="*/ 32 w 51"/>
                  <a:gd name="T5" fmla="*/ 55 h 96"/>
                  <a:gd name="T6" fmla="*/ 38 w 51"/>
                  <a:gd name="T7" fmla="*/ 48 h 96"/>
                  <a:gd name="T8" fmla="*/ 44 w 51"/>
                  <a:gd name="T9" fmla="*/ 21 h 96"/>
                  <a:gd name="T10" fmla="*/ 47 w 51"/>
                  <a:gd name="T11" fmla="*/ 15 h 96"/>
                  <a:gd name="T12" fmla="*/ 50 w 51"/>
                  <a:gd name="T13" fmla="*/ 10 h 96"/>
                  <a:gd name="T14" fmla="*/ 46 w 51"/>
                  <a:gd name="T15" fmla="*/ 5 h 96"/>
                  <a:gd name="T16" fmla="*/ 36 w 51"/>
                  <a:gd name="T17" fmla="*/ 9 h 96"/>
                  <a:gd name="T18" fmla="*/ 23 w 51"/>
                  <a:gd name="T19" fmla="*/ 10 h 96"/>
                  <a:gd name="T20" fmla="*/ 19 w 51"/>
                  <a:gd name="T21" fmla="*/ 0 h 96"/>
                  <a:gd name="T22" fmla="*/ 14 w 51"/>
                  <a:gd name="T23" fmla="*/ 13 h 96"/>
                  <a:gd name="T24" fmla="*/ 14 w 51"/>
                  <a:gd name="T25" fmla="*/ 28 h 96"/>
                  <a:gd name="T26" fmla="*/ 16 w 51"/>
                  <a:gd name="T27" fmla="*/ 34 h 96"/>
                  <a:gd name="T28" fmla="*/ 10 w 51"/>
                  <a:gd name="T29" fmla="*/ 44 h 96"/>
                  <a:gd name="T30" fmla="*/ 1 w 51"/>
                  <a:gd name="T31" fmla="*/ 50 h 96"/>
                  <a:gd name="T32" fmla="*/ 0 w 51"/>
                  <a:gd name="T33" fmla="*/ 66 h 96"/>
                  <a:gd name="T34" fmla="*/ 10 w 51"/>
                  <a:gd name="T35" fmla="*/ 70 h 96"/>
                  <a:gd name="T36" fmla="*/ 11 w 51"/>
                  <a:gd name="T37" fmla="*/ 80 h 96"/>
                  <a:gd name="T38" fmla="*/ 12 w 51"/>
                  <a:gd name="T39" fmla="*/ 91 h 96"/>
                  <a:gd name="T40" fmla="*/ 23 w 51"/>
                  <a:gd name="T41" fmla="*/ 95 h 96"/>
                  <a:gd name="T42" fmla="*/ 34 w 51"/>
                  <a:gd name="T43" fmla="*/ 95 h 96"/>
                  <a:gd name="T44" fmla="*/ 41 w 51"/>
                  <a:gd name="T45" fmla="*/ 8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1" h="96">
                    <a:moveTo>
                      <a:pt x="41" y="82"/>
                    </a:moveTo>
                    <a:lnTo>
                      <a:pt x="40" y="61"/>
                    </a:lnTo>
                    <a:lnTo>
                      <a:pt x="32" y="55"/>
                    </a:lnTo>
                    <a:lnTo>
                      <a:pt x="38" y="48"/>
                    </a:lnTo>
                    <a:lnTo>
                      <a:pt x="44" y="21"/>
                    </a:lnTo>
                    <a:lnTo>
                      <a:pt x="47" y="15"/>
                    </a:lnTo>
                    <a:lnTo>
                      <a:pt x="50" y="10"/>
                    </a:lnTo>
                    <a:lnTo>
                      <a:pt x="46" y="5"/>
                    </a:lnTo>
                    <a:lnTo>
                      <a:pt x="36" y="9"/>
                    </a:lnTo>
                    <a:lnTo>
                      <a:pt x="23" y="10"/>
                    </a:lnTo>
                    <a:lnTo>
                      <a:pt x="19" y="0"/>
                    </a:lnTo>
                    <a:lnTo>
                      <a:pt x="14" y="13"/>
                    </a:lnTo>
                    <a:lnTo>
                      <a:pt x="14" y="28"/>
                    </a:lnTo>
                    <a:lnTo>
                      <a:pt x="16" y="34"/>
                    </a:lnTo>
                    <a:lnTo>
                      <a:pt x="10" y="44"/>
                    </a:lnTo>
                    <a:lnTo>
                      <a:pt x="1" y="50"/>
                    </a:lnTo>
                    <a:lnTo>
                      <a:pt x="0" y="66"/>
                    </a:lnTo>
                    <a:lnTo>
                      <a:pt x="10" y="70"/>
                    </a:lnTo>
                    <a:lnTo>
                      <a:pt x="11" y="80"/>
                    </a:lnTo>
                    <a:lnTo>
                      <a:pt x="12" y="91"/>
                    </a:lnTo>
                    <a:lnTo>
                      <a:pt x="23" y="95"/>
                    </a:lnTo>
                    <a:lnTo>
                      <a:pt x="34" y="95"/>
                    </a:lnTo>
                    <a:lnTo>
                      <a:pt x="41" y="82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15" name="Freeform 256">
                <a:extLst>
                  <a:ext uri="{FF2B5EF4-FFF2-40B4-BE49-F238E27FC236}">
                    <a16:creationId xmlns:a16="http://schemas.microsoft.com/office/drawing/2014/main" id="{A26C9B1C-7EC9-6340-2E17-541E604D6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0963" y="2963263"/>
                <a:ext cx="28305" cy="48762"/>
              </a:xfrm>
              <a:custGeom>
                <a:avLst/>
                <a:gdLst>
                  <a:gd name="T0" fmla="*/ 14 w 15"/>
                  <a:gd name="T1" fmla="*/ 0 h 27"/>
                  <a:gd name="T2" fmla="*/ 9 w 15"/>
                  <a:gd name="T3" fmla="*/ 4 h 27"/>
                  <a:gd name="T4" fmla="*/ 0 w 15"/>
                  <a:gd name="T5" fmla="*/ 10 h 27"/>
                  <a:gd name="T6" fmla="*/ 3 w 15"/>
                  <a:gd name="T7" fmla="*/ 20 h 27"/>
                  <a:gd name="T8" fmla="*/ 10 w 15"/>
                  <a:gd name="T9" fmla="*/ 26 h 27"/>
                  <a:gd name="T10" fmla="*/ 14 w 15"/>
                  <a:gd name="T1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27">
                    <a:moveTo>
                      <a:pt x="14" y="0"/>
                    </a:moveTo>
                    <a:lnTo>
                      <a:pt x="9" y="4"/>
                    </a:lnTo>
                    <a:lnTo>
                      <a:pt x="0" y="10"/>
                    </a:lnTo>
                    <a:lnTo>
                      <a:pt x="3" y="20"/>
                    </a:lnTo>
                    <a:lnTo>
                      <a:pt x="10" y="26"/>
                    </a:lnTo>
                    <a:lnTo>
                      <a:pt x="14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16" name="Freeform 257">
                <a:extLst>
                  <a:ext uri="{FF2B5EF4-FFF2-40B4-BE49-F238E27FC236}">
                    <a16:creationId xmlns:a16="http://schemas.microsoft.com/office/drawing/2014/main" id="{813C72FD-8B16-243D-BF6B-CAEA8A9FBF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3101" y="3026181"/>
                <a:ext cx="36167" cy="61345"/>
              </a:xfrm>
              <a:custGeom>
                <a:avLst/>
                <a:gdLst>
                  <a:gd name="T0" fmla="*/ 2 w 20"/>
                  <a:gd name="T1" fmla="*/ 3 h 35"/>
                  <a:gd name="T2" fmla="*/ 5 w 20"/>
                  <a:gd name="T3" fmla="*/ 3 h 35"/>
                  <a:gd name="T4" fmla="*/ 12 w 20"/>
                  <a:gd name="T5" fmla="*/ 1 h 35"/>
                  <a:gd name="T6" fmla="*/ 16 w 20"/>
                  <a:gd name="T7" fmla="*/ 0 h 35"/>
                  <a:gd name="T8" fmla="*/ 18 w 20"/>
                  <a:gd name="T9" fmla="*/ 5 h 35"/>
                  <a:gd name="T10" fmla="*/ 19 w 20"/>
                  <a:gd name="T11" fmla="*/ 13 h 35"/>
                  <a:gd name="T12" fmla="*/ 18 w 20"/>
                  <a:gd name="T13" fmla="*/ 20 h 35"/>
                  <a:gd name="T14" fmla="*/ 16 w 20"/>
                  <a:gd name="T15" fmla="*/ 31 h 35"/>
                  <a:gd name="T16" fmla="*/ 9 w 20"/>
                  <a:gd name="T17" fmla="*/ 34 h 35"/>
                  <a:gd name="T18" fmla="*/ 3 w 20"/>
                  <a:gd name="T19" fmla="*/ 31 h 35"/>
                  <a:gd name="T20" fmla="*/ 3 w 20"/>
                  <a:gd name="T21" fmla="*/ 23 h 35"/>
                  <a:gd name="T22" fmla="*/ 3 w 20"/>
                  <a:gd name="T23" fmla="*/ 14 h 35"/>
                  <a:gd name="T24" fmla="*/ 0 w 20"/>
                  <a:gd name="T25" fmla="*/ 8 h 35"/>
                  <a:gd name="T26" fmla="*/ 2 w 20"/>
                  <a:gd name="T27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35">
                    <a:moveTo>
                      <a:pt x="2" y="3"/>
                    </a:moveTo>
                    <a:lnTo>
                      <a:pt x="5" y="3"/>
                    </a:lnTo>
                    <a:lnTo>
                      <a:pt x="12" y="1"/>
                    </a:lnTo>
                    <a:lnTo>
                      <a:pt x="16" y="0"/>
                    </a:lnTo>
                    <a:lnTo>
                      <a:pt x="18" y="5"/>
                    </a:lnTo>
                    <a:lnTo>
                      <a:pt x="19" y="13"/>
                    </a:lnTo>
                    <a:lnTo>
                      <a:pt x="18" y="20"/>
                    </a:lnTo>
                    <a:lnTo>
                      <a:pt x="16" y="31"/>
                    </a:lnTo>
                    <a:lnTo>
                      <a:pt x="9" y="34"/>
                    </a:lnTo>
                    <a:lnTo>
                      <a:pt x="3" y="31"/>
                    </a:lnTo>
                    <a:lnTo>
                      <a:pt x="3" y="23"/>
                    </a:lnTo>
                    <a:lnTo>
                      <a:pt x="3" y="14"/>
                    </a:lnTo>
                    <a:lnTo>
                      <a:pt x="0" y="8"/>
                    </a:lnTo>
                    <a:lnTo>
                      <a:pt x="2" y="3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17" name="Freeform 258">
                <a:extLst>
                  <a:ext uri="{FF2B5EF4-FFF2-40B4-BE49-F238E27FC236}">
                    <a16:creationId xmlns:a16="http://schemas.microsoft.com/office/drawing/2014/main" id="{A1759A1A-DED6-8202-BAFF-7F670F529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8285" y="2997868"/>
                <a:ext cx="136806" cy="139993"/>
              </a:xfrm>
              <a:custGeom>
                <a:avLst/>
                <a:gdLst>
                  <a:gd name="T0" fmla="*/ 34 w 76"/>
                  <a:gd name="T1" fmla="*/ 58 h 80"/>
                  <a:gd name="T2" fmla="*/ 16 w 76"/>
                  <a:gd name="T3" fmla="*/ 54 h 80"/>
                  <a:gd name="T4" fmla="*/ 14 w 76"/>
                  <a:gd name="T5" fmla="*/ 45 h 80"/>
                  <a:gd name="T6" fmla="*/ 1 w 76"/>
                  <a:gd name="T7" fmla="*/ 32 h 80"/>
                  <a:gd name="T8" fmla="*/ 0 w 76"/>
                  <a:gd name="T9" fmla="*/ 21 h 80"/>
                  <a:gd name="T10" fmla="*/ 13 w 76"/>
                  <a:gd name="T11" fmla="*/ 10 h 80"/>
                  <a:gd name="T12" fmla="*/ 24 w 76"/>
                  <a:gd name="T13" fmla="*/ 14 h 80"/>
                  <a:gd name="T14" fmla="*/ 38 w 76"/>
                  <a:gd name="T15" fmla="*/ 3 h 80"/>
                  <a:gd name="T16" fmla="*/ 45 w 76"/>
                  <a:gd name="T17" fmla="*/ 3 h 80"/>
                  <a:gd name="T18" fmla="*/ 58 w 76"/>
                  <a:gd name="T19" fmla="*/ 7 h 80"/>
                  <a:gd name="T20" fmla="*/ 67 w 76"/>
                  <a:gd name="T21" fmla="*/ 0 h 80"/>
                  <a:gd name="T22" fmla="*/ 75 w 76"/>
                  <a:gd name="T23" fmla="*/ 0 h 80"/>
                  <a:gd name="T24" fmla="*/ 75 w 76"/>
                  <a:gd name="T25" fmla="*/ 13 h 80"/>
                  <a:gd name="T26" fmla="*/ 66 w 76"/>
                  <a:gd name="T27" fmla="*/ 14 h 80"/>
                  <a:gd name="T28" fmla="*/ 61 w 76"/>
                  <a:gd name="T29" fmla="*/ 19 h 80"/>
                  <a:gd name="T30" fmla="*/ 56 w 76"/>
                  <a:gd name="T31" fmla="*/ 24 h 80"/>
                  <a:gd name="T32" fmla="*/ 60 w 76"/>
                  <a:gd name="T33" fmla="*/ 31 h 80"/>
                  <a:gd name="T34" fmla="*/ 49 w 76"/>
                  <a:gd name="T35" fmla="*/ 33 h 80"/>
                  <a:gd name="T36" fmla="*/ 45 w 76"/>
                  <a:gd name="T37" fmla="*/ 30 h 80"/>
                  <a:gd name="T38" fmla="*/ 40 w 76"/>
                  <a:gd name="T39" fmla="*/ 31 h 80"/>
                  <a:gd name="T40" fmla="*/ 45 w 76"/>
                  <a:gd name="T41" fmla="*/ 37 h 80"/>
                  <a:gd name="T42" fmla="*/ 38 w 76"/>
                  <a:gd name="T43" fmla="*/ 45 h 80"/>
                  <a:gd name="T44" fmla="*/ 48 w 76"/>
                  <a:gd name="T45" fmla="*/ 49 h 80"/>
                  <a:gd name="T46" fmla="*/ 61 w 76"/>
                  <a:gd name="T47" fmla="*/ 58 h 80"/>
                  <a:gd name="T48" fmla="*/ 64 w 76"/>
                  <a:gd name="T49" fmla="*/ 65 h 80"/>
                  <a:gd name="T50" fmla="*/ 59 w 76"/>
                  <a:gd name="T51" fmla="*/ 64 h 80"/>
                  <a:gd name="T52" fmla="*/ 45 w 76"/>
                  <a:gd name="T53" fmla="*/ 69 h 80"/>
                  <a:gd name="T54" fmla="*/ 50 w 76"/>
                  <a:gd name="T55" fmla="*/ 77 h 80"/>
                  <a:gd name="T56" fmla="*/ 26 w 76"/>
                  <a:gd name="T57" fmla="*/ 79 h 80"/>
                  <a:gd name="T58" fmla="*/ 26 w 76"/>
                  <a:gd name="T59" fmla="*/ 69 h 80"/>
                  <a:gd name="T60" fmla="*/ 16 w 76"/>
                  <a:gd name="T61" fmla="*/ 65 h 80"/>
                  <a:gd name="T62" fmla="*/ 26 w 76"/>
                  <a:gd name="T63" fmla="*/ 61 h 80"/>
                  <a:gd name="T64" fmla="*/ 32 w 76"/>
                  <a:gd name="T65" fmla="*/ 60 h 80"/>
                  <a:gd name="T66" fmla="*/ 34 w 76"/>
                  <a:gd name="T67" fmla="*/ 5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6" h="80">
                    <a:moveTo>
                      <a:pt x="34" y="58"/>
                    </a:moveTo>
                    <a:lnTo>
                      <a:pt x="16" y="54"/>
                    </a:lnTo>
                    <a:lnTo>
                      <a:pt x="14" y="45"/>
                    </a:lnTo>
                    <a:lnTo>
                      <a:pt x="1" y="32"/>
                    </a:lnTo>
                    <a:lnTo>
                      <a:pt x="0" y="21"/>
                    </a:lnTo>
                    <a:lnTo>
                      <a:pt x="13" y="10"/>
                    </a:lnTo>
                    <a:lnTo>
                      <a:pt x="24" y="14"/>
                    </a:lnTo>
                    <a:lnTo>
                      <a:pt x="38" y="3"/>
                    </a:lnTo>
                    <a:lnTo>
                      <a:pt x="45" y="3"/>
                    </a:lnTo>
                    <a:lnTo>
                      <a:pt x="58" y="7"/>
                    </a:lnTo>
                    <a:lnTo>
                      <a:pt x="67" y="0"/>
                    </a:lnTo>
                    <a:lnTo>
                      <a:pt x="75" y="0"/>
                    </a:lnTo>
                    <a:lnTo>
                      <a:pt x="75" y="13"/>
                    </a:lnTo>
                    <a:lnTo>
                      <a:pt x="66" y="14"/>
                    </a:lnTo>
                    <a:lnTo>
                      <a:pt x="61" y="19"/>
                    </a:lnTo>
                    <a:lnTo>
                      <a:pt x="56" y="24"/>
                    </a:lnTo>
                    <a:lnTo>
                      <a:pt x="60" y="31"/>
                    </a:lnTo>
                    <a:lnTo>
                      <a:pt x="49" y="33"/>
                    </a:lnTo>
                    <a:lnTo>
                      <a:pt x="45" y="30"/>
                    </a:lnTo>
                    <a:lnTo>
                      <a:pt x="40" y="31"/>
                    </a:lnTo>
                    <a:lnTo>
                      <a:pt x="45" y="37"/>
                    </a:lnTo>
                    <a:lnTo>
                      <a:pt x="38" y="45"/>
                    </a:lnTo>
                    <a:lnTo>
                      <a:pt x="48" y="49"/>
                    </a:lnTo>
                    <a:lnTo>
                      <a:pt x="61" y="58"/>
                    </a:lnTo>
                    <a:lnTo>
                      <a:pt x="64" y="65"/>
                    </a:lnTo>
                    <a:lnTo>
                      <a:pt x="59" y="64"/>
                    </a:lnTo>
                    <a:lnTo>
                      <a:pt x="45" y="69"/>
                    </a:lnTo>
                    <a:lnTo>
                      <a:pt x="50" y="77"/>
                    </a:lnTo>
                    <a:lnTo>
                      <a:pt x="26" y="79"/>
                    </a:lnTo>
                    <a:lnTo>
                      <a:pt x="26" y="69"/>
                    </a:lnTo>
                    <a:lnTo>
                      <a:pt x="16" y="65"/>
                    </a:lnTo>
                    <a:lnTo>
                      <a:pt x="26" y="61"/>
                    </a:lnTo>
                    <a:lnTo>
                      <a:pt x="32" y="60"/>
                    </a:lnTo>
                    <a:lnTo>
                      <a:pt x="34" y="58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18" name="Freeform 259">
                <a:extLst>
                  <a:ext uri="{FF2B5EF4-FFF2-40B4-BE49-F238E27FC236}">
                    <a16:creationId xmlns:a16="http://schemas.microsoft.com/office/drawing/2014/main" id="{BDA1E669-33B5-ACCD-C02D-7444D80842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3911" y="2538565"/>
                <a:ext cx="210713" cy="270548"/>
              </a:xfrm>
              <a:custGeom>
                <a:avLst/>
                <a:gdLst>
                  <a:gd name="T0" fmla="*/ 119 w 120"/>
                  <a:gd name="T1" fmla="*/ 73 h 152"/>
                  <a:gd name="T2" fmla="*/ 79 w 120"/>
                  <a:gd name="T3" fmla="*/ 90 h 152"/>
                  <a:gd name="T4" fmla="*/ 119 w 120"/>
                  <a:gd name="T5" fmla="*/ 73 h 152"/>
                  <a:gd name="T6" fmla="*/ 110 w 120"/>
                  <a:gd name="T7" fmla="*/ 47 h 152"/>
                  <a:gd name="T8" fmla="*/ 113 w 120"/>
                  <a:gd name="T9" fmla="*/ 18 h 152"/>
                  <a:gd name="T10" fmla="*/ 108 w 120"/>
                  <a:gd name="T11" fmla="*/ 14 h 152"/>
                  <a:gd name="T12" fmla="*/ 73 w 120"/>
                  <a:gd name="T13" fmla="*/ 20 h 152"/>
                  <a:gd name="T14" fmla="*/ 66 w 120"/>
                  <a:gd name="T15" fmla="*/ 12 h 152"/>
                  <a:gd name="T16" fmla="*/ 60 w 120"/>
                  <a:gd name="T17" fmla="*/ 0 h 152"/>
                  <a:gd name="T18" fmla="*/ 43 w 120"/>
                  <a:gd name="T19" fmla="*/ 4 h 152"/>
                  <a:gd name="T20" fmla="*/ 43 w 120"/>
                  <a:gd name="T21" fmla="*/ 19 h 152"/>
                  <a:gd name="T22" fmla="*/ 43 w 120"/>
                  <a:gd name="T23" fmla="*/ 25 h 152"/>
                  <a:gd name="T24" fmla="*/ 38 w 120"/>
                  <a:gd name="T25" fmla="*/ 25 h 152"/>
                  <a:gd name="T26" fmla="*/ 21 w 120"/>
                  <a:gd name="T27" fmla="*/ 31 h 152"/>
                  <a:gd name="T28" fmla="*/ 21 w 120"/>
                  <a:gd name="T29" fmla="*/ 46 h 152"/>
                  <a:gd name="T30" fmla="*/ 13 w 120"/>
                  <a:gd name="T31" fmla="*/ 60 h 152"/>
                  <a:gd name="T32" fmla="*/ 3 w 120"/>
                  <a:gd name="T33" fmla="*/ 67 h 152"/>
                  <a:gd name="T34" fmla="*/ 0 w 120"/>
                  <a:gd name="T35" fmla="*/ 84 h 152"/>
                  <a:gd name="T36" fmla="*/ 9 w 120"/>
                  <a:gd name="T37" fmla="*/ 88 h 152"/>
                  <a:gd name="T38" fmla="*/ 8 w 120"/>
                  <a:gd name="T39" fmla="*/ 98 h 152"/>
                  <a:gd name="T40" fmla="*/ 18 w 120"/>
                  <a:gd name="T41" fmla="*/ 105 h 152"/>
                  <a:gd name="T42" fmla="*/ 31 w 120"/>
                  <a:gd name="T43" fmla="*/ 116 h 152"/>
                  <a:gd name="T44" fmla="*/ 25 w 120"/>
                  <a:gd name="T45" fmla="*/ 124 h 152"/>
                  <a:gd name="T46" fmla="*/ 28 w 120"/>
                  <a:gd name="T47" fmla="*/ 146 h 152"/>
                  <a:gd name="T48" fmla="*/ 36 w 120"/>
                  <a:gd name="T49" fmla="*/ 147 h 152"/>
                  <a:gd name="T50" fmla="*/ 46 w 120"/>
                  <a:gd name="T51" fmla="*/ 144 h 152"/>
                  <a:gd name="T52" fmla="*/ 54 w 120"/>
                  <a:gd name="T53" fmla="*/ 149 h 152"/>
                  <a:gd name="T54" fmla="*/ 60 w 120"/>
                  <a:gd name="T55" fmla="*/ 150 h 152"/>
                  <a:gd name="T56" fmla="*/ 65 w 120"/>
                  <a:gd name="T57" fmla="*/ 151 h 152"/>
                  <a:gd name="T58" fmla="*/ 83 w 120"/>
                  <a:gd name="T59" fmla="*/ 143 h 152"/>
                  <a:gd name="T60" fmla="*/ 97 w 120"/>
                  <a:gd name="T61" fmla="*/ 136 h 152"/>
                  <a:gd name="T62" fmla="*/ 101 w 120"/>
                  <a:gd name="T63" fmla="*/ 131 h 152"/>
                  <a:gd name="T64" fmla="*/ 102 w 120"/>
                  <a:gd name="T65" fmla="*/ 115 h 152"/>
                  <a:gd name="T66" fmla="*/ 79 w 120"/>
                  <a:gd name="T67" fmla="*/ 90 h 152"/>
                  <a:gd name="T68" fmla="*/ 119 w 120"/>
                  <a:gd name="T69" fmla="*/ 73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0" h="152">
                    <a:moveTo>
                      <a:pt x="119" y="73"/>
                    </a:moveTo>
                    <a:lnTo>
                      <a:pt x="79" y="90"/>
                    </a:lnTo>
                    <a:lnTo>
                      <a:pt x="119" y="73"/>
                    </a:lnTo>
                    <a:lnTo>
                      <a:pt x="110" y="47"/>
                    </a:lnTo>
                    <a:lnTo>
                      <a:pt x="113" y="18"/>
                    </a:lnTo>
                    <a:lnTo>
                      <a:pt x="108" y="14"/>
                    </a:lnTo>
                    <a:lnTo>
                      <a:pt x="73" y="20"/>
                    </a:lnTo>
                    <a:lnTo>
                      <a:pt x="66" y="12"/>
                    </a:lnTo>
                    <a:lnTo>
                      <a:pt x="60" y="0"/>
                    </a:lnTo>
                    <a:lnTo>
                      <a:pt x="43" y="4"/>
                    </a:lnTo>
                    <a:lnTo>
                      <a:pt x="43" y="19"/>
                    </a:lnTo>
                    <a:lnTo>
                      <a:pt x="43" y="25"/>
                    </a:lnTo>
                    <a:lnTo>
                      <a:pt x="38" y="25"/>
                    </a:lnTo>
                    <a:lnTo>
                      <a:pt x="21" y="31"/>
                    </a:lnTo>
                    <a:lnTo>
                      <a:pt x="21" y="46"/>
                    </a:lnTo>
                    <a:lnTo>
                      <a:pt x="13" y="60"/>
                    </a:lnTo>
                    <a:lnTo>
                      <a:pt x="3" y="67"/>
                    </a:lnTo>
                    <a:lnTo>
                      <a:pt x="0" y="84"/>
                    </a:lnTo>
                    <a:lnTo>
                      <a:pt x="9" y="88"/>
                    </a:lnTo>
                    <a:lnTo>
                      <a:pt x="8" y="98"/>
                    </a:lnTo>
                    <a:lnTo>
                      <a:pt x="18" y="105"/>
                    </a:lnTo>
                    <a:lnTo>
                      <a:pt x="31" y="116"/>
                    </a:lnTo>
                    <a:lnTo>
                      <a:pt x="25" y="124"/>
                    </a:lnTo>
                    <a:lnTo>
                      <a:pt x="28" y="146"/>
                    </a:lnTo>
                    <a:lnTo>
                      <a:pt x="36" y="147"/>
                    </a:lnTo>
                    <a:lnTo>
                      <a:pt x="46" y="144"/>
                    </a:lnTo>
                    <a:lnTo>
                      <a:pt x="54" y="149"/>
                    </a:lnTo>
                    <a:lnTo>
                      <a:pt x="60" y="150"/>
                    </a:lnTo>
                    <a:lnTo>
                      <a:pt x="65" y="151"/>
                    </a:lnTo>
                    <a:lnTo>
                      <a:pt x="83" y="143"/>
                    </a:lnTo>
                    <a:lnTo>
                      <a:pt x="97" y="136"/>
                    </a:lnTo>
                    <a:lnTo>
                      <a:pt x="101" y="131"/>
                    </a:lnTo>
                    <a:lnTo>
                      <a:pt x="102" y="115"/>
                    </a:lnTo>
                    <a:lnTo>
                      <a:pt x="79" y="90"/>
                    </a:lnTo>
                    <a:lnTo>
                      <a:pt x="119" y="73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19" name="Freeform 260">
                <a:extLst>
                  <a:ext uri="{FF2B5EF4-FFF2-40B4-BE49-F238E27FC236}">
                    <a16:creationId xmlns:a16="http://schemas.microsoft.com/office/drawing/2014/main" id="{7651FA63-6CA6-14A4-0F68-0092E3ABED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7327" y="2536992"/>
                <a:ext cx="232728" cy="185609"/>
              </a:xfrm>
              <a:custGeom>
                <a:avLst/>
                <a:gdLst>
                  <a:gd name="T0" fmla="*/ 9 w 132"/>
                  <a:gd name="T1" fmla="*/ 74 h 105"/>
                  <a:gd name="T2" fmla="*/ 0 w 132"/>
                  <a:gd name="T3" fmla="*/ 48 h 105"/>
                  <a:gd name="T4" fmla="*/ 3 w 132"/>
                  <a:gd name="T5" fmla="*/ 19 h 105"/>
                  <a:gd name="T6" fmla="*/ 43 w 132"/>
                  <a:gd name="T7" fmla="*/ 0 h 105"/>
                  <a:gd name="T8" fmla="*/ 57 w 132"/>
                  <a:gd name="T9" fmla="*/ 7 h 105"/>
                  <a:gd name="T10" fmla="*/ 77 w 132"/>
                  <a:gd name="T11" fmla="*/ 3 h 105"/>
                  <a:gd name="T12" fmla="*/ 101 w 132"/>
                  <a:gd name="T13" fmla="*/ 13 h 105"/>
                  <a:gd name="T14" fmla="*/ 120 w 132"/>
                  <a:gd name="T15" fmla="*/ 30 h 105"/>
                  <a:gd name="T16" fmla="*/ 120 w 132"/>
                  <a:gd name="T17" fmla="*/ 50 h 105"/>
                  <a:gd name="T18" fmla="*/ 129 w 132"/>
                  <a:gd name="T19" fmla="*/ 50 h 105"/>
                  <a:gd name="T20" fmla="*/ 130 w 132"/>
                  <a:gd name="T21" fmla="*/ 66 h 105"/>
                  <a:gd name="T22" fmla="*/ 131 w 132"/>
                  <a:gd name="T23" fmla="*/ 93 h 105"/>
                  <a:gd name="T24" fmla="*/ 120 w 132"/>
                  <a:gd name="T25" fmla="*/ 101 h 105"/>
                  <a:gd name="T26" fmla="*/ 96 w 132"/>
                  <a:gd name="T27" fmla="*/ 103 h 105"/>
                  <a:gd name="T28" fmla="*/ 73 w 132"/>
                  <a:gd name="T29" fmla="*/ 104 h 105"/>
                  <a:gd name="T30" fmla="*/ 57 w 132"/>
                  <a:gd name="T31" fmla="*/ 95 h 105"/>
                  <a:gd name="T32" fmla="*/ 23 w 132"/>
                  <a:gd name="T33" fmla="*/ 84 h 105"/>
                  <a:gd name="T34" fmla="*/ 9 w 132"/>
                  <a:gd name="T35" fmla="*/ 74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2" h="105">
                    <a:moveTo>
                      <a:pt x="9" y="74"/>
                    </a:moveTo>
                    <a:lnTo>
                      <a:pt x="0" y="48"/>
                    </a:lnTo>
                    <a:lnTo>
                      <a:pt x="3" y="19"/>
                    </a:lnTo>
                    <a:lnTo>
                      <a:pt x="43" y="0"/>
                    </a:lnTo>
                    <a:lnTo>
                      <a:pt x="57" y="7"/>
                    </a:lnTo>
                    <a:lnTo>
                      <a:pt x="77" y="3"/>
                    </a:lnTo>
                    <a:lnTo>
                      <a:pt x="101" y="13"/>
                    </a:lnTo>
                    <a:lnTo>
                      <a:pt x="120" y="30"/>
                    </a:lnTo>
                    <a:lnTo>
                      <a:pt x="120" y="50"/>
                    </a:lnTo>
                    <a:lnTo>
                      <a:pt x="129" y="50"/>
                    </a:lnTo>
                    <a:lnTo>
                      <a:pt x="130" y="66"/>
                    </a:lnTo>
                    <a:lnTo>
                      <a:pt x="131" y="93"/>
                    </a:lnTo>
                    <a:lnTo>
                      <a:pt x="120" y="101"/>
                    </a:lnTo>
                    <a:lnTo>
                      <a:pt x="96" y="103"/>
                    </a:lnTo>
                    <a:lnTo>
                      <a:pt x="73" y="104"/>
                    </a:lnTo>
                    <a:lnTo>
                      <a:pt x="57" y="95"/>
                    </a:lnTo>
                    <a:lnTo>
                      <a:pt x="23" y="84"/>
                    </a:lnTo>
                    <a:lnTo>
                      <a:pt x="9" y="74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20" name="Freeform 261">
                <a:extLst>
                  <a:ext uri="{FF2B5EF4-FFF2-40B4-BE49-F238E27FC236}">
                    <a16:creationId xmlns:a16="http://schemas.microsoft.com/office/drawing/2014/main" id="{DE8B0788-AAEC-51D5-6579-DE525C729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4428" y="1988031"/>
                <a:ext cx="268895" cy="531658"/>
              </a:xfrm>
              <a:custGeom>
                <a:avLst/>
                <a:gdLst>
                  <a:gd name="T0" fmla="*/ 0 w 153"/>
                  <a:gd name="T1" fmla="*/ 234 h 301"/>
                  <a:gd name="T2" fmla="*/ 5 w 153"/>
                  <a:gd name="T3" fmla="*/ 225 h 301"/>
                  <a:gd name="T4" fmla="*/ 9 w 153"/>
                  <a:gd name="T5" fmla="*/ 206 h 301"/>
                  <a:gd name="T6" fmla="*/ 24 w 153"/>
                  <a:gd name="T7" fmla="*/ 199 h 301"/>
                  <a:gd name="T8" fmla="*/ 20 w 153"/>
                  <a:gd name="T9" fmla="*/ 182 h 301"/>
                  <a:gd name="T10" fmla="*/ 13 w 153"/>
                  <a:gd name="T11" fmla="*/ 166 h 301"/>
                  <a:gd name="T12" fmla="*/ 9 w 153"/>
                  <a:gd name="T13" fmla="*/ 150 h 301"/>
                  <a:gd name="T14" fmla="*/ 6 w 153"/>
                  <a:gd name="T15" fmla="*/ 123 h 301"/>
                  <a:gd name="T16" fmla="*/ 9 w 153"/>
                  <a:gd name="T17" fmla="*/ 113 h 301"/>
                  <a:gd name="T18" fmla="*/ 24 w 153"/>
                  <a:gd name="T19" fmla="*/ 116 h 301"/>
                  <a:gd name="T20" fmla="*/ 31 w 153"/>
                  <a:gd name="T21" fmla="*/ 111 h 301"/>
                  <a:gd name="T22" fmla="*/ 21 w 153"/>
                  <a:gd name="T23" fmla="*/ 104 h 301"/>
                  <a:gd name="T24" fmla="*/ 28 w 153"/>
                  <a:gd name="T25" fmla="*/ 90 h 301"/>
                  <a:gd name="T26" fmla="*/ 31 w 153"/>
                  <a:gd name="T27" fmla="*/ 72 h 301"/>
                  <a:gd name="T28" fmla="*/ 37 w 153"/>
                  <a:gd name="T29" fmla="*/ 68 h 301"/>
                  <a:gd name="T30" fmla="*/ 42 w 153"/>
                  <a:gd name="T31" fmla="*/ 57 h 301"/>
                  <a:gd name="T32" fmla="*/ 51 w 153"/>
                  <a:gd name="T33" fmla="*/ 57 h 301"/>
                  <a:gd name="T34" fmla="*/ 53 w 153"/>
                  <a:gd name="T35" fmla="*/ 43 h 301"/>
                  <a:gd name="T36" fmla="*/ 61 w 153"/>
                  <a:gd name="T37" fmla="*/ 39 h 301"/>
                  <a:gd name="T38" fmla="*/ 63 w 153"/>
                  <a:gd name="T39" fmla="*/ 26 h 301"/>
                  <a:gd name="T40" fmla="*/ 71 w 153"/>
                  <a:gd name="T41" fmla="*/ 29 h 301"/>
                  <a:gd name="T42" fmla="*/ 79 w 153"/>
                  <a:gd name="T43" fmla="*/ 25 h 301"/>
                  <a:gd name="T44" fmla="*/ 87 w 153"/>
                  <a:gd name="T45" fmla="*/ 17 h 301"/>
                  <a:gd name="T46" fmla="*/ 97 w 153"/>
                  <a:gd name="T47" fmla="*/ 17 h 301"/>
                  <a:gd name="T48" fmla="*/ 110 w 153"/>
                  <a:gd name="T49" fmla="*/ 17 h 301"/>
                  <a:gd name="T50" fmla="*/ 118 w 153"/>
                  <a:gd name="T51" fmla="*/ 8 h 301"/>
                  <a:gd name="T52" fmla="*/ 127 w 153"/>
                  <a:gd name="T53" fmla="*/ 0 h 301"/>
                  <a:gd name="T54" fmla="*/ 138 w 153"/>
                  <a:gd name="T55" fmla="*/ 13 h 301"/>
                  <a:gd name="T56" fmla="*/ 149 w 153"/>
                  <a:gd name="T57" fmla="*/ 23 h 301"/>
                  <a:gd name="T58" fmla="*/ 150 w 153"/>
                  <a:gd name="T59" fmla="*/ 32 h 301"/>
                  <a:gd name="T60" fmla="*/ 152 w 153"/>
                  <a:gd name="T61" fmla="*/ 63 h 301"/>
                  <a:gd name="T62" fmla="*/ 142 w 153"/>
                  <a:gd name="T63" fmla="*/ 70 h 301"/>
                  <a:gd name="T64" fmla="*/ 131 w 153"/>
                  <a:gd name="T65" fmla="*/ 79 h 301"/>
                  <a:gd name="T66" fmla="*/ 127 w 153"/>
                  <a:gd name="T67" fmla="*/ 96 h 301"/>
                  <a:gd name="T68" fmla="*/ 127 w 153"/>
                  <a:gd name="T69" fmla="*/ 107 h 301"/>
                  <a:gd name="T70" fmla="*/ 112 w 153"/>
                  <a:gd name="T71" fmla="*/ 117 h 301"/>
                  <a:gd name="T72" fmla="*/ 104 w 153"/>
                  <a:gd name="T73" fmla="*/ 128 h 301"/>
                  <a:gd name="T74" fmla="*/ 84 w 153"/>
                  <a:gd name="T75" fmla="*/ 132 h 301"/>
                  <a:gd name="T76" fmla="*/ 76 w 153"/>
                  <a:gd name="T77" fmla="*/ 148 h 301"/>
                  <a:gd name="T78" fmla="*/ 76 w 153"/>
                  <a:gd name="T79" fmla="*/ 176 h 301"/>
                  <a:gd name="T80" fmla="*/ 87 w 153"/>
                  <a:gd name="T81" fmla="*/ 189 h 301"/>
                  <a:gd name="T82" fmla="*/ 93 w 153"/>
                  <a:gd name="T83" fmla="*/ 200 h 301"/>
                  <a:gd name="T84" fmla="*/ 69 w 153"/>
                  <a:gd name="T85" fmla="*/ 211 h 301"/>
                  <a:gd name="T86" fmla="*/ 80 w 153"/>
                  <a:gd name="T87" fmla="*/ 211 h 301"/>
                  <a:gd name="T88" fmla="*/ 87 w 153"/>
                  <a:gd name="T89" fmla="*/ 217 h 301"/>
                  <a:gd name="T90" fmla="*/ 90 w 153"/>
                  <a:gd name="T91" fmla="*/ 228 h 301"/>
                  <a:gd name="T92" fmla="*/ 82 w 153"/>
                  <a:gd name="T93" fmla="*/ 234 h 301"/>
                  <a:gd name="T94" fmla="*/ 71 w 153"/>
                  <a:gd name="T95" fmla="*/ 245 h 301"/>
                  <a:gd name="T96" fmla="*/ 71 w 153"/>
                  <a:gd name="T97" fmla="*/ 265 h 301"/>
                  <a:gd name="T98" fmla="*/ 60 w 153"/>
                  <a:gd name="T99" fmla="*/ 272 h 301"/>
                  <a:gd name="T100" fmla="*/ 57 w 153"/>
                  <a:gd name="T101" fmla="*/ 283 h 301"/>
                  <a:gd name="T102" fmla="*/ 45 w 153"/>
                  <a:gd name="T103" fmla="*/ 290 h 301"/>
                  <a:gd name="T104" fmla="*/ 39 w 153"/>
                  <a:gd name="T105" fmla="*/ 300 h 301"/>
                  <a:gd name="T106" fmla="*/ 23 w 153"/>
                  <a:gd name="T107" fmla="*/ 294 h 301"/>
                  <a:gd name="T108" fmla="*/ 24 w 153"/>
                  <a:gd name="T109" fmla="*/ 275 h 301"/>
                  <a:gd name="T110" fmla="*/ 15 w 153"/>
                  <a:gd name="T111" fmla="*/ 272 h 301"/>
                  <a:gd name="T112" fmla="*/ 13 w 153"/>
                  <a:gd name="T113" fmla="*/ 261 h 301"/>
                  <a:gd name="T114" fmla="*/ 6 w 153"/>
                  <a:gd name="T115" fmla="*/ 247 h 301"/>
                  <a:gd name="T116" fmla="*/ 0 w 153"/>
                  <a:gd name="T117" fmla="*/ 234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53" h="301">
                    <a:moveTo>
                      <a:pt x="0" y="234"/>
                    </a:moveTo>
                    <a:lnTo>
                      <a:pt x="5" y="225"/>
                    </a:lnTo>
                    <a:lnTo>
                      <a:pt x="9" y="206"/>
                    </a:lnTo>
                    <a:lnTo>
                      <a:pt x="24" y="199"/>
                    </a:lnTo>
                    <a:lnTo>
                      <a:pt x="20" y="182"/>
                    </a:lnTo>
                    <a:lnTo>
                      <a:pt x="13" y="166"/>
                    </a:lnTo>
                    <a:lnTo>
                      <a:pt x="9" y="150"/>
                    </a:lnTo>
                    <a:lnTo>
                      <a:pt x="6" y="123"/>
                    </a:lnTo>
                    <a:lnTo>
                      <a:pt x="9" y="113"/>
                    </a:lnTo>
                    <a:lnTo>
                      <a:pt x="24" y="116"/>
                    </a:lnTo>
                    <a:lnTo>
                      <a:pt x="31" y="111"/>
                    </a:lnTo>
                    <a:lnTo>
                      <a:pt x="21" y="104"/>
                    </a:lnTo>
                    <a:lnTo>
                      <a:pt x="28" y="90"/>
                    </a:lnTo>
                    <a:lnTo>
                      <a:pt x="31" y="72"/>
                    </a:lnTo>
                    <a:lnTo>
                      <a:pt x="37" y="68"/>
                    </a:lnTo>
                    <a:lnTo>
                      <a:pt x="42" y="57"/>
                    </a:lnTo>
                    <a:lnTo>
                      <a:pt x="51" y="57"/>
                    </a:lnTo>
                    <a:lnTo>
                      <a:pt x="53" y="43"/>
                    </a:lnTo>
                    <a:lnTo>
                      <a:pt x="61" y="39"/>
                    </a:lnTo>
                    <a:lnTo>
                      <a:pt x="63" y="26"/>
                    </a:lnTo>
                    <a:lnTo>
                      <a:pt x="71" y="29"/>
                    </a:lnTo>
                    <a:lnTo>
                      <a:pt x="79" y="25"/>
                    </a:lnTo>
                    <a:lnTo>
                      <a:pt x="87" y="17"/>
                    </a:lnTo>
                    <a:lnTo>
                      <a:pt x="97" y="17"/>
                    </a:lnTo>
                    <a:lnTo>
                      <a:pt x="110" y="17"/>
                    </a:lnTo>
                    <a:lnTo>
                      <a:pt x="118" y="8"/>
                    </a:lnTo>
                    <a:lnTo>
                      <a:pt x="127" y="0"/>
                    </a:lnTo>
                    <a:lnTo>
                      <a:pt x="138" y="13"/>
                    </a:lnTo>
                    <a:lnTo>
                      <a:pt x="149" y="23"/>
                    </a:lnTo>
                    <a:lnTo>
                      <a:pt x="150" y="32"/>
                    </a:lnTo>
                    <a:lnTo>
                      <a:pt x="152" y="63"/>
                    </a:lnTo>
                    <a:lnTo>
                      <a:pt x="142" y="70"/>
                    </a:lnTo>
                    <a:lnTo>
                      <a:pt x="131" y="79"/>
                    </a:lnTo>
                    <a:lnTo>
                      <a:pt x="127" y="96"/>
                    </a:lnTo>
                    <a:lnTo>
                      <a:pt x="127" y="107"/>
                    </a:lnTo>
                    <a:lnTo>
                      <a:pt x="112" y="117"/>
                    </a:lnTo>
                    <a:lnTo>
                      <a:pt x="104" y="128"/>
                    </a:lnTo>
                    <a:lnTo>
                      <a:pt x="84" y="132"/>
                    </a:lnTo>
                    <a:lnTo>
                      <a:pt x="76" y="148"/>
                    </a:lnTo>
                    <a:lnTo>
                      <a:pt x="76" y="176"/>
                    </a:lnTo>
                    <a:lnTo>
                      <a:pt x="87" y="189"/>
                    </a:lnTo>
                    <a:lnTo>
                      <a:pt x="93" y="200"/>
                    </a:lnTo>
                    <a:lnTo>
                      <a:pt x="69" y="211"/>
                    </a:lnTo>
                    <a:lnTo>
                      <a:pt x="80" y="211"/>
                    </a:lnTo>
                    <a:lnTo>
                      <a:pt x="87" y="217"/>
                    </a:lnTo>
                    <a:lnTo>
                      <a:pt x="90" y="228"/>
                    </a:lnTo>
                    <a:lnTo>
                      <a:pt x="82" y="234"/>
                    </a:lnTo>
                    <a:lnTo>
                      <a:pt x="71" y="245"/>
                    </a:lnTo>
                    <a:lnTo>
                      <a:pt x="71" y="265"/>
                    </a:lnTo>
                    <a:lnTo>
                      <a:pt x="60" y="272"/>
                    </a:lnTo>
                    <a:lnTo>
                      <a:pt x="57" y="283"/>
                    </a:lnTo>
                    <a:lnTo>
                      <a:pt x="45" y="290"/>
                    </a:lnTo>
                    <a:lnTo>
                      <a:pt x="39" y="300"/>
                    </a:lnTo>
                    <a:lnTo>
                      <a:pt x="23" y="294"/>
                    </a:lnTo>
                    <a:lnTo>
                      <a:pt x="24" y="275"/>
                    </a:lnTo>
                    <a:lnTo>
                      <a:pt x="15" y="272"/>
                    </a:lnTo>
                    <a:lnTo>
                      <a:pt x="13" y="261"/>
                    </a:lnTo>
                    <a:lnTo>
                      <a:pt x="6" y="247"/>
                    </a:lnTo>
                    <a:lnTo>
                      <a:pt x="0" y="234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21" name="Freeform 262">
                <a:extLst>
                  <a:ext uri="{FF2B5EF4-FFF2-40B4-BE49-F238E27FC236}">
                    <a16:creationId xmlns:a16="http://schemas.microsoft.com/office/drawing/2014/main" id="{CB87EDCC-B872-F63D-22CE-944BA9DBF8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6713" y="2787092"/>
                <a:ext cx="207568" cy="151004"/>
              </a:xfrm>
              <a:custGeom>
                <a:avLst/>
                <a:gdLst>
                  <a:gd name="T0" fmla="*/ 42 w 118"/>
                  <a:gd name="T1" fmla="*/ 68 h 85"/>
                  <a:gd name="T2" fmla="*/ 33 w 118"/>
                  <a:gd name="T3" fmla="*/ 61 h 85"/>
                  <a:gd name="T4" fmla="*/ 20 w 118"/>
                  <a:gd name="T5" fmla="*/ 53 h 85"/>
                  <a:gd name="T6" fmla="*/ 4 w 118"/>
                  <a:gd name="T7" fmla="*/ 45 h 85"/>
                  <a:gd name="T8" fmla="*/ 0 w 118"/>
                  <a:gd name="T9" fmla="*/ 31 h 85"/>
                  <a:gd name="T10" fmla="*/ 14 w 118"/>
                  <a:gd name="T11" fmla="*/ 27 h 85"/>
                  <a:gd name="T12" fmla="*/ 25 w 118"/>
                  <a:gd name="T13" fmla="*/ 10 h 85"/>
                  <a:gd name="T14" fmla="*/ 31 w 118"/>
                  <a:gd name="T15" fmla="*/ 1 h 85"/>
                  <a:gd name="T16" fmla="*/ 51 w 118"/>
                  <a:gd name="T17" fmla="*/ 0 h 85"/>
                  <a:gd name="T18" fmla="*/ 59 w 118"/>
                  <a:gd name="T19" fmla="*/ 6 h 85"/>
                  <a:gd name="T20" fmla="*/ 80 w 118"/>
                  <a:gd name="T21" fmla="*/ 8 h 85"/>
                  <a:gd name="T22" fmla="*/ 88 w 118"/>
                  <a:gd name="T23" fmla="*/ 4 h 85"/>
                  <a:gd name="T24" fmla="*/ 108 w 118"/>
                  <a:gd name="T25" fmla="*/ 24 h 85"/>
                  <a:gd name="T26" fmla="*/ 109 w 118"/>
                  <a:gd name="T27" fmla="*/ 41 h 85"/>
                  <a:gd name="T28" fmla="*/ 117 w 118"/>
                  <a:gd name="T29" fmla="*/ 59 h 85"/>
                  <a:gd name="T30" fmla="*/ 115 w 118"/>
                  <a:gd name="T31" fmla="*/ 69 h 85"/>
                  <a:gd name="T32" fmla="*/ 104 w 118"/>
                  <a:gd name="T33" fmla="*/ 79 h 85"/>
                  <a:gd name="T34" fmla="*/ 91 w 118"/>
                  <a:gd name="T35" fmla="*/ 81 h 85"/>
                  <a:gd name="T36" fmla="*/ 70 w 118"/>
                  <a:gd name="T37" fmla="*/ 84 h 85"/>
                  <a:gd name="T38" fmla="*/ 66 w 118"/>
                  <a:gd name="T39" fmla="*/ 71 h 85"/>
                  <a:gd name="T40" fmla="*/ 50 w 118"/>
                  <a:gd name="T41" fmla="*/ 65 h 85"/>
                  <a:gd name="T42" fmla="*/ 46 w 118"/>
                  <a:gd name="T43" fmla="*/ 71 h 85"/>
                  <a:gd name="T44" fmla="*/ 42 w 118"/>
                  <a:gd name="T45" fmla="*/ 68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8" h="85">
                    <a:moveTo>
                      <a:pt x="42" y="68"/>
                    </a:moveTo>
                    <a:lnTo>
                      <a:pt x="33" y="61"/>
                    </a:lnTo>
                    <a:lnTo>
                      <a:pt x="20" y="53"/>
                    </a:lnTo>
                    <a:lnTo>
                      <a:pt x="4" y="45"/>
                    </a:lnTo>
                    <a:lnTo>
                      <a:pt x="0" y="31"/>
                    </a:lnTo>
                    <a:lnTo>
                      <a:pt x="14" y="27"/>
                    </a:lnTo>
                    <a:lnTo>
                      <a:pt x="25" y="10"/>
                    </a:lnTo>
                    <a:lnTo>
                      <a:pt x="31" y="1"/>
                    </a:lnTo>
                    <a:lnTo>
                      <a:pt x="51" y="0"/>
                    </a:lnTo>
                    <a:lnTo>
                      <a:pt x="59" y="6"/>
                    </a:lnTo>
                    <a:lnTo>
                      <a:pt x="80" y="8"/>
                    </a:lnTo>
                    <a:lnTo>
                      <a:pt x="88" y="4"/>
                    </a:lnTo>
                    <a:lnTo>
                      <a:pt x="108" y="24"/>
                    </a:lnTo>
                    <a:lnTo>
                      <a:pt x="109" y="41"/>
                    </a:lnTo>
                    <a:lnTo>
                      <a:pt x="117" y="59"/>
                    </a:lnTo>
                    <a:lnTo>
                      <a:pt x="115" y="69"/>
                    </a:lnTo>
                    <a:lnTo>
                      <a:pt x="104" y="79"/>
                    </a:lnTo>
                    <a:lnTo>
                      <a:pt x="91" y="81"/>
                    </a:lnTo>
                    <a:lnTo>
                      <a:pt x="70" y="84"/>
                    </a:lnTo>
                    <a:lnTo>
                      <a:pt x="66" y="71"/>
                    </a:lnTo>
                    <a:lnTo>
                      <a:pt x="50" y="65"/>
                    </a:lnTo>
                    <a:lnTo>
                      <a:pt x="46" y="71"/>
                    </a:lnTo>
                    <a:lnTo>
                      <a:pt x="42" y="68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22" name="Freeform 264">
                <a:extLst>
                  <a:ext uri="{FF2B5EF4-FFF2-40B4-BE49-F238E27FC236}">
                    <a16:creationId xmlns:a16="http://schemas.microsoft.com/office/drawing/2014/main" id="{F8E767BC-DF80-D95F-B3EF-28A11D1736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0030" y="2832707"/>
                <a:ext cx="242163" cy="191900"/>
              </a:xfrm>
              <a:custGeom>
                <a:avLst/>
                <a:gdLst>
                  <a:gd name="T0" fmla="*/ 12 w 137"/>
                  <a:gd name="T1" fmla="*/ 18 h 109"/>
                  <a:gd name="T2" fmla="*/ 3 w 137"/>
                  <a:gd name="T3" fmla="*/ 12 h 109"/>
                  <a:gd name="T4" fmla="*/ 0 w 137"/>
                  <a:gd name="T5" fmla="*/ 0 h 109"/>
                  <a:gd name="T6" fmla="*/ 24 w 137"/>
                  <a:gd name="T7" fmla="*/ 6 h 109"/>
                  <a:gd name="T8" fmla="*/ 37 w 137"/>
                  <a:gd name="T9" fmla="*/ 0 h 109"/>
                  <a:gd name="T10" fmla="*/ 43 w 137"/>
                  <a:gd name="T11" fmla="*/ 2 h 109"/>
                  <a:gd name="T12" fmla="*/ 58 w 137"/>
                  <a:gd name="T13" fmla="*/ 10 h 109"/>
                  <a:gd name="T14" fmla="*/ 75 w 137"/>
                  <a:gd name="T15" fmla="*/ 14 h 109"/>
                  <a:gd name="T16" fmla="*/ 84 w 137"/>
                  <a:gd name="T17" fmla="*/ 6 h 109"/>
                  <a:gd name="T18" fmla="*/ 95 w 137"/>
                  <a:gd name="T19" fmla="*/ 7 h 109"/>
                  <a:gd name="T20" fmla="*/ 99 w 137"/>
                  <a:gd name="T21" fmla="*/ 20 h 109"/>
                  <a:gd name="T22" fmla="*/ 114 w 137"/>
                  <a:gd name="T23" fmla="*/ 29 h 109"/>
                  <a:gd name="T24" fmla="*/ 128 w 137"/>
                  <a:gd name="T25" fmla="*/ 36 h 109"/>
                  <a:gd name="T26" fmla="*/ 136 w 137"/>
                  <a:gd name="T27" fmla="*/ 43 h 109"/>
                  <a:gd name="T28" fmla="*/ 123 w 137"/>
                  <a:gd name="T29" fmla="*/ 53 h 109"/>
                  <a:gd name="T30" fmla="*/ 124 w 137"/>
                  <a:gd name="T31" fmla="*/ 62 h 109"/>
                  <a:gd name="T32" fmla="*/ 132 w 137"/>
                  <a:gd name="T33" fmla="*/ 76 h 109"/>
                  <a:gd name="T34" fmla="*/ 134 w 137"/>
                  <a:gd name="T35" fmla="*/ 97 h 109"/>
                  <a:gd name="T36" fmla="*/ 120 w 137"/>
                  <a:gd name="T37" fmla="*/ 108 h 109"/>
                  <a:gd name="T38" fmla="*/ 109 w 137"/>
                  <a:gd name="T39" fmla="*/ 105 h 109"/>
                  <a:gd name="T40" fmla="*/ 106 w 137"/>
                  <a:gd name="T41" fmla="*/ 90 h 109"/>
                  <a:gd name="T42" fmla="*/ 98 w 137"/>
                  <a:gd name="T43" fmla="*/ 77 h 109"/>
                  <a:gd name="T44" fmla="*/ 90 w 137"/>
                  <a:gd name="T45" fmla="*/ 80 h 109"/>
                  <a:gd name="T46" fmla="*/ 92 w 137"/>
                  <a:gd name="T47" fmla="*/ 91 h 109"/>
                  <a:gd name="T48" fmla="*/ 79 w 137"/>
                  <a:gd name="T49" fmla="*/ 88 h 109"/>
                  <a:gd name="T50" fmla="*/ 68 w 137"/>
                  <a:gd name="T51" fmla="*/ 80 h 109"/>
                  <a:gd name="T52" fmla="*/ 58 w 137"/>
                  <a:gd name="T53" fmla="*/ 68 h 109"/>
                  <a:gd name="T54" fmla="*/ 49 w 137"/>
                  <a:gd name="T55" fmla="*/ 62 h 109"/>
                  <a:gd name="T56" fmla="*/ 34 w 137"/>
                  <a:gd name="T57" fmla="*/ 56 h 109"/>
                  <a:gd name="T58" fmla="*/ 34 w 137"/>
                  <a:gd name="T59" fmla="*/ 46 h 109"/>
                  <a:gd name="T60" fmla="*/ 21 w 137"/>
                  <a:gd name="T61" fmla="*/ 38 h 109"/>
                  <a:gd name="T62" fmla="*/ 17 w 137"/>
                  <a:gd name="T63" fmla="*/ 21 h 109"/>
                  <a:gd name="T64" fmla="*/ 12 w 137"/>
                  <a:gd name="T65" fmla="*/ 18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7" h="109">
                    <a:moveTo>
                      <a:pt x="12" y="18"/>
                    </a:moveTo>
                    <a:lnTo>
                      <a:pt x="3" y="12"/>
                    </a:lnTo>
                    <a:lnTo>
                      <a:pt x="0" y="0"/>
                    </a:lnTo>
                    <a:lnTo>
                      <a:pt x="24" y="6"/>
                    </a:lnTo>
                    <a:lnTo>
                      <a:pt x="37" y="0"/>
                    </a:lnTo>
                    <a:lnTo>
                      <a:pt x="43" y="2"/>
                    </a:lnTo>
                    <a:lnTo>
                      <a:pt x="58" y="10"/>
                    </a:lnTo>
                    <a:lnTo>
                      <a:pt x="75" y="14"/>
                    </a:lnTo>
                    <a:lnTo>
                      <a:pt x="84" y="6"/>
                    </a:lnTo>
                    <a:lnTo>
                      <a:pt x="95" y="7"/>
                    </a:lnTo>
                    <a:lnTo>
                      <a:pt x="99" y="20"/>
                    </a:lnTo>
                    <a:lnTo>
                      <a:pt x="114" y="29"/>
                    </a:lnTo>
                    <a:lnTo>
                      <a:pt x="128" y="36"/>
                    </a:lnTo>
                    <a:lnTo>
                      <a:pt x="136" y="43"/>
                    </a:lnTo>
                    <a:lnTo>
                      <a:pt x="123" y="53"/>
                    </a:lnTo>
                    <a:lnTo>
                      <a:pt x="124" y="62"/>
                    </a:lnTo>
                    <a:lnTo>
                      <a:pt x="132" y="76"/>
                    </a:lnTo>
                    <a:lnTo>
                      <a:pt x="134" y="97"/>
                    </a:lnTo>
                    <a:lnTo>
                      <a:pt x="120" y="108"/>
                    </a:lnTo>
                    <a:lnTo>
                      <a:pt x="109" y="105"/>
                    </a:lnTo>
                    <a:lnTo>
                      <a:pt x="106" y="90"/>
                    </a:lnTo>
                    <a:lnTo>
                      <a:pt x="98" y="77"/>
                    </a:lnTo>
                    <a:lnTo>
                      <a:pt x="90" y="80"/>
                    </a:lnTo>
                    <a:lnTo>
                      <a:pt x="92" y="91"/>
                    </a:lnTo>
                    <a:lnTo>
                      <a:pt x="79" y="88"/>
                    </a:lnTo>
                    <a:lnTo>
                      <a:pt x="68" y="80"/>
                    </a:lnTo>
                    <a:lnTo>
                      <a:pt x="58" y="68"/>
                    </a:lnTo>
                    <a:lnTo>
                      <a:pt x="49" y="62"/>
                    </a:lnTo>
                    <a:lnTo>
                      <a:pt x="34" y="56"/>
                    </a:lnTo>
                    <a:lnTo>
                      <a:pt x="34" y="46"/>
                    </a:lnTo>
                    <a:lnTo>
                      <a:pt x="21" y="38"/>
                    </a:lnTo>
                    <a:lnTo>
                      <a:pt x="17" y="21"/>
                    </a:lnTo>
                    <a:lnTo>
                      <a:pt x="12" y="18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23" name="Freeform 265">
                <a:extLst>
                  <a:ext uri="{FF2B5EF4-FFF2-40B4-BE49-F238E27FC236}">
                    <a16:creationId xmlns:a16="http://schemas.microsoft.com/office/drawing/2014/main" id="{CCE8D6B8-534C-8C04-ECBF-44C6781A62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0177" y="2603056"/>
                <a:ext cx="407273" cy="294142"/>
              </a:xfrm>
              <a:custGeom>
                <a:avLst/>
                <a:gdLst>
                  <a:gd name="T0" fmla="*/ 65 w 259"/>
                  <a:gd name="T1" fmla="*/ 123 h 187"/>
                  <a:gd name="T2" fmla="*/ 86 w 259"/>
                  <a:gd name="T3" fmla="*/ 121 h 187"/>
                  <a:gd name="T4" fmla="*/ 99 w 259"/>
                  <a:gd name="T5" fmla="*/ 130 h 187"/>
                  <a:gd name="T6" fmla="*/ 119 w 259"/>
                  <a:gd name="T7" fmla="*/ 160 h 187"/>
                  <a:gd name="T8" fmla="*/ 116 w 259"/>
                  <a:gd name="T9" fmla="*/ 172 h 187"/>
                  <a:gd name="T10" fmla="*/ 110 w 259"/>
                  <a:gd name="T11" fmla="*/ 187 h 187"/>
                  <a:gd name="T12" fmla="*/ 123 w 259"/>
                  <a:gd name="T13" fmla="*/ 173 h 187"/>
                  <a:gd name="T14" fmla="*/ 132 w 259"/>
                  <a:gd name="T15" fmla="*/ 138 h 187"/>
                  <a:gd name="T16" fmla="*/ 149 w 259"/>
                  <a:gd name="T17" fmla="*/ 134 h 187"/>
                  <a:gd name="T18" fmla="*/ 154 w 259"/>
                  <a:gd name="T19" fmla="*/ 157 h 187"/>
                  <a:gd name="T20" fmla="*/ 175 w 259"/>
                  <a:gd name="T21" fmla="*/ 154 h 187"/>
                  <a:gd name="T22" fmla="*/ 169 w 259"/>
                  <a:gd name="T23" fmla="*/ 174 h 187"/>
                  <a:gd name="T24" fmla="*/ 184 w 259"/>
                  <a:gd name="T25" fmla="*/ 183 h 187"/>
                  <a:gd name="T26" fmla="*/ 211 w 259"/>
                  <a:gd name="T27" fmla="*/ 178 h 187"/>
                  <a:gd name="T28" fmla="*/ 187 w 259"/>
                  <a:gd name="T29" fmla="*/ 156 h 187"/>
                  <a:gd name="T30" fmla="*/ 197 w 259"/>
                  <a:gd name="T31" fmla="*/ 152 h 187"/>
                  <a:gd name="T32" fmla="*/ 205 w 259"/>
                  <a:gd name="T33" fmla="*/ 140 h 187"/>
                  <a:gd name="T34" fmla="*/ 218 w 259"/>
                  <a:gd name="T35" fmla="*/ 142 h 187"/>
                  <a:gd name="T36" fmla="*/ 250 w 259"/>
                  <a:gd name="T37" fmla="*/ 128 h 187"/>
                  <a:gd name="T38" fmla="*/ 259 w 259"/>
                  <a:gd name="T39" fmla="*/ 78 h 187"/>
                  <a:gd name="T40" fmla="*/ 195 w 259"/>
                  <a:gd name="T41" fmla="*/ 25 h 187"/>
                  <a:gd name="T42" fmla="*/ 186 w 259"/>
                  <a:gd name="T43" fmla="*/ 0 h 187"/>
                  <a:gd name="T44" fmla="*/ 143 w 259"/>
                  <a:gd name="T45" fmla="*/ 3 h 187"/>
                  <a:gd name="T46" fmla="*/ 132 w 259"/>
                  <a:gd name="T47" fmla="*/ 21 h 187"/>
                  <a:gd name="T48" fmla="*/ 17 w 259"/>
                  <a:gd name="T49" fmla="*/ 34 h 187"/>
                  <a:gd name="T50" fmla="*/ 18 w 259"/>
                  <a:gd name="T51" fmla="*/ 63 h 187"/>
                  <a:gd name="T52" fmla="*/ 6 w 259"/>
                  <a:gd name="T53" fmla="*/ 73 h 187"/>
                  <a:gd name="T54" fmla="*/ 0 w 259"/>
                  <a:gd name="T55" fmla="*/ 120 h 187"/>
                  <a:gd name="T56" fmla="*/ 23 w 259"/>
                  <a:gd name="T57" fmla="*/ 119 h 187"/>
                  <a:gd name="T58" fmla="*/ 32 w 259"/>
                  <a:gd name="T59" fmla="*/ 125 h 187"/>
                  <a:gd name="T60" fmla="*/ 55 w 259"/>
                  <a:gd name="T61" fmla="*/ 126 h 187"/>
                  <a:gd name="T62" fmla="*/ 65 w 259"/>
                  <a:gd name="T63" fmla="*/ 123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59" h="187">
                    <a:moveTo>
                      <a:pt x="65" y="123"/>
                    </a:moveTo>
                    <a:lnTo>
                      <a:pt x="86" y="121"/>
                    </a:lnTo>
                    <a:lnTo>
                      <a:pt x="99" y="130"/>
                    </a:lnTo>
                    <a:lnTo>
                      <a:pt x="119" y="160"/>
                    </a:lnTo>
                    <a:lnTo>
                      <a:pt x="116" y="172"/>
                    </a:lnTo>
                    <a:lnTo>
                      <a:pt x="110" y="187"/>
                    </a:lnTo>
                    <a:lnTo>
                      <a:pt x="123" y="173"/>
                    </a:lnTo>
                    <a:lnTo>
                      <a:pt x="132" y="138"/>
                    </a:lnTo>
                    <a:lnTo>
                      <a:pt x="149" y="134"/>
                    </a:lnTo>
                    <a:lnTo>
                      <a:pt x="154" y="157"/>
                    </a:lnTo>
                    <a:lnTo>
                      <a:pt x="175" y="154"/>
                    </a:lnTo>
                    <a:lnTo>
                      <a:pt x="169" y="174"/>
                    </a:lnTo>
                    <a:lnTo>
                      <a:pt x="184" y="183"/>
                    </a:lnTo>
                    <a:lnTo>
                      <a:pt x="211" y="178"/>
                    </a:lnTo>
                    <a:lnTo>
                      <a:pt x="187" y="156"/>
                    </a:lnTo>
                    <a:lnTo>
                      <a:pt x="197" y="152"/>
                    </a:lnTo>
                    <a:lnTo>
                      <a:pt x="205" y="140"/>
                    </a:lnTo>
                    <a:lnTo>
                      <a:pt x="218" y="142"/>
                    </a:lnTo>
                    <a:lnTo>
                      <a:pt x="250" y="128"/>
                    </a:lnTo>
                    <a:lnTo>
                      <a:pt x="259" y="78"/>
                    </a:lnTo>
                    <a:lnTo>
                      <a:pt x="195" y="25"/>
                    </a:lnTo>
                    <a:lnTo>
                      <a:pt x="186" y="0"/>
                    </a:lnTo>
                    <a:lnTo>
                      <a:pt x="143" y="3"/>
                    </a:lnTo>
                    <a:lnTo>
                      <a:pt x="132" y="21"/>
                    </a:lnTo>
                    <a:lnTo>
                      <a:pt x="17" y="34"/>
                    </a:lnTo>
                    <a:lnTo>
                      <a:pt x="18" y="63"/>
                    </a:lnTo>
                    <a:lnTo>
                      <a:pt x="6" y="73"/>
                    </a:lnTo>
                    <a:lnTo>
                      <a:pt x="0" y="120"/>
                    </a:lnTo>
                    <a:lnTo>
                      <a:pt x="23" y="119"/>
                    </a:lnTo>
                    <a:lnTo>
                      <a:pt x="32" y="125"/>
                    </a:lnTo>
                    <a:lnTo>
                      <a:pt x="55" y="126"/>
                    </a:lnTo>
                    <a:lnTo>
                      <a:pt x="65" y="123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24" name="Freeform 266">
                <a:extLst>
                  <a:ext uri="{FF2B5EF4-FFF2-40B4-BE49-F238E27FC236}">
                    <a16:creationId xmlns:a16="http://schemas.microsoft.com/office/drawing/2014/main" id="{D3D2623F-7CC3-556F-2DB0-A7401C5E4B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9612" y="2441042"/>
                <a:ext cx="237445" cy="217068"/>
              </a:xfrm>
              <a:custGeom>
                <a:avLst/>
                <a:gdLst>
                  <a:gd name="T0" fmla="*/ 11 w 136"/>
                  <a:gd name="T1" fmla="*/ 121 h 122"/>
                  <a:gd name="T2" fmla="*/ 112 w 136"/>
                  <a:gd name="T3" fmla="*/ 110 h 122"/>
                  <a:gd name="T4" fmla="*/ 122 w 136"/>
                  <a:gd name="T5" fmla="*/ 94 h 122"/>
                  <a:gd name="T6" fmla="*/ 129 w 136"/>
                  <a:gd name="T7" fmla="*/ 74 h 122"/>
                  <a:gd name="T8" fmla="*/ 135 w 136"/>
                  <a:gd name="T9" fmla="*/ 67 h 122"/>
                  <a:gd name="T10" fmla="*/ 132 w 136"/>
                  <a:gd name="T11" fmla="*/ 15 h 122"/>
                  <a:gd name="T12" fmla="*/ 93 w 136"/>
                  <a:gd name="T13" fmla="*/ 0 h 122"/>
                  <a:gd name="T14" fmla="*/ 82 w 136"/>
                  <a:gd name="T15" fmla="*/ 8 h 122"/>
                  <a:gd name="T16" fmla="*/ 68 w 136"/>
                  <a:gd name="T17" fmla="*/ 3 h 122"/>
                  <a:gd name="T18" fmla="*/ 62 w 136"/>
                  <a:gd name="T19" fmla="*/ 22 h 122"/>
                  <a:gd name="T20" fmla="*/ 58 w 136"/>
                  <a:gd name="T21" fmla="*/ 19 h 122"/>
                  <a:gd name="T22" fmla="*/ 49 w 136"/>
                  <a:gd name="T23" fmla="*/ 38 h 122"/>
                  <a:gd name="T24" fmla="*/ 56 w 136"/>
                  <a:gd name="T25" fmla="*/ 49 h 122"/>
                  <a:gd name="T26" fmla="*/ 36 w 136"/>
                  <a:gd name="T27" fmla="*/ 56 h 122"/>
                  <a:gd name="T28" fmla="*/ 33 w 136"/>
                  <a:gd name="T29" fmla="*/ 68 h 122"/>
                  <a:gd name="T30" fmla="*/ 15 w 136"/>
                  <a:gd name="T31" fmla="*/ 66 h 122"/>
                  <a:gd name="T32" fmla="*/ 0 w 136"/>
                  <a:gd name="T33" fmla="*/ 72 h 122"/>
                  <a:gd name="T34" fmla="*/ 1 w 136"/>
                  <a:gd name="T35" fmla="*/ 85 h 122"/>
                  <a:gd name="T36" fmla="*/ 1 w 136"/>
                  <a:gd name="T37" fmla="*/ 105 h 122"/>
                  <a:gd name="T38" fmla="*/ 10 w 136"/>
                  <a:gd name="T39" fmla="*/ 105 h 122"/>
                  <a:gd name="T40" fmla="*/ 11 w 136"/>
                  <a:gd name="T41" fmla="*/ 121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6" h="122">
                    <a:moveTo>
                      <a:pt x="11" y="121"/>
                    </a:moveTo>
                    <a:lnTo>
                      <a:pt x="112" y="110"/>
                    </a:lnTo>
                    <a:lnTo>
                      <a:pt x="122" y="94"/>
                    </a:lnTo>
                    <a:lnTo>
                      <a:pt x="129" y="74"/>
                    </a:lnTo>
                    <a:lnTo>
                      <a:pt x="135" y="67"/>
                    </a:lnTo>
                    <a:lnTo>
                      <a:pt x="132" y="15"/>
                    </a:lnTo>
                    <a:lnTo>
                      <a:pt x="93" y="0"/>
                    </a:lnTo>
                    <a:lnTo>
                      <a:pt x="82" y="8"/>
                    </a:lnTo>
                    <a:lnTo>
                      <a:pt x="68" y="3"/>
                    </a:lnTo>
                    <a:lnTo>
                      <a:pt x="62" y="22"/>
                    </a:lnTo>
                    <a:lnTo>
                      <a:pt x="58" y="19"/>
                    </a:lnTo>
                    <a:lnTo>
                      <a:pt x="49" y="38"/>
                    </a:lnTo>
                    <a:lnTo>
                      <a:pt x="56" y="49"/>
                    </a:lnTo>
                    <a:lnTo>
                      <a:pt x="36" y="56"/>
                    </a:lnTo>
                    <a:lnTo>
                      <a:pt x="33" y="68"/>
                    </a:lnTo>
                    <a:lnTo>
                      <a:pt x="15" y="66"/>
                    </a:lnTo>
                    <a:lnTo>
                      <a:pt x="0" y="72"/>
                    </a:lnTo>
                    <a:lnTo>
                      <a:pt x="1" y="85"/>
                    </a:lnTo>
                    <a:lnTo>
                      <a:pt x="1" y="105"/>
                    </a:lnTo>
                    <a:lnTo>
                      <a:pt x="10" y="105"/>
                    </a:lnTo>
                    <a:lnTo>
                      <a:pt x="11" y="121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25" name="Freeform 267">
                <a:extLst>
                  <a:ext uri="{FF2B5EF4-FFF2-40B4-BE49-F238E27FC236}">
                    <a16:creationId xmlns:a16="http://schemas.microsoft.com/office/drawing/2014/main" id="{6FAF2609-3971-F463-1C9A-F5FAFC073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4207" y="3145725"/>
                <a:ext cx="61327" cy="23594"/>
              </a:xfrm>
              <a:custGeom>
                <a:avLst/>
                <a:gdLst>
                  <a:gd name="T0" fmla="*/ 17 w 36"/>
                  <a:gd name="T1" fmla="*/ 13 h 14"/>
                  <a:gd name="T2" fmla="*/ 15 w 36"/>
                  <a:gd name="T3" fmla="*/ 13 h 14"/>
                  <a:gd name="T4" fmla="*/ 13 w 36"/>
                  <a:gd name="T5" fmla="*/ 13 h 14"/>
                  <a:gd name="T6" fmla="*/ 12 w 36"/>
                  <a:gd name="T7" fmla="*/ 13 h 14"/>
                  <a:gd name="T8" fmla="*/ 10 w 36"/>
                  <a:gd name="T9" fmla="*/ 11 h 14"/>
                  <a:gd name="T10" fmla="*/ 8 w 36"/>
                  <a:gd name="T11" fmla="*/ 11 h 14"/>
                  <a:gd name="T12" fmla="*/ 6 w 36"/>
                  <a:gd name="T13" fmla="*/ 10 h 14"/>
                  <a:gd name="T14" fmla="*/ 4 w 36"/>
                  <a:gd name="T15" fmla="*/ 9 h 14"/>
                  <a:gd name="T16" fmla="*/ 3 w 36"/>
                  <a:gd name="T17" fmla="*/ 9 h 14"/>
                  <a:gd name="T18" fmla="*/ 2 w 36"/>
                  <a:gd name="T19" fmla="*/ 9 h 14"/>
                  <a:gd name="T20" fmla="*/ 2 w 36"/>
                  <a:gd name="T21" fmla="*/ 7 h 14"/>
                  <a:gd name="T22" fmla="*/ 1 w 36"/>
                  <a:gd name="T23" fmla="*/ 7 h 14"/>
                  <a:gd name="T24" fmla="*/ 0 w 36"/>
                  <a:gd name="T25" fmla="*/ 7 h 14"/>
                  <a:gd name="T26" fmla="*/ 1 w 36"/>
                  <a:gd name="T27" fmla="*/ 7 h 14"/>
                  <a:gd name="T28" fmla="*/ 2 w 36"/>
                  <a:gd name="T29" fmla="*/ 7 h 14"/>
                  <a:gd name="T30" fmla="*/ 2 w 36"/>
                  <a:gd name="T31" fmla="*/ 6 h 14"/>
                  <a:gd name="T32" fmla="*/ 3 w 36"/>
                  <a:gd name="T33" fmla="*/ 6 h 14"/>
                  <a:gd name="T34" fmla="*/ 3 w 36"/>
                  <a:gd name="T35" fmla="*/ 5 h 14"/>
                  <a:gd name="T36" fmla="*/ 4 w 36"/>
                  <a:gd name="T37" fmla="*/ 5 h 14"/>
                  <a:gd name="T38" fmla="*/ 6 w 36"/>
                  <a:gd name="T39" fmla="*/ 5 h 14"/>
                  <a:gd name="T40" fmla="*/ 8 w 36"/>
                  <a:gd name="T41" fmla="*/ 5 h 14"/>
                  <a:gd name="T42" fmla="*/ 11 w 36"/>
                  <a:gd name="T43" fmla="*/ 5 h 14"/>
                  <a:gd name="T44" fmla="*/ 13 w 36"/>
                  <a:gd name="T45" fmla="*/ 5 h 14"/>
                  <a:gd name="T46" fmla="*/ 15 w 36"/>
                  <a:gd name="T47" fmla="*/ 5 h 14"/>
                  <a:gd name="T48" fmla="*/ 17 w 36"/>
                  <a:gd name="T49" fmla="*/ 5 h 14"/>
                  <a:gd name="T50" fmla="*/ 18 w 36"/>
                  <a:gd name="T51" fmla="*/ 5 h 14"/>
                  <a:gd name="T52" fmla="*/ 19 w 36"/>
                  <a:gd name="T53" fmla="*/ 3 h 14"/>
                  <a:gd name="T54" fmla="*/ 21 w 36"/>
                  <a:gd name="T55" fmla="*/ 3 h 14"/>
                  <a:gd name="T56" fmla="*/ 23 w 36"/>
                  <a:gd name="T57" fmla="*/ 2 h 14"/>
                  <a:gd name="T58" fmla="*/ 24 w 36"/>
                  <a:gd name="T59" fmla="*/ 2 h 14"/>
                  <a:gd name="T60" fmla="*/ 26 w 36"/>
                  <a:gd name="T61" fmla="*/ 2 h 14"/>
                  <a:gd name="T62" fmla="*/ 27 w 36"/>
                  <a:gd name="T63" fmla="*/ 1 h 14"/>
                  <a:gd name="T64" fmla="*/ 28 w 36"/>
                  <a:gd name="T65" fmla="*/ 1 h 14"/>
                  <a:gd name="T66" fmla="*/ 29 w 36"/>
                  <a:gd name="T67" fmla="*/ 1 h 14"/>
                  <a:gd name="T68" fmla="*/ 30 w 36"/>
                  <a:gd name="T69" fmla="*/ 0 h 14"/>
                  <a:gd name="T70" fmla="*/ 30 w 36"/>
                  <a:gd name="T71" fmla="*/ 1 h 14"/>
                  <a:gd name="T72" fmla="*/ 31 w 36"/>
                  <a:gd name="T73" fmla="*/ 1 h 14"/>
                  <a:gd name="T74" fmla="*/ 32 w 36"/>
                  <a:gd name="T75" fmla="*/ 2 h 14"/>
                  <a:gd name="T76" fmla="*/ 33 w 36"/>
                  <a:gd name="T77" fmla="*/ 2 h 14"/>
                  <a:gd name="T78" fmla="*/ 33 w 36"/>
                  <a:gd name="T79" fmla="*/ 3 h 14"/>
                  <a:gd name="T80" fmla="*/ 33 w 36"/>
                  <a:gd name="T81" fmla="*/ 5 h 14"/>
                  <a:gd name="T82" fmla="*/ 34 w 36"/>
                  <a:gd name="T83" fmla="*/ 6 h 14"/>
                  <a:gd name="T84" fmla="*/ 34 w 36"/>
                  <a:gd name="T85" fmla="*/ 7 h 14"/>
                  <a:gd name="T86" fmla="*/ 34 w 36"/>
                  <a:gd name="T87" fmla="*/ 9 h 14"/>
                  <a:gd name="T88" fmla="*/ 35 w 36"/>
                  <a:gd name="T89" fmla="*/ 9 h 14"/>
                  <a:gd name="T90" fmla="*/ 34 w 36"/>
                  <a:gd name="T91" fmla="*/ 9 h 14"/>
                  <a:gd name="T92" fmla="*/ 33 w 36"/>
                  <a:gd name="T93" fmla="*/ 10 h 14"/>
                  <a:gd name="T94" fmla="*/ 33 w 36"/>
                  <a:gd name="T95" fmla="*/ 11 h 14"/>
                  <a:gd name="T96" fmla="*/ 32 w 36"/>
                  <a:gd name="T97" fmla="*/ 11 h 14"/>
                  <a:gd name="T98" fmla="*/ 30 w 36"/>
                  <a:gd name="T99" fmla="*/ 11 h 14"/>
                  <a:gd name="T100" fmla="*/ 28 w 36"/>
                  <a:gd name="T101" fmla="*/ 13 h 14"/>
                  <a:gd name="T102" fmla="*/ 27 w 36"/>
                  <a:gd name="T103" fmla="*/ 13 h 14"/>
                  <a:gd name="T104" fmla="*/ 25 w 36"/>
                  <a:gd name="T105" fmla="*/ 13 h 14"/>
                  <a:gd name="T106" fmla="*/ 23 w 36"/>
                  <a:gd name="T107" fmla="*/ 13 h 14"/>
                  <a:gd name="T108" fmla="*/ 21 w 36"/>
                  <a:gd name="T109" fmla="*/ 13 h 14"/>
                  <a:gd name="T110" fmla="*/ 19 w 36"/>
                  <a:gd name="T111" fmla="*/ 13 h 14"/>
                  <a:gd name="T112" fmla="*/ 17 w 36"/>
                  <a:gd name="T113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6" h="14">
                    <a:moveTo>
                      <a:pt x="17" y="13"/>
                    </a:moveTo>
                    <a:lnTo>
                      <a:pt x="15" y="13"/>
                    </a:lnTo>
                    <a:lnTo>
                      <a:pt x="13" y="13"/>
                    </a:lnTo>
                    <a:lnTo>
                      <a:pt x="12" y="13"/>
                    </a:lnTo>
                    <a:lnTo>
                      <a:pt x="10" y="11"/>
                    </a:lnTo>
                    <a:lnTo>
                      <a:pt x="8" y="11"/>
                    </a:lnTo>
                    <a:lnTo>
                      <a:pt x="6" y="10"/>
                    </a:lnTo>
                    <a:lnTo>
                      <a:pt x="4" y="9"/>
                    </a:lnTo>
                    <a:lnTo>
                      <a:pt x="3" y="9"/>
                    </a:lnTo>
                    <a:lnTo>
                      <a:pt x="2" y="9"/>
                    </a:lnTo>
                    <a:lnTo>
                      <a:pt x="2" y="7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6" y="5"/>
                    </a:lnTo>
                    <a:lnTo>
                      <a:pt x="8" y="5"/>
                    </a:lnTo>
                    <a:lnTo>
                      <a:pt x="11" y="5"/>
                    </a:lnTo>
                    <a:lnTo>
                      <a:pt x="13" y="5"/>
                    </a:lnTo>
                    <a:lnTo>
                      <a:pt x="15" y="5"/>
                    </a:lnTo>
                    <a:lnTo>
                      <a:pt x="17" y="5"/>
                    </a:lnTo>
                    <a:lnTo>
                      <a:pt x="18" y="5"/>
                    </a:lnTo>
                    <a:lnTo>
                      <a:pt x="19" y="3"/>
                    </a:lnTo>
                    <a:lnTo>
                      <a:pt x="21" y="3"/>
                    </a:lnTo>
                    <a:lnTo>
                      <a:pt x="23" y="2"/>
                    </a:lnTo>
                    <a:lnTo>
                      <a:pt x="24" y="2"/>
                    </a:lnTo>
                    <a:lnTo>
                      <a:pt x="26" y="2"/>
                    </a:lnTo>
                    <a:lnTo>
                      <a:pt x="27" y="1"/>
                    </a:lnTo>
                    <a:lnTo>
                      <a:pt x="28" y="1"/>
                    </a:lnTo>
                    <a:lnTo>
                      <a:pt x="29" y="1"/>
                    </a:lnTo>
                    <a:lnTo>
                      <a:pt x="30" y="0"/>
                    </a:lnTo>
                    <a:lnTo>
                      <a:pt x="30" y="1"/>
                    </a:lnTo>
                    <a:lnTo>
                      <a:pt x="31" y="1"/>
                    </a:lnTo>
                    <a:lnTo>
                      <a:pt x="32" y="2"/>
                    </a:lnTo>
                    <a:lnTo>
                      <a:pt x="33" y="2"/>
                    </a:lnTo>
                    <a:lnTo>
                      <a:pt x="33" y="3"/>
                    </a:lnTo>
                    <a:lnTo>
                      <a:pt x="33" y="5"/>
                    </a:lnTo>
                    <a:lnTo>
                      <a:pt x="34" y="6"/>
                    </a:lnTo>
                    <a:lnTo>
                      <a:pt x="34" y="7"/>
                    </a:lnTo>
                    <a:lnTo>
                      <a:pt x="34" y="9"/>
                    </a:lnTo>
                    <a:lnTo>
                      <a:pt x="35" y="9"/>
                    </a:lnTo>
                    <a:lnTo>
                      <a:pt x="34" y="9"/>
                    </a:lnTo>
                    <a:lnTo>
                      <a:pt x="33" y="10"/>
                    </a:lnTo>
                    <a:lnTo>
                      <a:pt x="33" y="11"/>
                    </a:lnTo>
                    <a:lnTo>
                      <a:pt x="32" y="11"/>
                    </a:lnTo>
                    <a:lnTo>
                      <a:pt x="30" y="11"/>
                    </a:lnTo>
                    <a:lnTo>
                      <a:pt x="28" y="13"/>
                    </a:lnTo>
                    <a:lnTo>
                      <a:pt x="27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21" y="13"/>
                    </a:lnTo>
                    <a:lnTo>
                      <a:pt x="19" y="13"/>
                    </a:lnTo>
                    <a:lnTo>
                      <a:pt x="17" y="13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26" name="Freeform 268">
                <a:extLst>
                  <a:ext uri="{FF2B5EF4-FFF2-40B4-BE49-F238E27FC236}">
                    <a16:creationId xmlns:a16="http://schemas.microsoft.com/office/drawing/2014/main" id="{6DE73ABD-6708-8C41-374E-E82421295D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4133" y="2439469"/>
                <a:ext cx="180836" cy="152576"/>
              </a:xfrm>
              <a:custGeom>
                <a:avLst/>
                <a:gdLst>
                  <a:gd name="T0" fmla="*/ 22 w 115"/>
                  <a:gd name="T1" fmla="*/ 23 h 97"/>
                  <a:gd name="T2" fmla="*/ 15 w 115"/>
                  <a:gd name="T3" fmla="*/ 42 h 97"/>
                  <a:gd name="T4" fmla="*/ 0 w 115"/>
                  <a:gd name="T5" fmla="*/ 67 h 97"/>
                  <a:gd name="T6" fmla="*/ 27 w 115"/>
                  <a:gd name="T7" fmla="*/ 78 h 97"/>
                  <a:gd name="T8" fmla="*/ 48 w 115"/>
                  <a:gd name="T9" fmla="*/ 97 h 97"/>
                  <a:gd name="T10" fmla="*/ 47 w 115"/>
                  <a:gd name="T11" fmla="*/ 81 h 97"/>
                  <a:gd name="T12" fmla="*/ 68 w 115"/>
                  <a:gd name="T13" fmla="*/ 75 h 97"/>
                  <a:gd name="T14" fmla="*/ 88 w 115"/>
                  <a:gd name="T15" fmla="*/ 75 h 97"/>
                  <a:gd name="T16" fmla="*/ 89 w 115"/>
                  <a:gd name="T17" fmla="*/ 60 h 97"/>
                  <a:gd name="T18" fmla="*/ 113 w 115"/>
                  <a:gd name="T19" fmla="*/ 57 h 97"/>
                  <a:gd name="T20" fmla="*/ 104 w 115"/>
                  <a:gd name="T21" fmla="*/ 44 h 97"/>
                  <a:gd name="T22" fmla="*/ 113 w 115"/>
                  <a:gd name="T23" fmla="*/ 21 h 97"/>
                  <a:gd name="T24" fmla="*/ 115 w 115"/>
                  <a:gd name="T25" fmla="*/ 12 h 97"/>
                  <a:gd name="T26" fmla="*/ 83 w 115"/>
                  <a:gd name="T27" fmla="*/ 0 h 97"/>
                  <a:gd name="T28" fmla="*/ 50 w 115"/>
                  <a:gd name="T29" fmla="*/ 20 h 97"/>
                  <a:gd name="T30" fmla="*/ 31 w 115"/>
                  <a:gd name="T31" fmla="*/ 2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5" h="97">
                    <a:moveTo>
                      <a:pt x="22" y="23"/>
                    </a:moveTo>
                    <a:lnTo>
                      <a:pt x="15" y="42"/>
                    </a:lnTo>
                    <a:lnTo>
                      <a:pt x="0" y="67"/>
                    </a:lnTo>
                    <a:lnTo>
                      <a:pt x="27" y="78"/>
                    </a:lnTo>
                    <a:lnTo>
                      <a:pt x="48" y="97"/>
                    </a:lnTo>
                    <a:lnTo>
                      <a:pt x="47" y="81"/>
                    </a:lnTo>
                    <a:lnTo>
                      <a:pt x="68" y="75"/>
                    </a:lnTo>
                    <a:lnTo>
                      <a:pt x="88" y="75"/>
                    </a:lnTo>
                    <a:lnTo>
                      <a:pt x="89" y="60"/>
                    </a:lnTo>
                    <a:lnTo>
                      <a:pt x="113" y="57"/>
                    </a:lnTo>
                    <a:lnTo>
                      <a:pt x="104" y="44"/>
                    </a:lnTo>
                    <a:lnTo>
                      <a:pt x="113" y="21"/>
                    </a:lnTo>
                    <a:lnTo>
                      <a:pt x="115" y="12"/>
                    </a:lnTo>
                    <a:lnTo>
                      <a:pt x="83" y="0"/>
                    </a:lnTo>
                    <a:lnTo>
                      <a:pt x="50" y="20"/>
                    </a:lnTo>
                    <a:lnTo>
                      <a:pt x="31" y="23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27" name="Freeform 270">
                <a:extLst>
                  <a:ext uri="{FF2B5EF4-FFF2-40B4-BE49-F238E27FC236}">
                    <a16:creationId xmlns:a16="http://schemas.microsoft.com/office/drawing/2014/main" id="{242F3CCC-B34C-F7E1-180B-D4D0F09870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3862" y="2670693"/>
                <a:ext cx="180836" cy="103815"/>
              </a:xfrm>
              <a:custGeom>
                <a:avLst/>
                <a:gdLst>
                  <a:gd name="T0" fmla="*/ 0 w 104"/>
                  <a:gd name="T1" fmla="*/ 16 h 59"/>
                  <a:gd name="T2" fmla="*/ 40 w 104"/>
                  <a:gd name="T3" fmla="*/ 0 h 59"/>
                  <a:gd name="T4" fmla="*/ 53 w 104"/>
                  <a:gd name="T5" fmla="*/ 9 h 59"/>
                  <a:gd name="T6" fmla="*/ 88 w 104"/>
                  <a:gd name="T7" fmla="*/ 21 h 59"/>
                  <a:gd name="T8" fmla="*/ 103 w 104"/>
                  <a:gd name="T9" fmla="*/ 30 h 59"/>
                  <a:gd name="T10" fmla="*/ 76 w 104"/>
                  <a:gd name="T11" fmla="*/ 48 h 59"/>
                  <a:gd name="T12" fmla="*/ 67 w 104"/>
                  <a:gd name="T13" fmla="*/ 58 h 59"/>
                  <a:gd name="T14" fmla="*/ 58 w 104"/>
                  <a:gd name="T15" fmla="*/ 54 h 59"/>
                  <a:gd name="T16" fmla="*/ 59 w 104"/>
                  <a:gd name="T17" fmla="*/ 44 h 59"/>
                  <a:gd name="T18" fmla="*/ 46 w 104"/>
                  <a:gd name="T19" fmla="*/ 43 h 59"/>
                  <a:gd name="T20" fmla="*/ 44 w 104"/>
                  <a:gd name="T21" fmla="*/ 51 h 59"/>
                  <a:gd name="T22" fmla="*/ 34 w 104"/>
                  <a:gd name="T23" fmla="*/ 52 h 59"/>
                  <a:gd name="T24" fmla="*/ 23 w 104"/>
                  <a:gd name="T25" fmla="*/ 42 h 59"/>
                  <a:gd name="T26" fmla="*/ 0 w 104"/>
                  <a:gd name="T27" fmla="*/ 1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4" h="59">
                    <a:moveTo>
                      <a:pt x="0" y="16"/>
                    </a:moveTo>
                    <a:lnTo>
                      <a:pt x="40" y="0"/>
                    </a:lnTo>
                    <a:lnTo>
                      <a:pt x="53" y="9"/>
                    </a:lnTo>
                    <a:lnTo>
                      <a:pt x="88" y="21"/>
                    </a:lnTo>
                    <a:lnTo>
                      <a:pt x="103" y="30"/>
                    </a:lnTo>
                    <a:lnTo>
                      <a:pt x="76" y="48"/>
                    </a:lnTo>
                    <a:lnTo>
                      <a:pt x="67" y="58"/>
                    </a:lnTo>
                    <a:lnTo>
                      <a:pt x="58" y="54"/>
                    </a:lnTo>
                    <a:lnTo>
                      <a:pt x="59" y="44"/>
                    </a:lnTo>
                    <a:lnTo>
                      <a:pt x="46" y="43"/>
                    </a:lnTo>
                    <a:lnTo>
                      <a:pt x="44" y="51"/>
                    </a:lnTo>
                    <a:lnTo>
                      <a:pt x="34" y="52"/>
                    </a:lnTo>
                    <a:lnTo>
                      <a:pt x="23" y="42"/>
                    </a:lnTo>
                    <a:lnTo>
                      <a:pt x="0" y="16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28" name="Freeform 271">
                <a:extLst>
                  <a:ext uri="{FF2B5EF4-FFF2-40B4-BE49-F238E27FC236}">
                    <a16:creationId xmlns:a16="http://schemas.microsoft.com/office/drawing/2014/main" id="{5BAD59B6-6D1E-2A01-1A5C-5AB67DA48C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0226" y="2717882"/>
                <a:ext cx="150958" cy="73929"/>
              </a:xfrm>
              <a:custGeom>
                <a:avLst/>
                <a:gdLst>
                  <a:gd name="T0" fmla="*/ 36 w 85"/>
                  <a:gd name="T1" fmla="*/ 2 h 41"/>
                  <a:gd name="T2" fmla="*/ 84 w 85"/>
                  <a:gd name="T3" fmla="*/ 0 h 41"/>
                  <a:gd name="T4" fmla="*/ 79 w 85"/>
                  <a:gd name="T5" fmla="*/ 40 h 41"/>
                  <a:gd name="T6" fmla="*/ 67 w 85"/>
                  <a:gd name="T7" fmla="*/ 30 h 41"/>
                  <a:gd name="T8" fmla="*/ 60 w 85"/>
                  <a:gd name="T9" fmla="*/ 28 h 41"/>
                  <a:gd name="T10" fmla="*/ 36 w 85"/>
                  <a:gd name="T11" fmla="*/ 33 h 41"/>
                  <a:gd name="T12" fmla="*/ 20 w 85"/>
                  <a:gd name="T13" fmla="*/ 33 h 41"/>
                  <a:gd name="T14" fmla="*/ 0 w 85"/>
                  <a:gd name="T15" fmla="*/ 29 h 41"/>
                  <a:gd name="T16" fmla="*/ 9 w 85"/>
                  <a:gd name="T17" fmla="*/ 20 h 41"/>
                  <a:gd name="T18" fmla="*/ 36 w 85"/>
                  <a:gd name="T19" fmla="*/ 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5" h="41">
                    <a:moveTo>
                      <a:pt x="36" y="2"/>
                    </a:moveTo>
                    <a:lnTo>
                      <a:pt x="84" y="0"/>
                    </a:lnTo>
                    <a:lnTo>
                      <a:pt x="79" y="40"/>
                    </a:lnTo>
                    <a:lnTo>
                      <a:pt x="67" y="30"/>
                    </a:lnTo>
                    <a:lnTo>
                      <a:pt x="60" y="28"/>
                    </a:lnTo>
                    <a:lnTo>
                      <a:pt x="36" y="33"/>
                    </a:lnTo>
                    <a:lnTo>
                      <a:pt x="20" y="33"/>
                    </a:lnTo>
                    <a:lnTo>
                      <a:pt x="0" y="29"/>
                    </a:lnTo>
                    <a:lnTo>
                      <a:pt x="9" y="20"/>
                    </a:lnTo>
                    <a:lnTo>
                      <a:pt x="36" y="2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29" name="Freeform 274">
                <a:extLst>
                  <a:ext uri="{FF2B5EF4-FFF2-40B4-BE49-F238E27FC236}">
                    <a16:creationId xmlns:a16="http://schemas.microsoft.com/office/drawing/2014/main" id="{3D567CEA-F9D1-EE67-5AE5-F6860ABE5B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7671" y="2788665"/>
                <a:ext cx="89632" cy="116399"/>
              </a:xfrm>
              <a:custGeom>
                <a:avLst/>
                <a:gdLst>
                  <a:gd name="T0" fmla="*/ 39 w 57"/>
                  <a:gd name="T1" fmla="*/ 74 h 74"/>
                  <a:gd name="T2" fmla="*/ 47 w 57"/>
                  <a:gd name="T3" fmla="*/ 68 h 74"/>
                  <a:gd name="T4" fmla="*/ 54 w 57"/>
                  <a:gd name="T5" fmla="*/ 53 h 74"/>
                  <a:gd name="T6" fmla="*/ 57 w 57"/>
                  <a:gd name="T7" fmla="*/ 42 h 74"/>
                  <a:gd name="T8" fmla="*/ 36 w 57"/>
                  <a:gd name="T9" fmla="*/ 12 h 74"/>
                  <a:gd name="T10" fmla="*/ 23 w 57"/>
                  <a:gd name="T11" fmla="*/ 0 h 74"/>
                  <a:gd name="T12" fmla="*/ 0 w 57"/>
                  <a:gd name="T13" fmla="*/ 5 h 74"/>
                  <a:gd name="T14" fmla="*/ 24 w 57"/>
                  <a:gd name="T15" fmla="*/ 27 h 74"/>
                  <a:gd name="T16" fmla="*/ 24 w 57"/>
                  <a:gd name="T17" fmla="*/ 42 h 74"/>
                  <a:gd name="T18" fmla="*/ 39 w 57"/>
                  <a:gd name="T1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74">
                    <a:moveTo>
                      <a:pt x="39" y="74"/>
                    </a:moveTo>
                    <a:lnTo>
                      <a:pt x="47" y="68"/>
                    </a:lnTo>
                    <a:lnTo>
                      <a:pt x="54" y="53"/>
                    </a:lnTo>
                    <a:lnTo>
                      <a:pt x="57" y="42"/>
                    </a:lnTo>
                    <a:lnTo>
                      <a:pt x="36" y="12"/>
                    </a:lnTo>
                    <a:lnTo>
                      <a:pt x="23" y="0"/>
                    </a:lnTo>
                    <a:lnTo>
                      <a:pt x="0" y="5"/>
                    </a:lnTo>
                    <a:lnTo>
                      <a:pt x="24" y="27"/>
                    </a:lnTo>
                    <a:lnTo>
                      <a:pt x="24" y="42"/>
                    </a:lnTo>
                    <a:lnTo>
                      <a:pt x="39" y="74"/>
                    </a:ln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30" name="Freeform 276">
                <a:extLst>
                  <a:ext uri="{FF2B5EF4-FFF2-40B4-BE49-F238E27FC236}">
                    <a16:creationId xmlns:a16="http://schemas.microsoft.com/office/drawing/2014/main" id="{1430F783-2872-DDB0-309E-B4DE983F7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0766" y="2702152"/>
                <a:ext cx="33022" cy="23594"/>
              </a:xfrm>
              <a:custGeom>
                <a:avLst/>
                <a:gdLst>
                  <a:gd name="T0" fmla="*/ 0 w 21"/>
                  <a:gd name="T1" fmla="*/ 15 h 15"/>
                  <a:gd name="T2" fmla="*/ 21 w 21"/>
                  <a:gd name="T3" fmla="*/ 15 h 15"/>
                  <a:gd name="T4" fmla="*/ 10 w 21"/>
                  <a:gd name="T5" fmla="*/ 10 h 15"/>
                  <a:gd name="T6" fmla="*/ 7 w 21"/>
                  <a:gd name="T7" fmla="*/ 0 h 15"/>
                  <a:gd name="T8" fmla="*/ 0 w 21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5">
                    <a:moveTo>
                      <a:pt x="0" y="15"/>
                    </a:moveTo>
                    <a:lnTo>
                      <a:pt x="21" y="15"/>
                    </a:lnTo>
                    <a:lnTo>
                      <a:pt x="10" y="10"/>
                    </a:lnTo>
                    <a:lnTo>
                      <a:pt x="7" y="0"/>
                    </a:lnTo>
                    <a:lnTo>
                      <a:pt x="0" y="15"/>
                    </a:ln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1A5AB6-662E-75EB-0146-05509ACAA0D2}"/>
                </a:ext>
              </a:extLst>
            </p:cNvPr>
            <p:cNvGrpSpPr/>
            <p:nvPr/>
          </p:nvGrpSpPr>
          <p:grpSpPr>
            <a:xfrm>
              <a:off x="6335979" y="2403535"/>
              <a:ext cx="2417607" cy="2046297"/>
              <a:chOff x="6463961" y="1390309"/>
              <a:chExt cx="3678040" cy="3169501"/>
            </a:xfrm>
            <a:solidFill>
              <a:schemeClr val="bg1">
                <a:lumMod val="75000"/>
              </a:schemeClr>
            </a:solidFill>
          </p:grpSpPr>
          <p:sp>
            <p:nvSpPr>
              <p:cNvPr id="105" name="Freeform 105">
                <a:extLst>
                  <a:ext uri="{FF2B5EF4-FFF2-40B4-BE49-F238E27FC236}">
                    <a16:creationId xmlns:a16="http://schemas.microsoft.com/office/drawing/2014/main" id="{3194922A-C685-C9FC-8CA1-F90486B522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91677" y="1951853"/>
                <a:ext cx="40885" cy="44043"/>
              </a:xfrm>
              <a:custGeom>
                <a:avLst/>
                <a:gdLst>
                  <a:gd name="T0" fmla="*/ 11 w 23"/>
                  <a:gd name="T1" fmla="*/ 0 h 25"/>
                  <a:gd name="T2" fmla="*/ 0 w 23"/>
                  <a:gd name="T3" fmla="*/ 12 h 25"/>
                  <a:gd name="T4" fmla="*/ 5 w 23"/>
                  <a:gd name="T5" fmla="*/ 24 h 25"/>
                  <a:gd name="T6" fmla="*/ 14 w 23"/>
                  <a:gd name="T7" fmla="*/ 22 h 25"/>
                  <a:gd name="T8" fmla="*/ 22 w 23"/>
                  <a:gd name="T9" fmla="*/ 9 h 25"/>
                  <a:gd name="T10" fmla="*/ 11 w 23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25">
                    <a:moveTo>
                      <a:pt x="11" y="0"/>
                    </a:moveTo>
                    <a:lnTo>
                      <a:pt x="0" y="12"/>
                    </a:lnTo>
                    <a:lnTo>
                      <a:pt x="5" y="24"/>
                    </a:lnTo>
                    <a:lnTo>
                      <a:pt x="14" y="22"/>
                    </a:lnTo>
                    <a:lnTo>
                      <a:pt x="22" y="9"/>
                    </a:lnTo>
                    <a:lnTo>
                      <a:pt x="11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06" name="Freeform 106">
                <a:extLst>
                  <a:ext uri="{FF2B5EF4-FFF2-40B4-BE49-F238E27FC236}">
                    <a16:creationId xmlns:a16="http://schemas.microsoft.com/office/drawing/2014/main" id="{8F4FED5C-6B33-DA06-54B7-4377678673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9810" y="1912530"/>
                <a:ext cx="58182" cy="31459"/>
              </a:xfrm>
              <a:custGeom>
                <a:avLst/>
                <a:gdLst>
                  <a:gd name="T0" fmla="*/ 27 w 33"/>
                  <a:gd name="T1" fmla="*/ 4 h 17"/>
                  <a:gd name="T2" fmla="*/ 13 w 33"/>
                  <a:gd name="T3" fmla="*/ 0 h 17"/>
                  <a:gd name="T4" fmla="*/ 0 w 33"/>
                  <a:gd name="T5" fmla="*/ 12 h 17"/>
                  <a:gd name="T6" fmla="*/ 9 w 33"/>
                  <a:gd name="T7" fmla="*/ 14 h 17"/>
                  <a:gd name="T8" fmla="*/ 32 w 33"/>
                  <a:gd name="T9" fmla="*/ 16 h 17"/>
                  <a:gd name="T10" fmla="*/ 27 w 33"/>
                  <a:gd name="T11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17">
                    <a:moveTo>
                      <a:pt x="27" y="4"/>
                    </a:moveTo>
                    <a:lnTo>
                      <a:pt x="13" y="0"/>
                    </a:lnTo>
                    <a:lnTo>
                      <a:pt x="0" y="12"/>
                    </a:lnTo>
                    <a:lnTo>
                      <a:pt x="9" y="14"/>
                    </a:lnTo>
                    <a:lnTo>
                      <a:pt x="32" y="16"/>
                    </a:lnTo>
                    <a:lnTo>
                      <a:pt x="27" y="4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07" name="Freeform 107">
                <a:extLst>
                  <a:ext uri="{FF2B5EF4-FFF2-40B4-BE49-F238E27FC236}">
                    <a16:creationId xmlns:a16="http://schemas.microsoft.com/office/drawing/2014/main" id="{F0DD4D70-6660-CEE7-5B97-FA487A18FA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0842" y="1726921"/>
                <a:ext cx="23587" cy="28313"/>
              </a:xfrm>
              <a:custGeom>
                <a:avLst/>
                <a:gdLst>
                  <a:gd name="T0" fmla="*/ 6 w 14"/>
                  <a:gd name="T1" fmla="*/ 15 h 16"/>
                  <a:gd name="T2" fmla="*/ 7 w 14"/>
                  <a:gd name="T3" fmla="*/ 15 h 16"/>
                  <a:gd name="T4" fmla="*/ 8 w 14"/>
                  <a:gd name="T5" fmla="*/ 15 h 16"/>
                  <a:gd name="T6" fmla="*/ 9 w 14"/>
                  <a:gd name="T7" fmla="*/ 14 h 16"/>
                  <a:gd name="T8" fmla="*/ 11 w 14"/>
                  <a:gd name="T9" fmla="*/ 14 h 16"/>
                  <a:gd name="T10" fmla="*/ 11 w 14"/>
                  <a:gd name="T11" fmla="*/ 13 h 16"/>
                  <a:gd name="T12" fmla="*/ 11 w 14"/>
                  <a:gd name="T13" fmla="*/ 12 h 16"/>
                  <a:gd name="T14" fmla="*/ 11 w 14"/>
                  <a:gd name="T15" fmla="*/ 11 h 16"/>
                  <a:gd name="T16" fmla="*/ 11 w 14"/>
                  <a:gd name="T17" fmla="*/ 10 h 16"/>
                  <a:gd name="T18" fmla="*/ 11 w 14"/>
                  <a:gd name="T19" fmla="*/ 9 h 16"/>
                  <a:gd name="T20" fmla="*/ 13 w 14"/>
                  <a:gd name="T21" fmla="*/ 8 h 16"/>
                  <a:gd name="T22" fmla="*/ 11 w 14"/>
                  <a:gd name="T23" fmla="*/ 8 h 16"/>
                  <a:gd name="T24" fmla="*/ 11 w 14"/>
                  <a:gd name="T25" fmla="*/ 7 h 16"/>
                  <a:gd name="T26" fmla="*/ 11 w 14"/>
                  <a:gd name="T27" fmla="*/ 5 h 16"/>
                  <a:gd name="T28" fmla="*/ 11 w 14"/>
                  <a:gd name="T29" fmla="*/ 4 h 16"/>
                  <a:gd name="T30" fmla="*/ 11 w 14"/>
                  <a:gd name="T31" fmla="*/ 3 h 16"/>
                  <a:gd name="T32" fmla="*/ 11 w 14"/>
                  <a:gd name="T33" fmla="*/ 2 h 16"/>
                  <a:gd name="T34" fmla="*/ 9 w 14"/>
                  <a:gd name="T35" fmla="*/ 1 h 16"/>
                  <a:gd name="T36" fmla="*/ 8 w 14"/>
                  <a:gd name="T37" fmla="*/ 1 h 16"/>
                  <a:gd name="T38" fmla="*/ 7 w 14"/>
                  <a:gd name="T39" fmla="*/ 0 h 16"/>
                  <a:gd name="T40" fmla="*/ 6 w 14"/>
                  <a:gd name="T41" fmla="*/ 0 h 16"/>
                  <a:gd name="T42" fmla="*/ 4 w 14"/>
                  <a:gd name="T43" fmla="*/ 0 h 16"/>
                  <a:gd name="T44" fmla="*/ 3 w 14"/>
                  <a:gd name="T45" fmla="*/ 1 h 16"/>
                  <a:gd name="T46" fmla="*/ 2 w 14"/>
                  <a:gd name="T47" fmla="*/ 2 h 16"/>
                  <a:gd name="T48" fmla="*/ 1 w 14"/>
                  <a:gd name="T49" fmla="*/ 3 h 16"/>
                  <a:gd name="T50" fmla="*/ 0 w 14"/>
                  <a:gd name="T51" fmla="*/ 4 h 16"/>
                  <a:gd name="T52" fmla="*/ 0 w 14"/>
                  <a:gd name="T53" fmla="*/ 5 h 16"/>
                  <a:gd name="T54" fmla="*/ 0 w 14"/>
                  <a:gd name="T55" fmla="*/ 7 h 16"/>
                  <a:gd name="T56" fmla="*/ 0 w 14"/>
                  <a:gd name="T57" fmla="*/ 8 h 16"/>
                  <a:gd name="T58" fmla="*/ 0 w 14"/>
                  <a:gd name="T59" fmla="*/ 9 h 16"/>
                  <a:gd name="T60" fmla="*/ 0 w 14"/>
                  <a:gd name="T61" fmla="*/ 10 h 16"/>
                  <a:gd name="T62" fmla="*/ 0 w 14"/>
                  <a:gd name="T63" fmla="*/ 11 h 16"/>
                  <a:gd name="T64" fmla="*/ 0 w 14"/>
                  <a:gd name="T65" fmla="*/ 12 h 16"/>
                  <a:gd name="T66" fmla="*/ 1 w 14"/>
                  <a:gd name="T67" fmla="*/ 13 h 16"/>
                  <a:gd name="T68" fmla="*/ 2 w 14"/>
                  <a:gd name="T69" fmla="*/ 14 h 16"/>
                  <a:gd name="T70" fmla="*/ 3 w 14"/>
                  <a:gd name="T71" fmla="*/ 14 h 16"/>
                  <a:gd name="T72" fmla="*/ 3 w 14"/>
                  <a:gd name="T73" fmla="*/ 15 h 16"/>
                  <a:gd name="T74" fmla="*/ 4 w 14"/>
                  <a:gd name="T75" fmla="*/ 15 h 16"/>
                  <a:gd name="T76" fmla="*/ 6 w 14"/>
                  <a:gd name="T77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" h="16">
                    <a:moveTo>
                      <a:pt x="6" y="15"/>
                    </a:moveTo>
                    <a:lnTo>
                      <a:pt x="7" y="15"/>
                    </a:lnTo>
                    <a:lnTo>
                      <a:pt x="8" y="15"/>
                    </a:lnTo>
                    <a:lnTo>
                      <a:pt x="9" y="14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1" y="11"/>
                    </a:lnTo>
                    <a:lnTo>
                      <a:pt x="11" y="10"/>
                    </a:lnTo>
                    <a:lnTo>
                      <a:pt x="11" y="9"/>
                    </a:lnTo>
                    <a:lnTo>
                      <a:pt x="13" y="8"/>
                    </a:lnTo>
                    <a:lnTo>
                      <a:pt x="11" y="8"/>
                    </a:lnTo>
                    <a:lnTo>
                      <a:pt x="11" y="7"/>
                    </a:lnTo>
                    <a:lnTo>
                      <a:pt x="11" y="5"/>
                    </a:lnTo>
                    <a:lnTo>
                      <a:pt x="11" y="4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1" y="13"/>
                    </a:lnTo>
                    <a:lnTo>
                      <a:pt x="2" y="14"/>
                    </a:lnTo>
                    <a:lnTo>
                      <a:pt x="3" y="14"/>
                    </a:lnTo>
                    <a:lnTo>
                      <a:pt x="3" y="15"/>
                    </a:lnTo>
                    <a:lnTo>
                      <a:pt x="4" y="15"/>
                    </a:lnTo>
                    <a:lnTo>
                      <a:pt x="6" y="15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08" name="Freeform 111">
                <a:extLst>
                  <a:ext uri="{FF2B5EF4-FFF2-40B4-BE49-F238E27FC236}">
                    <a16:creationId xmlns:a16="http://schemas.microsoft.com/office/drawing/2014/main" id="{6D2E7917-8949-5EF2-4912-0E17F460FD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16741" y="3263697"/>
                <a:ext cx="31450" cy="29886"/>
              </a:xfrm>
              <a:custGeom>
                <a:avLst/>
                <a:gdLst>
                  <a:gd name="T0" fmla="*/ 1 w 18"/>
                  <a:gd name="T1" fmla="*/ 6 h 17"/>
                  <a:gd name="T2" fmla="*/ 0 w 18"/>
                  <a:gd name="T3" fmla="*/ 16 h 17"/>
                  <a:gd name="T4" fmla="*/ 9 w 18"/>
                  <a:gd name="T5" fmla="*/ 16 h 17"/>
                  <a:gd name="T6" fmla="*/ 17 w 18"/>
                  <a:gd name="T7" fmla="*/ 6 h 17"/>
                  <a:gd name="T8" fmla="*/ 7 w 18"/>
                  <a:gd name="T9" fmla="*/ 0 h 17"/>
                  <a:gd name="T10" fmla="*/ 1 w 18"/>
                  <a:gd name="T11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7">
                    <a:moveTo>
                      <a:pt x="1" y="6"/>
                    </a:moveTo>
                    <a:lnTo>
                      <a:pt x="0" y="16"/>
                    </a:lnTo>
                    <a:lnTo>
                      <a:pt x="9" y="16"/>
                    </a:lnTo>
                    <a:lnTo>
                      <a:pt x="17" y="6"/>
                    </a:lnTo>
                    <a:lnTo>
                      <a:pt x="7" y="0"/>
                    </a:lnTo>
                    <a:lnTo>
                      <a:pt x="1" y="2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09" name="Freeform 112">
                <a:extLst>
                  <a:ext uri="{FF2B5EF4-FFF2-40B4-BE49-F238E27FC236}">
                    <a16:creationId xmlns:a16="http://schemas.microsoft.com/office/drawing/2014/main" id="{18C44165-61A7-F8F1-5332-F609DD3299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8630" y="3196060"/>
                <a:ext cx="58182" cy="28313"/>
              </a:xfrm>
              <a:custGeom>
                <a:avLst/>
                <a:gdLst>
                  <a:gd name="T0" fmla="*/ 16 w 32"/>
                  <a:gd name="T1" fmla="*/ 11 h 16"/>
                  <a:gd name="T2" fmla="*/ 15 w 32"/>
                  <a:gd name="T3" fmla="*/ 11 h 16"/>
                  <a:gd name="T4" fmla="*/ 14 w 32"/>
                  <a:gd name="T5" fmla="*/ 11 h 16"/>
                  <a:gd name="T6" fmla="*/ 12 w 32"/>
                  <a:gd name="T7" fmla="*/ 11 h 16"/>
                  <a:gd name="T8" fmla="*/ 12 w 32"/>
                  <a:gd name="T9" fmla="*/ 12 h 16"/>
                  <a:gd name="T10" fmla="*/ 11 w 32"/>
                  <a:gd name="T11" fmla="*/ 12 h 16"/>
                  <a:gd name="T12" fmla="*/ 9 w 32"/>
                  <a:gd name="T13" fmla="*/ 13 h 16"/>
                  <a:gd name="T14" fmla="*/ 8 w 32"/>
                  <a:gd name="T15" fmla="*/ 13 h 16"/>
                  <a:gd name="T16" fmla="*/ 6 w 32"/>
                  <a:gd name="T17" fmla="*/ 14 h 16"/>
                  <a:gd name="T18" fmla="*/ 5 w 32"/>
                  <a:gd name="T19" fmla="*/ 14 h 16"/>
                  <a:gd name="T20" fmla="*/ 4 w 32"/>
                  <a:gd name="T21" fmla="*/ 15 h 16"/>
                  <a:gd name="T22" fmla="*/ 3 w 32"/>
                  <a:gd name="T23" fmla="*/ 14 h 16"/>
                  <a:gd name="T24" fmla="*/ 1 w 32"/>
                  <a:gd name="T25" fmla="*/ 14 h 16"/>
                  <a:gd name="T26" fmla="*/ 0 w 32"/>
                  <a:gd name="T27" fmla="*/ 13 h 16"/>
                  <a:gd name="T28" fmla="*/ 0 w 32"/>
                  <a:gd name="T29" fmla="*/ 12 h 16"/>
                  <a:gd name="T30" fmla="*/ 0 w 32"/>
                  <a:gd name="T31" fmla="*/ 11 h 16"/>
                  <a:gd name="T32" fmla="*/ 0 w 32"/>
                  <a:gd name="T33" fmla="*/ 10 h 16"/>
                  <a:gd name="T34" fmla="*/ 0 w 32"/>
                  <a:gd name="T35" fmla="*/ 9 h 16"/>
                  <a:gd name="T36" fmla="*/ 0 w 32"/>
                  <a:gd name="T37" fmla="*/ 8 h 16"/>
                  <a:gd name="T38" fmla="*/ 0 w 32"/>
                  <a:gd name="T39" fmla="*/ 7 h 16"/>
                  <a:gd name="T40" fmla="*/ 0 w 32"/>
                  <a:gd name="T41" fmla="*/ 6 h 16"/>
                  <a:gd name="T42" fmla="*/ 0 w 32"/>
                  <a:gd name="T43" fmla="*/ 5 h 16"/>
                  <a:gd name="T44" fmla="*/ 1 w 32"/>
                  <a:gd name="T45" fmla="*/ 4 h 16"/>
                  <a:gd name="T46" fmla="*/ 2 w 32"/>
                  <a:gd name="T47" fmla="*/ 4 h 16"/>
                  <a:gd name="T48" fmla="*/ 3 w 32"/>
                  <a:gd name="T49" fmla="*/ 4 h 16"/>
                  <a:gd name="T50" fmla="*/ 4 w 32"/>
                  <a:gd name="T51" fmla="*/ 4 h 16"/>
                  <a:gd name="T52" fmla="*/ 5 w 32"/>
                  <a:gd name="T53" fmla="*/ 4 h 16"/>
                  <a:gd name="T54" fmla="*/ 7 w 32"/>
                  <a:gd name="T55" fmla="*/ 4 h 16"/>
                  <a:gd name="T56" fmla="*/ 8 w 32"/>
                  <a:gd name="T57" fmla="*/ 4 h 16"/>
                  <a:gd name="T58" fmla="*/ 10 w 32"/>
                  <a:gd name="T59" fmla="*/ 4 h 16"/>
                  <a:gd name="T60" fmla="*/ 12 w 32"/>
                  <a:gd name="T61" fmla="*/ 4 h 16"/>
                  <a:gd name="T62" fmla="*/ 14 w 32"/>
                  <a:gd name="T63" fmla="*/ 4 h 16"/>
                  <a:gd name="T64" fmla="*/ 15 w 32"/>
                  <a:gd name="T65" fmla="*/ 4 h 16"/>
                  <a:gd name="T66" fmla="*/ 16 w 32"/>
                  <a:gd name="T67" fmla="*/ 4 h 16"/>
                  <a:gd name="T68" fmla="*/ 18 w 32"/>
                  <a:gd name="T69" fmla="*/ 4 h 16"/>
                  <a:gd name="T70" fmla="*/ 19 w 32"/>
                  <a:gd name="T71" fmla="*/ 3 h 16"/>
                  <a:gd name="T72" fmla="*/ 20 w 32"/>
                  <a:gd name="T73" fmla="*/ 2 h 16"/>
                  <a:gd name="T74" fmla="*/ 23 w 32"/>
                  <a:gd name="T75" fmla="*/ 2 h 16"/>
                  <a:gd name="T76" fmla="*/ 24 w 32"/>
                  <a:gd name="T77" fmla="*/ 1 h 16"/>
                  <a:gd name="T78" fmla="*/ 26 w 32"/>
                  <a:gd name="T79" fmla="*/ 0 h 16"/>
                  <a:gd name="T80" fmla="*/ 27 w 32"/>
                  <a:gd name="T81" fmla="*/ 0 h 16"/>
                  <a:gd name="T82" fmla="*/ 28 w 32"/>
                  <a:gd name="T83" fmla="*/ 0 h 16"/>
                  <a:gd name="T84" fmla="*/ 29 w 32"/>
                  <a:gd name="T85" fmla="*/ 0 h 16"/>
                  <a:gd name="T86" fmla="*/ 31 w 32"/>
                  <a:gd name="T87" fmla="*/ 0 h 16"/>
                  <a:gd name="T88" fmla="*/ 31 w 32"/>
                  <a:gd name="T89" fmla="*/ 1 h 16"/>
                  <a:gd name="T90" fmla="*/ 31 w 32"/>
                  <a:gd name="T91" fmla="*/ 2 h 16"/>
                  <a:gd name="T92" fmla="*/ 31 w 32"/>
                  <a:gd name="T93" fmla="*/ 3 h 16"/>
                  <a:gd name="T94" fmla="*/ 30 w 32"/>
                  <a:gd name="T95" fmla="*/ 4 h 16"/>
                  <a:gd name="T96" fmla="*/ 29 w 32"/>
                  <a:gd name="T97" fmla="*/ 4 h 16"/>
                  <a:gd name="T98" fmla="*/ 28 w 32"/>
                  <a:gd name="T99" fmla="*/ 4 h 16"/>
                  <a:gd name="T100" fmla="*/ 27 w 32"/>
                  <a:gd name="T101" fmla="*/ 6 h 16"/>
                  <a:gd name="T102" fmla="*/ 27 w 32"/>
                  <a:gd name="T103" fmla="*/ 7 h 16"/>
                  <a:gd name="T104" fmla="*/ 27 w 32"/>
                  <a:gd name="T105" fmla="*/ 8 h 16"/>
                  <a:gd name="T106" fmla="*/ 27 w 32"/>
                  <a:gd name="T107" fmla="*/ 9 h 16"/>
                  <a:gd name="T108" fmla="*/ 26 w 32"/>
                  <a:gd name="T109" fmla="*/ 9 h 16"/>
                  <a:gd name="T110" fmla="*/ 26 w 32"/>
                  <a:gd name="T111" fmla="*/ 10 h 16"/>
                  <a:gd name="T112" fmla="*/ 24 w 32"/>
                  <a:gd name="T113" fmla="*/ 11 h 16"/>
                  <a:gd name="T114" fmla="*/ 23 w 32"/>
                  <a:gd name="T115" fmla="*/ 11 h 16"/>
                  <a:gd name="T116" fmla="*/ 21 w 32"/>
                  <a:gd name="T117" fmla="*/ 11 h 16"/>
                  <a:gd name="T118" fmla="*/ 19 w 32"/>
                  <a:gd name="T119" fmla="*/ 11 h 16"/>
                  <a:gd name="T120" fmla="*/ 18 w 32"/>
                  <a:gd name="T121" fmla="*/ 11 h 16"/>
                  <a:gd name="T122" fmla="*/ 16 w 32"/>
                  <a:gd name="T123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2" h="16">
                    <a:moveTo>
                      <a:pt x="16" y="11"/>
                    </a:moveTo>
                    <a:lnTo>
                      <a:pt x="15" y="11"/>
                    </a:lnTo>
                    <a:lnTo>
                      <a:pt x="14" y="11"/>
                    </a:lnTo>
                    <a:lnTo>
                      <a:pt x="12" y="11"/>
                    </a:lnTo>
                    <a:lnTo>
                      <a:pt x="12" y="12"/>
                    </a:lnTo>
                    <a:lnTo>
                      <a:pt x="11" y="12"/>
                    </a:lnTo>
                    <a:lnTo>
                      <a:pt x="9" y="13"/>
                    </a:lnTo>
                    <a:lnTo>
                      <a:pt x="8" y="13"/>
                    </a:lnTo>
                    <a:lnTo>
                      <a:pt x="6" y="14"/>
                    </a:lnTo>
                    <a:lnTo>
                      <a:pt x="5" y="14"/>
                    </a:lnTo>
                    <a:lnTo>
                      <a:pt x="4" y="15"/>
                    </a:lnTo>
                    <a:lnTo>
                      <a:pt x="3" y="14"/>
                    </a:lnTo>
                    <a:lnTo>
                      <a:pt x="1" y="14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4"/>
                    </a:lnTo>
                    <a:lnTo>
                      <a:pt x="14" y="4"/>
                    </a:lnTo>
                    <a:lnTo>
                      <a:pt x="15" y="4"/>
                    </a:lnTo>
                    <a:lnTo>
                      <a:pt x="16" y="4"/>
                    </a:lnTo>
                    <a:lnTo>
                      <a:pt x="18" y="4"/>
                    </a:lnTo>
                    <a:lnTo>
                      <a:pt x="19" y="3"/>
                    </a:lnTo>
                    <a:lnTo>
                      <a:pt x="20" y="2"/>
                    </a:lnTo>
                    <a:lnTo>
                      <a:pt x="23" y="2"/>
                    </a:lnTo>
                    <a:lnTo>
                      <a:pt x="24" y="1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1" y="1"/>
                    </a:lnTo>
                    <a:lnTo>
                      <a:pt x="31" y="2"/>
                    </a:lnTo>
                    <a:lnTo>
                      <a:pt x="31" y="3"/>
                    </a:lnTo>
                    <a:lnTo>
                      <a:pt x="30" y="4"/>
                    </a:lnTo>
                    <a:lnTo>
                      <a:pt x="29" y="4"/>
                    </a:lnTo>
                    <a:lnTo>
                      <a:pt x="28" y="4"/>
                    </a:lnTo>
                    <a:lnTo>
                      <a:pt x="27" y="6"/>
                    </a:lnTo>
                    <a:lnTo>
                      <a:pt x="27" y="7"/>
                    </a:lnTo>
                    <a:lnTo>
                      <a:pt x="27" y="8"/>
                    </a:lnTo>
                    <a:lnTo>
                      <a:pt x="27" y="9"/>
                    </a:lnTo>
                    <a:lnTo>
                      <a:pt x="26" y="9"/>
                    </a:lnTo>
                    <a:lnTo>
                      <a:pt x="26" y="10"/>
                    </a:lnTo>
                    <a:lnTo>
                      <a:pt x="24" y="11"/>
                    </a:lnTo>
                    <a:lnTo>
                      <a:pt x="23" y="11"/>
                    </a:lnTo>
                    <a:lnTo>
                      <a:pt x="21" y="11"/>
                    </a:lnTo>
                    <a:lnTo>
                      <a:pt x="19" y="11"/>
                    </a:lnTo>
                    <a:lnTo>
                      <a:pt x="18" y="11"/>
                    </a:lnTo>
                    <a:lnTo>
                      <a:pt x="16" y="11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10" name="Freeform 116">
                <a:extLst>
                  <a:ext uri="{FF2B5EF4-FFF2-40B4-BE49-F238E27FC236}">
                    <a16:creationId xmlns:a16="http://schemas.microsoft.com/office/drawing/2014/main" id="{B60B2D82-60F3-D740-CA2C-D65D860D5C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62933" y="4495319"/>
                <a:ext cx="23587" cy="23594"/>
              </a:xfrm>
              <a:custGeom>
                <a:avLst/>
                <a:gdLst>
                  <a:gd name="T0" fmla="*/ 7 w 14"/>
                  <a:gd name="T1" fmla="*/ 12 h 13"/>
                  <a:gd name="T2" fmla="*/ 7 w 14"/>
                  <a:gd name="T3" fmla="*/ 11 h 13"/>
                  <a:gd name="T4" fmla="*/ 8 w 14"/>
                  <a:gd name="T5" fmla="*/ 11 h 13"/>
                  <a:gd name="T6" fmla="*/ 9 w 14"/>
                  <a:gd name="T7" fmla="*/ 11 h 13"/>
                  <a:gd name="T8" fmla="*/ 10 w 14"/>
                  <a:gd name="T9" fmla="*/ 10 h 13"/>
                  <a:gd name="T10" fmla="*/ 11 w 14"/>
                  <a:gd name="T11" fmla="*/ 8 h 13"/>
                  <a:gd name="T12" fmla="*/ 13 w 14"/>
                  <a:gd name="T13" fmla="*/ 8 h 13"/>
                  <a:gd name="T14" fmla="*/ 13 w 14"/>
                  <a:gd name="T15" fmla="*/ 6 h 13"/>
                  <a:gd name="T16" fmla="*/ 13 w 14"/>
                  <a:gd name="T17" fmla="*/ 5 h 13"/>
                  <a:gd name="T18" fmla="*/ 13 w 14"/>
                  <a:gd name="T19" fmla="*/ 4 h 13"/>
                  <a:gd name="T20" fmla="*/ 13 w 14"/>
                  <a:gd name="T21" fmla="*/ 3 h 13"/>
                  <a:gd name="T22" fmla="*/ 11 w 14"/>
                  <a:gd name="T23" fmla="*/ 3 h 13"/>
                  <a:gd name="T24" fmla="*/ 11 w 14"/>
                  <a:gd name="T25" fmla="*/ 2 h 13"/>
                  <a:gd name="T26" fmla="*/ 11 w 14"/>
                  <a:gd name="T27" fmla="*/ 1 h 13"/>
                  <a:gd name="T28" fmla="*/ 10 w 14"/>
                  <a:gd name="T29" fmla="*/ 1 h 13"/>
                  <a:gd name="T30" fmla="*/ 9 w 14"/>
                  <a:gd name="T31" fmla="*/ 0 h 13"/>
                  <a:gd name="T32" fmla="*/ 8 w 14"/>
                  <a:gd name="T33" fmla="*/ 0 h 13"/>
                  <a:gd name="T34" fmla="*/ 7 w 14"/>
                  <a:gd name="T35" fmla="*/ 0 h 13"/>
                  <a:gd name="T36" fmla="*/ 4 w 14"/>
                  <a:gd name="T37" fmla="*/ 0 h 13"/>
                  <a:gd name="T38" fmla="*/ 3 w 14"/>
                  <a:gd name="T39" fmla="*/ 0 h 13"/>
                  <a:gd name="T40" fmla="*/ 2 w 14"/>
                  <a:gd name="T41" fmla="*/ 0 h 13"/>
                  <a:gd name="T42" fmla="*/ 2 w 14"/>
                  <a:gd name="T43" fmla="*/ 1 h 13"/>
                  <a:gd name="T44" fmla="*/ 1 w 14"/>
                  <a:gd name="T45" fmla="*/ 1 h 13"/>
                  <a:gd name="T46" fmla="*/ 1 w 14"/>
                  <a:gd name="T47" fmla="*/ 2 h 13"/>
                  <a:gd name="T48" fmla="*/ 1 w 14"/>
                  <a:gd name="T49" fmla="*/ 3 h 13"/>
                  <a:gd name="T50" fmla="*/ 0 w 14"/>
                  <a:gd name="T51" fmla="*/ 3 h 13"/>
                  <a:gd name="T52" fmla="*/ 0 w 14"/>
                  <a:gd name="T53" fmla="*/ 4 h 13"/>
                  <a:gd name="T54" fmla="*/ 0 w 14"/>
                  <a:gd name="T55" fmla="*/ 5 h 13"/>
                  <a:gd name="T56" fmla="*/ 0 w 14"/>
                  <a:gd name="T57" fmla="*/ 6 h 13"/>
                  <a:gd name="T58" fmla="*/ 0 w 14"/>
                  <a:gd name="T59" fmla="*/ 8 h 13"/>
                  <a:gd name="T60" fmla="*/ 1 w 14"/>
                  <a:gd name="T61" fmla="*/ 8 h 13"/>
                  <a:gd name="T62" fmla="*/ 2 w 14"/>
                  <a:gd name="T63" fmla="*/ 10 h 13"/>
                  <a:gd name="T64" fmla="*/ 2 w 14"/>
                  <a:gd name="T65" fmla="*/ 11 h 13"/>
                  <a:gd name="T66" fmla="*/ 3 w 14"/>
                  <a:gd name="T67" fmla="*/ 11 h 13"/>
                  <a:gd name="T68" fmla="*/ 4 w 14"/>
                  <a:gd name="T69" fmla="*/ 11 h 13"/>
                  <a:gd name="T70" fmla="*/ 7 w 14"/>
                  <a:gd name="T71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" h="13">
                    <a:moveTo>
                      <a:pt x="7" y="12"/>
                    </a:moveTo>
                    <a:lnTo>
                      <a:pt x="7" y="11"/>
                    </a:lnTo>
                    <a:lnTo>
                      <a:pt x="8" y="11"/>
                    </a:lnTo>
                    <a:lnTo>
                      <a:pt x="9" y="11"/>
                    </a:lnTo>
                    <a:lnTo>
                      <a:pt x="10" y="10"/>
                    </a:lnTo>
                    <a:lnTo>
                      <a:pt x="11" y="8"/>
                    </a:lnTo>
                    <a:lnTo>
                      <a:pt x="13" y="8"/>
                    </a:lnTo>
                    <a:lnTo>
                      <a:pt x="13" y="6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1" y="3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2" y="10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7" y="12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11" name="Freeform 117">
                <a:extLst>
                  <a:ext uri="{FF2B5EF4-FFF2-40B4-BE49-F238E27FC236}">
                    <a16:creationId xmlns:a16="http://schemas.microsoft.com/office/drawing/2014/main" id="{A4491F1A-BA17-8801-D9C0-1B4E5C61AA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22687" y="4487455"/>
                <a:ext cx="26732" cy="28313"/>
              </a:xfrm>
              <a:custGeom>
                <a:avLst/>
                <a:gdLst>
                  <a:gd name="T0" fmla="*/ 2 w 15"/>
                  <a:gd name="T1" fmla="*/ 5 h 16"/>
                  <a:gd name="T2" fmla="*/ 9 w 15"/>
                  <a:gd name="T3" fmla="*/ 0 h 16"/>
                  <a:gd name="T4" fmla="*/ 14 w 15"/>
                  <a:gd name="T5" fmla="*/ 5 h 16"/>
                  <a:gd name="T6" fmla="*/ 13 w 15"/>
                  <a:gd name="T7" fmla="*/ 15 h 16"/>
                  <a:gd name="T8" fmla="*/ 0 w 15"/>
                  <a:gd name="T9" fmla="*/ 11 h 16"/>
                  <a:gd name="T10" fmla="*/ 2 w 15"/>
                  <a:gd name="T11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2" y="5"/>
                    </a:moveTo>
                    <a:lnTo>
                      <a:pt x="9" y="0"/>
                    </a:lnTo>
                    <a:lnTo>
                      <a:pt x="14" y="5"/>
                    </a:lnTo>
                    <a:lnTo>
                      <a:pt x="13" y="15"/>
                    </a:lnTo>
                    <a:lnTo>
                      <a:pt x="0" y="11"/>
                    </a:lnTo>
                    <a:lnTo>
                      <a:pt x="2" y="5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12" name="Freeform 118">
                <a:extLst>
                  <a:ext uri="{FF2B5EF4-FFF2-40B4-BE49-F238E27FC236}">
                    <a16:creationId xmlns:a16="http://schemas.microsoft.com/office/drawing/2014/main" id="{C1105F38-5262-F4A3-98B1-13F6ADF33D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38412" y="3518515"/>
                <a:ext cx="45602" cy="89658"/>
              </a:xfrm>
              <a:custGeom>
                <a:avLst/>
                <a:gdLst>
                  <a:gd name="T0" fmla="*/ 12 w 25"/>
                  <a:gd name="T1" fmla="*/ 0 h 51"/>
                  <a:gd name="T2" fmla="*/ 2 w 25"/>
                  <a:gd name="T3" fmla="*/ 15 h 51"/>
                  <a:gd name="T4" fmla="*/ 0 w 25"/>
                  <a:gd name="T5" fmla="*/ 34 h 51"/>
                  <a:gd name="T6" fmla="*/ 16 w 25"/>
                  <a:gd name="T7" fmla="*/ 50 h 51"/>
                  <a:gd name="T8" fmla="*/ 24 w 25"/>
                  <a:gd name="T9" fmla="*/ 26 h 51"/>
                  <a:gd name="T10" fmla="*/ 12 w 25"/>
                  <a:gd name="T11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51">
                    <a:moveTo>
                      <a:pt x="12" y="0"/>
                    </a:moveTo>
                    <a:lnTo>
                      <a:pt x="2" y="15"/>
                    </a:lnTo>
                    <a:lnTo>
                      <a:pt x="0" y="34"/>
                    </a:lnTo>
                    <a:lnTo>
                      <a:pt x="16" y="50"/>
                    </a:lnTo>
                    <a:lnTo>
                      <a:pt x="24" y="26"/>
                    </a:lnTo>
                    <a:lnTo>
                      <a:pt x="12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13" name="Freeform 121">
                <a:extLst>
                  <a:ext uri="{FF2B5EF4-FFF2-40B4-BE49-F238E27FC236}">
                    <a16:creationId xmlns:a16="http://schemas.microsoft.com/office/drawing/2014/main" id="{91723D8B-69B7-D6EC-5FFC-C44635595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05045" y="4295554"/>
                <a:ext cx="45602" cy="42470"/>
              </a:xfrm>
              <a:custGeom>
                <a:avLst/>
                <a:gdLst>
                  <a:gd name="T0" fmla="*/ 2 w 26"/>
                  <a:gd name="T1" fmla="*/ 0 h 24"/>
                  <a:gd name="T2" fmla="*/ 13 w 26"/>
                  <a:gd name="T3" fmla="*/ 2 h 24"/>
                  <a:gd name="T4" fmla="*/ 21 w 26"/>
                  <a:gd name="T5" fmla="*/ 10 h 24"/>
                  <a:gd name="T6" fmla="*/ 25 w 26"/>
                  <a:gd name="T7" fmla="*/ 21 h 24"/>
                  <a:gd name="T8" fmla="*/ 15 w 26"/>
                  <a:gd name="T9" fmla="*/ 23 h 24"/>
                  <a:gd name="T10" fmla="*/ 0 w 26"/>
                  <a:gd name="T11" fmla="*/ 9 h 24"/>
                  <a:gd name="T12" fmla="*/ 2 w 26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4">
                    <a:moveTo>
                      <a:pt x="2" y="0"/>
                    </a:moveTo>
                    <a:lnTo>
                      <a:pt x="13" y="2"/>
                    </a:lnTo>
                    <a:lnTo>
                      <a:pt x="21" y="10"/>
                    </a:lnTo>
                    <a:lnTo>
                      <a:pt x="25" y="21"/>
                    </a:lnTo>
                    <a:lnTo>
                      <a:pt x="15" y="23"/>
                    </a:lnTo>
                    <a:lnTo>
                      <a:pt x="0" y="9"/>
                    </a:lnTo>
                    <a:lnTo>
                      <a:pt x="2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14" name="Freeform 122">
                <a:extLst>
                  <a:ext uri="{FF2B5EF4-FFF2-40B4-BE49-F238E27FC236}">
                    <a16:creationId xmlns:a16="http://schemas.microsoft.com/office/drawing/2014/main" id="{FB279D61-4D8C-30B9-1697-1DE6B62C95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5709" y="4531497"/>
                <a:ext cx="39312" cy="28313"/>
              </a:xfrm>
              <a:custGeom>
                <a:avLst/>
                <a:gdLst>
                  <a:gd name="T0" fmla="*/ 3 w 21"/>
                  <a:gd name="T1" fmla="*/ 2 h 15"/>
                  <a:gd name="T2" fmla="*/ 0 w 21"/>
                  <a:gd name="T3" fmla="*/ 14 h 15"/>
                  <a:gd name="T4" fmla="*/ 16 w 21"/>
                  <a:gd name="T5" fmla="*/ 8 h 15"/>
                  <a:gd name="T6" fmla="*/ 20 w 21"/>
                  <a:gd name="T7" fmla="*/ 0 h 15"/>
                  <a:gd name="T8" fmla="*/ 3 w 21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5">
                    <a:moveTo>
                      <a:pt x="3" y="2"/>
                    </a:moveTo>
                    <a:lnTo>
                      <a:pt x="0" y="14"/>
                    </a:lnTo>
                    <a:lnTo>
                      <a:pt x="16" y="8"/>
                    </a:lnTo>
                    <a:lnTo>
                      <a:pt x="20" y="0"/>
                    </a:lnTo>
                    <a:lnTo>
                      <a:pt x="3" y="2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15" name="Freeform 123">
                <a:extLst>
                  <a:ext uri="{FF2B5EF4-FFF2-40B4-BE49-F238E27FC236}">
                    <a16:creationId xmlns:a16="http://schemas.microsoft.com/office/drawing/2014/main" id="{16BB1705-7EB6-6E3D-A767-0728389843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7233" y="4304992"/>
                <a:ext cx="50319" cy="26740"/>
              </a:xfrm>
              <a:custGeom>
                <a:avLst/>
                <a:gdLst>
                  <a:gd name="T0" fmla="*/ 14 w 28"/>
                  <a:gd name="T1" fmla="*/ 13 h 14"/>
                  <a:gd name="T2" fmla="*/ 11 w 28"/>
                  <a:gd name="T3" fmla="*/ 13 h 14"/>
                  <a:gd name="T4" fmla="*/ 10 w 28"/>
                  <a:gd name="T5" fmla="*/ 13 h 14"/>
                  <a:gd name="T6" fmla="*/ 8 w 28"/>
                  <a:gd name="T7" fmla="*/ 13 h 14"/>
                  <a:gd name="T8" fmla="*/ 6 w 28"/>
                  <a:gd name="T9" fmla="*/ 13 h 14"/>
                  <a:gd name="T10" fmla="*/ 5 w 28"/>
                  <a:gd name="T11" fmla="*/ 13 h 14"/>
                  <a:gd name="T12" fmla="*/ 3 w 28"/>
                  <a:gd name="T13" fmla="*/ 13 h 14"/>
                  <a:gd name="T14" fmla="*/ 2 w 28"/>
                  <a:gd name="T15" fmla="*/ 13 h 14"/>
                  <a:gd name="T16" fmla="*/ 1 w 28"/>
                  <a:gd name="T17" fmla="*/ 13 h 14"/>
                  <a:gd name="T18" fmla="*/ 0 w 28"/>
                  <a:gd name="T19" fmla="*/ 10 h 14"/>
                  <a:gd name="T20" fmla="*/ 0 w 28"/>
                  <a:gd name="T21" fmla="*/ 7 h 14"/>
                  <a:gd name="T22" fmla="*/ 0 w 28"/>
                  <a:gd name="T23" fmla="*/ 5 h 14"/>
                  <a:gd name="T24" fmla="*/ 1 w 28"/>
                  <a:gd name="T25" fmla="*/ 5 h 14"/>
                  <a:gd name="T26" fmla="*/ 2 w 28"/>
                  <a:gd name="T27" fmla="*/ 2 h 14"/>
                  <a:gd name="T28" fmla="*/ 3 w 28"/>
                  <a:gd name="T29" fmla="*/ 2 h 14"/>
                  <a:gd name="T30" fmla="*/ 3 w 28"/>
                  <a:gd name="T31" fmla="*/ 0 h 14"/>
                  <a:gd name="T32" fmla="*/ 5 w 28"/>
                  <a:gd name="T33" fmla="*/ 0 h 14"/>
                  <a:gd name="T34" fmla="*/ 6 w 28"/>
                  <a:gd name="T35" fmla="*/ 0 h 14"/>
                  <a:gd name="T36" fmla="*/ 8 w 28"/>
                  <a:gd name="T37" fmla="*/ 0 h 14"/>
                  <a:gd name="T38" fmla="*/ 10 w 28"/>
                  <a:gd name="T39" fmla="*/ 0 h 14"/>
                  <a:gd name="T40" fmla="*/ 11 w 28"/>
                  <a:gd name="T41" fmla="*/ 0 h 14"/>
                  <a:gd name="T42" fmla="*/ 14 w 28"/>
                  <a:gd name="T43" fmla="*/ 0 h 14"/>
                  <a:gd name="T44" fmla="*/ 17 w 28"/>
                  <a:gd name="T45" fmla="*/ 0 h 14"/>
                  <a:gd name="T46" fmla="*/ 18 w 28"/>
                  <a:gd name="T47" fmla="*/ 0 h 14"/>
                  <a:gd name="T48" fmla="*/ 20 w 28"/>
                  <a:gd name="T49" fmla="*/ 0 h 14"/>
                  <a:gd name="T50" fmla="*/ 21 w 28"/>
                  <a:gd name="T51" fmla="*/ 0 h 14"/>
                  <a:gd name="T52" fmla="*/ 23 w 28"/>
                  <a:gd name="T53" fmla="*/ 0 h 14"/>
                  <a:gd name="T54" fmla="*/ 24 w 28"/>
                  <a:gd name="T55" fmla="*/ 2 h 14"/>
                  <a:gd name="T56" fmla="*/ 25 w 28"/>
                  <a:gd name="T57" fmla="*/ 5 h 14"/>
                  <a:gd name="T58" fmla="*/ 26 w 28"/>
                  <a:gd name="T59" fmla="*/ 5 h 14"/>
                  <a:gd name="T60" fmla="*/ 26 w 28"/>
                  <a:gd name="T61" fmla="*/ 7 h 14"/>
                  <a:gd name="T62" fmla="*/ 27 w 28"/>
                  <a:gd name="T63" fmla="*/ 7 h 14"/>
                  <a:gd name="T64" fmla="*/ 26 w 28"/>
                  <a:gd name="T65" fmla="*/ 10 h 14"/>
                  <a:gd name="T66" fmla="*/ 25 w 28"/>
                  <a:gd name="T67" fmla="*/ 13 h 14"/>
                  <a:gd name="T68" fmla="*/ 24 w 28"/>
                  <a:gd name="T69" fmla="*/ 13 h 14"/>
                  <a:gd name="T70" fmla="*/ 23 w 28"/>
                  <a:gd name="T71" fmla="*/ 13 h 14"/>
                  <a:gd name="T72" fmla="*/ 21 w 28"/>
                  <a:gd name="T73" fmla="*/ 13 h 14"/>
                  <a:gd name="T74" fmla="*/ 20 w 28"/>
                  <a:gd name="T75" fmla="*/ 13 h 14"/>
                  <a:gd name="T76" fmla="*/ 18 w 28"/>
                  <a:gd name="T77" fmla="*/ 13 h 14"/>
                  <a:gd name="T78" fmla="*/ 17 w 28"/>
                  <a:gd name="T79" fmla="*/ 13 h 14"/>
                  <a:gd name="T80" fmla="*/ 14 w 28"/>
                  <a:gd name="T81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" h="14">
                    <a:moveTo>
                      <a:pt x="14" y="13"/>
                    </a:moveTo>
                    <a:lnTo>
                      <a:pt x="11" y="13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5" y="13"/>
                    </a:lnTo>
                    <a:lnTo>
                      <a:pt x="3" y="13"/>
                    </a:lnTo>
                    <a:lnTo>
                      <a:pt x="2" y="13"/>
                    </a:lnTo>
                    <a:lnTo>
                      <a:pt x="1" y="13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3" y="0"/>
                    </a:lnTo>
                    <a:lnTo>
                      <a:pt x="24" y="2"/>
                    </a:lnTo>
                    <a:lnTo>
                      <a:pt x="25" y="5"/>
                    </a:lnTo>
                    <a:lnTo>
                      <a:pt x="26" y="5"/>
                    </a:lnTo>
                    <a:lnTo>
                      <a:pt x="26" y="7"/>
                    </a:lnTo>
                    <a:lnTo>
                      <a:pt x="27" y="7"/>
                    </a:lnTo>
                    <a:lnTo>
                      <a:pt x="26" y="10"/>
                    </a:lnTo>
                    <a:lnTo>
                      <a:pt x="25" y="13"/>
                    </a:lnTo>
                    <a:lnTo>
                      <a:pt x="24" y="13"/>
                    </a:lnTo>
                    <a:lnTo>
                      <a:pt x="23" y="13"/>
                    </a:lnTo>
                    <a:lnTo>
                      <a:pt x="21" y="13"/>
                    </a:lnTo>
                    <a:lnTo>
                      <a:pt x="20" y="13"/>
                    </a:lnTo>
                    <a:lnTo>
                      <a:pt x="18" y="13"/>
                    </a:lnTo>
                    <a:lnTo>
                      <a:pt x="17" y="13"/>
                    </a:lnTo>
                    <a:lnTo>
                      <a:pt x="14" y="13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16" name="Freeform 124">
                <a:extLst>
                  <a:ext uri="{FF2B5EF4-FFF2-40B4-BE49-F238E27FC236}">
                    <a16:creationId xmlns:a16="http://schemas.microsoft.com/office/drawing/2014/main" id="{37744F57-EC0C-9CD9-C271-E87F4611B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61655" y="3671092"/>
                <a:ext cx="51892" cy="75502"/>
              </a:xfrm>
              <a:custGeom>
                <a:avLst/>
                <a:gdLst>
                  <a:gd name="T0" fmla="*/ 9 w 29"/>
                  <a:gd name="T1" fmla="*/ 9 h 43"/>
                  <a:gd name="T2" fmla="*/ 0 w 29"/>
                  <a:gd name="T3" fmla="*/ 23 h 43"/>
                  <a:gd name="T4" fmla="*/ 2 w 29"/>
                  <a:gd name="T5" fmla="*/ 42 h 43"/>
                  <a:gd name="T6" fmla="*/ 14 w 29"/>
                  <a:gd name="T7" fmla="*/ 42 h 43"/>
                  <a:gd name="T8" fmla="*/ 28 w 29"/>
                  <a:gd name="T9" fmla="*/ 25 h 43"/>
                  <a:gd name="T10" fmla="*/ 19 w 29"/>
                  <a:gd name="T11" fmla="*/ 0 h 43"/>
                  <a:gd name="T12" fmla="*/ 9 w 29"/>
                  <a:gd name="T13" fmla="*/ 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43">
                    <a:moveTo>
                      <a:pt x="9" y="9"/>
                    </a:moveTo>
                    <a:lnTo>
                      <a:pt x="0" y="23"/>
                    </a:lnTo>
                    <a:lnTo>
                      <a:pt x="2" y="42"/>
                    </a:lnTo>
                    <a:lnTo>
                      <a:pt x="14" y="42"/>
                    </a:lnTo>
                    <a:lnTo>
                      <a:pt x="28" y="25"/>
                    </a:lnTo>
                    <a:lnTo>
                      <a:pt x="19" y="0"/>
                    </a:lnTo>
                    <a:lnTo>
                      <a:pt x="9" y="9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17" name="Freeform 125">
                <a:extLst>
                  <a:ext uri="{FF2B5EF4-FFF2-40B4-BE49-F238E27FC236}">
                    <a16:creationId xmlns:a16="http://schemas.microsoft.com/office/drawing/2014/main" id="{6E99C348-D2CF-69E4-5B18-F11D6DE828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63572" y="3867711"/>
                <a:ext cx="50319" cy="47189"/>
              </a:xfrm>
              <a:custGeom>
                <a:avLst/>
                <a:gdLst>
                  <a:gd name="T0" fmla="*/ 16 w 28"/>
                  <a:gd name="T1" fmla="*/ 5 h 26"/>
                  <a:gd name="T2" fmla="*/ 2 w 28"/>
                  <a:gd name="T3" fmla="*/ 0 h 26"/>
                  <a:gd name="T4" fmla="*/ 0 w 28"/>
                  <a:gd name="T5" fmla="*/ 12 h 26"/>
                  <a:gd name="T6" fmla="*/ 9 w 28"/>
                  <a:gd name="T7" fmla="*/ 22 h 26"/>
                  <a:gd name="T8" fmla="*/ 17 w 28"/>
                  <a:gd name="T9" fmla="*/ 25 h 26"/>
                  <a:gd name="T10" fmla="*/ 18 w 28"/>
                  <a:gd name="T11" fmla="*/ 25 h 26"/>
                  <a:gd name="T12" fmla="*/ 19 w 28"/>
                  <a:gd name="T13" fmla="*/ 25 h 26"/>
                  <a:gd name="T14" fmla="*/ 20 w 28"/>
                  <a:gd name="T15" fmla="*/ 25 h 26"/>
                  <a:gd name="T16" fmla="*/ 21 w 28"/>
                  <a:gd name="T17" fmla="*/ 24 h 26"/>
                  <a:gd name="T18" fmla="*/ 23 w 28"/>
                  <a:gd name="T19" fmla="*/ 23 h 26"/>
                  <a:gd name="T20" fmla="*/ 24 w 28"/>
                  <a:gd name="T21" fmla="*/ 22 h 26"/>
                  <a:gd name="T22" fmla="*/ 25 w 28"/>
                  <a:gd name="T23" fmla="*/ 22 h 26"/>
                  <a:gd name="T24" fmla="*/ 26 w 28"/>
                  <a:gd name="T25" fmla="*/ 21 h 26"/>
                  <a:gd name="T26" fmla="*/ 27 w 28"/>
                  <a:gd name="T27" fmla="*/ 19 h 26"/>
                  <a:gd name="T28" fmla="*/ 27 w 28"/>
                  <a:gd name="T29" fmla="*/ 18 h 26"/>
                  <a:gd name="T30" fmla="*/ 27 w 28"/>
                  <a:gd name="T31" fmla="*/ 16 h 26"/>
                  <a:gd name="T32" fmla="*/ 26 w 28"/>
                  <a:gd name="T33" fmla="*/ 15 h 26"/>
                  <a:gd name="T34" fmla="*/ 25 w 28"/>
                  <a:gd name="T35" fmla="*/ 13 h 26"/>
                  <a:gd name="T36" fmla="*/ 24 w 28"/>
                  <a:gd name="T37" fmla="*/ 11 h 26"/>
                  <a:gd name="T38" fmla="*/ 23 w 28"/>
                  <a:gd name="T39" fmla="*/ 10 h 26"/>
                  <a:gd name="T40" fmla="*/ 21 w 28"/>
                  <a:gd name="T41" fmla="*/ 9 h 26"/>
                  <a:gd name="T42" fmla="*/ 20 w 28"/>
                  <a:gd name="T43" fmla="*/ 8 h 26"/>
                  <a:gd name="T44" fmla="*/ 19 w 28"/>
                  <a:gd name="T45" fmla="*/ 8 h 26"/>
                  <a:gd name="T46" fmla="*/ 18 w 28"/>
                  <a:gd name="T47" fmla="*/ 7 h 26"/>
                  <a:gd name="T48" fmla="*/ 17 w 28"/>
                  <a:gd name="T49" fmla="*/ 6 h 26"/>
                  <a:gd name="T50" fmla="*/ 16 w 28"/>
                  <a:gd name="T51" fmla="*/ 6 h 26"/>
                  <a:gd name="T52" fmla="*/ 16 w 28"/>
                  <a:gd name="T53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8" h="26">
                    <a:moveTo>
                      <a:pt x="16" y="5"/>
                    </a:moveTo>
                    <a:lnTo>
                      <a:pt x="2" y="0"/>
                    </a:lnTo>
                    <a:lnTo>
                      <a:pt x="0" y="12"/>
                    </a:lnTo>
                    <a:lnTo>
                      <a:pt x="9" y="22"/>
                    </a:lnTo>
                    <a:lnTo>
                      <a:pt x="17" y="25"/>
                    </a:lnTo>
                    <a:lnTo>
                      <a:pt x="18" y="25"/>
                    </a:lnTo>
                    <a:lnTo>
                      <a:pt x="19" y="25"/>
                    </a:lnTo>
                    <a:lnTo>
                      <a:pt x="20" y="25"/>
                    </a:lnTo>
                    <a:lnTo>
                      <a:pt x="21" y="24"/>
                    </a:lnTo>
                    <a:lnTo>
                      <a:pt x="23" y="23"/>
                    </a:lnTo>
                    <a:lnTo>
                      <a:pt x="24" y="22"/>
                    </a:lnTo>
                    <a:lnTo>
                      <a:pt x="25" y="22"/>
                    </a:lnTo>
                    <a:lnTo>
                      <a:pt x="26" y="21"/>
                    </a:lnTo>
                    <a:lnTo>
                      <a:pt x="27" y="19"/>
                    </a:lnTo>
                    <a:lnTo>
                      <a:pt x="27" y="18"/>
                    </a:lnTo>
                    <a:lnTo>
                      <a:pt x="27" y="16"/>
                    </a:lnTo>
                    <a:lnTo>
                      <a:pt x="26" y="15"/>
                    </a:lnTo>
                    <a:lnTo>
                      <a:pt x="25" y="13"/>
                    </a:lnTo>
                    <a:lnTo>
                      <a:pt x="24" y="11"/>
                    </a:lnTo>
                    <a:lnTo>
                      <a:pt x="23" y="10"/>
                    </a:lnTo>
                    <a:lnTo>
                      <a:pt x="21" y="9"/>
                    </a:lnTo>
                    <a:lnTo>
                      <a:pt x="20" y="8"/>
                    </a:lnTo>
                    <a:lnTo>
                      <a:pt x="19" y="8"/>
                    </a:lnTo>
                    <a:lnTo>
                      <a:pt x="18" y="7"/>
                    </a:lnTo>
                    <a:lnTo>
                      <a:pt x="17" y="6"/>
                    </a:lnTo>
                    <a:lnTo>
                      <a:pt x="16" y="6"/>
                    </a:lnTo>
                    <a:lnTo>
                      <a:pt x="16" y="5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18" name="Freeform 126">
                <a:extLst>
                  <a:ext uri="{FF2B5EF4-FFF2-40B4-BE49-F238E27FC236}">
                    <a16:creationId xmlns:a16="http://schemas.microsoft.com/office/drawing/2014/main" id="{A7B295E7-F78A-80C2-2F24-D2FB0B4323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31188" y="3850408"/>
                <a:ext cx="56609" cy="40897"/>
              </a:xfrm>
              <a:custGeom>
                <a:avLst/>
                <a:gdLst>
                  <a:gd name="T0" fmla="*/ 2 w 32"/>
                  <a:gd name="T1" fmla="*/ 3 h 24"/>
                  <a:gd name="T2" fmla="*/ 0 w 32"/>
                  <a:gd name="T3" fmla="*/ 15 h 24"/>
                  <a:gd name="T4" fmla="*/ 11 w 32"/>
                  <a:gd name="T5" fmla="*/ 21 h 24"/>
                  <a:gd name="T6" fmla="*/ 31 w 32"/>
                  <a:gd name="T7" fmla="*/ 23 h 24"/>
                  <a:gd name="T8" fmla="*/ 31 w 32"/>
                  <a:gd name="T9" fmla="*/ 9 h 24"/>
                  <a:gd name="T10" fmla="*/ 16 w 32"/>
                  <a:gd name="T11" fmla="*/ 0 h 24"/>
                  <a:gd name="T12" fmla="*/ 2 w 32"/>
                  <a:gd name="T13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24">
                    <a:moveTo>
                      <a:pt x="2" y="3"/>
                    </a:moveTo>
                    <a:lnTo>
                      <a:pt x="0" y="15"/>
                    </a:lnTo>
                    <a:lnTo>
                      <a:pt x="11" y="21"/>
                    </a:lnTo>
                    <a:lnTo>
                      <a:pt x="31" y="23"/>
                    </a:lnTo>
                    <a:lnTo>
                      <a:pt x="31" y="9"/>
                    </a:lnTo>
                    <a:lnTo>
                      <a:pt x="16" y="0"/>
                    </a:lnTo>
                    <a:lnTo>
                      <a:pt x="2" y="3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19" name="Freeform 127">
                <a:extLst>
                  <a:ext uri="{FF2B5EF4-FFF2-40B4-BE49-F238E27FC236}">
                    <a16:creationId xmlns:a16="http://schemas.microsoft.com/office/drawing/2014/main" id="{A64916CC-EEC0-0FF4-059E-CFB7FC60B0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21753" y="3918045"/>
                <a:ext cx="39312" cy="36178"/>
              </a:xfrm>
              <a:custGeom>
                <a:avLst/>
                <a:gdLst>
                  <a:gd name="T0" fmla="*/ 4 w 21"/>
                  <a:gd name="T1" fmla="*/ 0 h 20"/>
                  <a:gd name="T2" fmla="*/ 0 w 21"/>
                  <a:gd name="T3" fmla="*/ 12 h 20"/>
                  <a:gd name="T4" fmla="*/ 4 w 21"/>
                  <a:gd name="T5" fmla="*/ 19 h 20"/>
                  <a:gd name="T6" fmla="*/ 20 w 21"/>
                  <a:gd name="T7" fmla="*/ 15 h 20"/>
                  <a:gd name="T8" fmla="*/ 16 w 21"/>
                  <a:gd name="T9" fmla="*/ 4 h 20"/>
                  <a:gd name="T10" fmla="*/ 4 w 21"/>
                  <a:gd name="T1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20">
                    <a:moveTo>
                      <a:pt x="4" y="0"/>
                    </a:moveTo>
                    <a:lnTo>
                      <a:pt x="0" y="12"/>
                    </a:lnTo>
                    <a:lnTo>
                      <a:pt x="4" y="19"/>
                    </a:lnTo>
                    <a:lnTo>
                      <a:pt x="20" y="15"/>
                    </a:lnTo>
                    <a:lnTo>
                      <a:pt x="16" y="4"/>
                    </a:lnTo>
                    <a:lnTo>
                      <a:pt x="4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20" name="Freeform 128">
                <a:extLst>
                  <a:ext uri="{FF2B5EF4-FFF2-40B4-BE49-F238E27FC236}">
                    <a16:creationId xmlns:a16="http://schemas.microsoft.com/office/drawing/2014/main" id="{FF9C5555-90DD-EB1E-D239-1E27CCEF77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89370" y="3910181"/>
                <a:ext cx="31450" cy="26740"/>
              </a:xfrm>
              <a:custGeom>
                <a:avLst/>
                <a:gdLst>
                  <a:gd name="T0" fmla="*/ 0 w 19"/>
                  <a:gd name="T1" fmla="*/ 3 h 14"/>
                  <a:gd name="T2" fmla="*/ 3 w 19"/>
                  <a:gd name="T3" fmla="*/ 13 h 14"/>
                  <a:gd name="T4" fmla="*/ 10 w 19"/>
                  <a:gd name="T5" fmla="*/ 13 h 14"/>
                  <a:gd name="T6" fmla="*/ 16 w 19"/>
                  <a:gd name="T7" fmla="*/ 9 h 14"/>
                  <a:gd name="T8" fmla="*/ 18 w 19"/>
                  <a:gd name="T9" fmla="*/ 0 h 14"/>
                  <a:gd name="T10" fmla="*/ 8 w 19"/>
                  <a:gd name="T11" fmla="*/ 0 h 14"/>
                  <a:gd name="T12" fmla="*/ 0 w 19"/>
                  <a:gd name="T13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0" y="3"/>
                    </a:moveTo>
                    <a:lnTo>
                      <a:pt x="3" y="13"/>
                    </a:lnTo>
                    <a:lnTo>
                      <a:pt x="10" y="13"/>
                    </a:lnTo>
                    <a:lnTo>
                      <a:pt x="16" y="9"/>
                    </a:lnTo>
                    <a:lnTo>
                      <a:pt x="18" y="0"/>
                    </a:lnTo>
                    <a:lnTo>
                      <a:pt x="8" y="0"/>
                    </a:lnTo>
                    <a:lnTo>
                      <a:pt x="0" y="3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21" name="Freeform 129">
                <a:extLst>
                  <a:ext uri="{FF2B5EF4-FFF2-40B4-BE49-F238E27FC236}">
                    <a16:creationId xmlns:a16="http://schemas.microsoft.com/office/drawing/2014/main" id="{D1A3A965-25FE-314B-217B-88795F10AC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13891" y="3985682"/>
                <a:ext cx="47175" cy="66064"/>
              </a:xfrm>
              <a:custGeom>
                <a:avLst/>
                <a:gdLst>
                  <a:gd name="T0" fmla="*/ 18 w 27"/>
                  <a:gd name="T1" fmla="*/ 0 h 37"/>
                  <a:gd name="T2" fmla="*/ 8 w 27"/>
                  <a:gd name="T3" fmla="*/ 11 h 37"/>
                  <a:gd name="T4" fmla="*/ 3 w 27"/>
                  <a:gd name="T5" fmla="*/ 27 h 37"/>
                  <a:gd name="T6" fmla="*/ 0 w 27"/>
                  <a:gd name="T7" fmla="*/ 36 h 37"/>
                  <a:gd name="T8" fmla="*/ 13 w 27"/>
                  <a:gd name="T9" fmla="*/ 32 h 37"/>
                  <a:gd name="T10" fmla="*/ 20 w 27"/>
                  <a:gd name="T11" fmla="*/ 19 h 37"/>
                  <a:gd name="T12" fmla="*/ 26 w 27"/>
                  <a:gd name="T13" fmla="*/ 5 h 37"/>
                  <a:gd name="T14" fmla="*/ 18 w 27"/>
                  <a:gd name="T1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37">
                    <a:moveTo>
                      <a:pt x="18" y="0"/>
                    </a:moveTo>
                    <a:lnTo>
                      <a:pt x="8" y="11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13" y="32"/>
                    </a:lnTo>
                    <a:lnTo>
                      <a:pt x="20" y="19"/>
                    </a:lnTo>
                    <a:lnTo>
                      <a:pt x="26" y="5"/>
                    </a:lnTo>
                    <a:lnTo>
                      <a:pt x="18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22" name="Freeform 130">
                <a:extLst>
                  <a:ext uri="{FF2B5EF4-FFF2-40B4-BE49-F238E27FC236}">
                    <a16:creationId xmlns:a16="http://schemas.microsoft.com/office/drawing/2014/main" id="{603D98CF-873D-9100-4E0D-412698BDC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62638" y="3949504"/>
                <a:ext cx="26732" cy="26740"/>
              </a:xfrm>
              <a:custGeom>
                <a:avLst/>
                <a:gdLst>
                  <a:gd name="T0" fmla="*/ 7 w 14"/>
                  <a:gd name="T1" fmla="*/ 14 h 15"/>
                  <a:gd name="T2" fmla="*/ 5 w 14"/>
                  <a:gd name="T3" fmla="*/ 14 h 15"/>
                  <a:gd name="T4" fmla="*/ 3 w 14"/>
                  <a:gd name="T5" fmla="*/ 14 h 15"/>
                  <a:gd name="T6" fmla="*/ 2 w 14"/>
                  <a:gd name="T7" fmla="*/ 14 h 15"/>
                  <a:gd name="T8" fmla="*/ 2 w 14"/>
                  <a:gd name="T9" fmla="*/ 12 h 15"/>
                  <a:gd name="T10" fmla="*/ 1 w 14"/>
                  <a:gd name="T11" fmla="*/ 11 h 15"/>
                  <a:gd name="T12" fmla="*/ 0 w 14"/>
                  <a:gd name="T13" fmla="*/ 11 h 15"/>
                  <a:gd name="T14" fmla="*/ 0 w 14"/>
                  <a:gd name="T15" fmla="*/ 10 h 15"/>
                  <a:gd name="T16" fmla="*/ 0 w 14"/>
                  <a:gd name="T17" fmla="*/ 9 h 15"/>
                  <a:gd name="T18" fmla="*/ 0 w 14"/>
                  <a:gd name="T19" fmla="*/ 7 h 15"/>
                  <a:gd name="T20" fmla="*/ 0 w 14"/>
                  <a:gd name="T21" fmla="*/ 5 h 15"/>
                  <a:gd name="T22" fmla="*/ 0 w 14"/>
                  <a:gd name="T23" fmla="*/ 4 h 15"/>
                  <a:gd name="T24" fmla="*/ 1 w 14"/>
                  <a:gd name="T25" fmla="*/ 3 h 15"/>
                  <a:gd name="T26" fmla="*/ 2 w 14"/>
                  <a:gd name="T27" fmla="*/ 2 h 15"/>
                  <a:gd name="T28" fmla="*/ 2 w 14"/>
                  <a:gd name="T29" fmla="*/ 1 h 15"/>
                  <a:gd name="T30" fmla="*/ 3 w 14"/>
                  <a:gd name="T31" fmla="*/ 1 h 15"/>
                  <a:gd name="T32" fmla="*/ 5 w 14"/>
                  <a:gd name="T33" fmla="*/ 1 h 15"/>
                  <a:gd name="T34" fmla="*/ 7 w 14"/>
                  <a:gd name="T35" fmla="*/ 0 h 15"/>
                  <a:gd name="T36" fmla="*/ 7 w 14"/>
                  <a:gd name="T37" fmla="*/ 1 h 15"/>
                  <a:gd name="T38" fmla="*/ 9 w 14"/>
                  <a:gd name="T39" fmla="*/ 1 h 15"/>
                  <a:gd name="T40" fmla="*/ 10 w 14"/>
                  <a:gd name="T41" fmla="*/ 1 h 15"/>
                  <a:gd name="T42" fmla="*/ 10 w 14"/>
                  <a:gd name="T43" fmla="*/ 2 h 15"/>
                  <a:gd name="T44" fmla="*/ 11 w 14"/>
                  <a:gd name="T45" fmla="*/ 3 h 15"/>
                  <a:gd name="T46" fmla="*/ 11 w 14"/>
                  <a:gd name="T47" fmla="*/ 4 h 15"/>
                  <a:gd name="T48" fmla="*/ 11 w 14"/>
                  <a:gd name="T49" fmla="*/ 5 h 15"/>
                  <a:gd name="T50" fmla="*/ 13 w 14"/>
                  <a:gd name="T51" fmla="*/ 7 h 15"/>
                  <a:gd name="T52" fmla="*/ 11 w 14"/>
                  <a:gd name="T53" fmla="*/ 9 h 15"/>
                  <a:gd name="T54" fmla="*/ 11 w 14"/>
                  <a:gd name="T55" fmla="*/ 10 h 15"/>
                  <a:gd name="T56" fmla="*/ 11 w 14"/>
                  <a:gd name="T57" fmla="*/ 11 h 15"/>
                  <a:gd name="T58" fmla="*/ 10 w 14"/>
                  <a:gd name="T59" fmla="*/ 12 h 15"/>
                  <a:gd name="T60" fmla="*/ 10 w 14"/>
                  <a:gd name="T61" fmla="*/ 14 h 15"/>
                  <a:gd name="T62" fmla="*/ 9 w 14"/>
                  <a:gd name="T63" fmla="*/ 14 h 15"/>
                  <a:gd name="T64" fmla="*/ 7 w 14"/>
                  <a:gd name="T65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15">
                    <a:moveTo>
                      <a:pt x="7" y="14"/>
                    </a:moveTo>
                    <a:lnTo>
                      <a:pt x="5" y="14"/>
                    </a:lnTo>
                    <a:lnTo>
                      <a:pt x="3" y="14"/>
                    </a:lnTo>
                    <a:lnTo>
                      <a:pt x="2" y="14"/>
                    </a:lnTo>
                    <a:lnTo>
                      <a:pt x="2" y="12"/>
                    </a:lnTo>
                    <a:lnTo>
                      <a:pt x="1" y="11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0" y="2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11" y="5"/>
                    </a:lnTo>
                    <a:lnTo>
                      <a:pt x="13" y="7"/>
                    </a:lnTo>
                    <a:lnTo>
                      <a:pt x="11" y="9"/>
                    </a:lnTo>
                    <a:lnTo>
                      <a:pt x="11" y="10"/>
                    </a:lnTo>
                    <a:lnTo>
                      <a:pt x="11" y="11"/>
                    </a:lnTo>
                    <a:lnTo>
                      <a:pt x="10" y="12"/>
                    </a:lnTo>
                    <a:lnTo>
                      <a:pt x="10" y="14"/>
                    </a:lnTo>
                    <a:lnTo>
                      <a:pt x="9" y="14"/>
                    </a:lnTo>
                    <a:lnTo>
                      <a:pt x="7" y="14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23" name="Freeform 142">
                <a:extLst>
                  <a:ext uri="{FF2B5EF4-FFF2-40B4-BE49-F238E27FC236}">
                    <a16:creationId xmlns:a16="http://schemas.microsoft.com/office/drawing/2014/main" id="{2A6DC6C9-C8C2-29EA-5C62-FDBF3C1E3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6422" y="4298700"/>
                <a:ext cx="33022" cy="28313"/>
              </a:xfrm>
              <a:custGeom>
                <a:avLst/>
                <a:gdLst>
                  <a:gd name="T0" fmla="*/ 9 w 19"/>
                  <a:gd name="T1" fmla="*/ 14 h 15"/>
                  <a:gd name="T2" fmla="*/ 8 w 19"/>
                  <a:gd name="T3" fmla="*/ 14 h 15"/>
                  <a:gd name="T4" fmla="*/ 6 w 19"/>
                  <a:gd name="T5" fmla="*/ 14 h 15"/>
                  <a:gd name="T6" fmla="*/ 5 w 19"/>
                  <a:gd name="T7" fmla="*/ 14 h 15"/>
                  <a:gd name="T8" fmla="*/ 4 w 19"/>
                  <a:gd name="T9" fmla="*/ 14 h 15"/>
                  <a:gd name="T10" fmla="*/ 3 w 19"/>
                  <a:gd name="T11" fmla="*/ 12 h 15"/>
                  <a:gd name="T12" fmla="*/ 2 w 19"/>
                  <a:gd name="T13" fmla="*/ 12 h 15"/>
                  <a:gd name="T14" fmla="*/ 1 w 19"/>
                  <a:gd name="T15" fmla="*/ 12 h 15"/>
                  <a:gd name="T16" fmla="*/ 0 w 19"/>
                  <a:gd name="T17" fmla="*/ 12 h 15"/>
                  <a:gd name="T18" fmla="*/ 0 w 19"/>
                  <a:gd name="T19" fmla="*/ 11 h 15"/>
                  <a:gd name="T20" fmla="*/ 0 w 19"/>
                  <a:gd name="T21" fmla="*/ 9 h 15"/>
                  <a:gd name="T22" fmla="*/ 0 w 19"/>
                  <a:gd name="T23" fmla="*/ 7 h 15"/>
                  <a:gd name="T24" fmla="*/ 0 w 19"/>
                  <a:gd name="T25" fmla="*/ 6 h 15"/>
                  <a:gd name="T26" fmla="*/ 0 w 19"/>
                  <a:gd name="T27" fmla="*/ 4 h 15"/>
                  <a:gd name="T28" fmla="*/ 1 w 19"/>
                  <a:gd name="T29" fmla="*/ 4 h 15"/>
                  <a:gd name="T30" fmla="*/ 2 w 19"/>
                  <a:gd name="T31" fmla="*/ 3 h 15"/>
                  <a:gd name="T32" fmla="*/ 3 w 19"/>
                  <a:gd name="T33" fmla="*/ 3 h 15"/>
                  <a:gd name="T34" fmla="*/ 4 w 19"/>
                  <a:gd name="T35" fmla="*/ 1 h 15"/>
                  <a:gd name="T36" fmla="*/ 5 w 19"/>
                  <a:gd name="T37" fmla="*/ 1 h 15"/>
                  <a:gd name="T38" fmla="*/ 6 w 19"/>
                  <a:gd name="T39" fmla="*/ 1 h 15"/>
                  <a:gd name="T40" fmla="*/ 8 w 19"/>
                  <a:gd name="T41" fmla="*/ 1 h 15"/>
                  <a:gd name="T42" fmla="*/ 9 w 19"/>
                  <a:gd name="T43" fmla="*/ 0 h 15"/>
                  <a:gd name="T44" fmla="*/ 9 w 19"/>
                  <a:gd name="T45" fmla="*/ 1 h 15"/>
                  <a:gd name="T46" fmla="*/ 11 w 19"/>
                  <a:gd name="T47" fmla="*/ 1 h 15"/>
                  <a:gd name="T48" fmla="*/ 13 w 19"/>
                  <a:gd name="T49" fmla="*/ 1 h 15"/>
                  <a:gd name="T50" fmla="*/ 14 w 19"/>
                  <a:gd name="T51" fmla="*/ 3 h 15"/>
                  <a:gd name="T52" fmla="*/ 15 w 19"/>
                  <a:gd name="T53" fmla="*/ 3 h 15"/>
                  <a:gd name="T54" fmla="*/ 15 w 19"/>
                  <a:gd name="T55" fmla="*/ 4 h 15"/>
                  <a:gd name="T56" fmla="*/ 16 w 19"/>
                  <a:gd name="T57" fmla="*/ 4 h 15"/>
                  <a:gd name="T58" fmla="*/ 17 w 19"/>
                  <a:gd name="T59" fmla="*/ 6 h 15"/>
                  <a:gd name="T60" fmla="*/ 17 w 19"/>
                  <a:gd name="T61" fmla="*/ 7 h 15"/>
                  <a:gd name="T62" fmla="*/ 18 w 19"/>
                  <a:gd name="T63" fmla="*/ 7 h 15"/>
                  <a:gd name="T64" fmla="*/ 17 w 19"/>
                  <a:gd name="T65" fmla="*/ 9 h 15"/>
                  <a:gd name="T66" fmla="*/ 17 w 19"/>
                  <a:gd name="T67" fmla="*/ 11 h 15"/>
                  <a:gd name="T68" fmla="*/ 16 w 19"/>
                  <a:gd name="T69" fmla="*/ 11 h 15"/>
                  <a:gd name="T70" fmla="*/ 16 w 19"/>
                  <a:gd name="T71" fmla="*/ 12 h 15"/>
                  <a:gd name="T72" fmla="*/ 15 w 19"/>
                  <a:gd name="T73" fmla="*/ 12 h 15"/>
                  <a:gd name="T74" fmla="*/ 14 w 19"/>
                  <a:gd name="T75" fmla="*/ 12 h 15"/>
                  <a:gd name="T76" fmla="*/ 13 w 19"/>
                  <a:gd name="T77" fmla="*/ 14 h 15"/>
                  <a:gd name="T78" fmla="*/ 11 w 19"/>
                  <a:gd name="T79" fmla="*/ 14 h 15"/>
                  <a:gd name="T80" fmla="*/ 9 w 19"/>
                  <a:gd name="T81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" h="15">
                    <a:moveTo>
                      <a:pt x="9" y="14"/>
                    </a:moveTo>
                    <a:lnTo>
                      <a:pt x="8" y="14"/>
                    </a:lnTo>
                    <a:lnTo>
                      <a:pt x="6" y="14"/>
                    </a:lnTo>
                    <a:lnTo>
                      <a:pt x="5" y="14"/>
                    </a:lnTo>
                    <a:lnTo>
                      <a:pt x="4" y="14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8" y="1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11" y="1"/>
                    </a:lnTo>
                    <a:lnTo>
                      <a:pt x="13" y="1"/>
                    </a:lnTo>
                    <a:lnTo>
                      <a:pt x="14" y="3"/>
                    </a:lnTo>
                    <a:lnTo>
                      <a:pt x="15" y="3"/>
                    </a:lnTo>
                    <a:lnTo>
                      <a:pt x="15" y="4"/>
                    </a:lnTo>
                    <a:lnTo>
                      <a:pt x="16" y="4"/>
                    </a:lnTo>
                    <a:lnTo>
                      <a:pt x="17" y="6"/>
                    </a:lnTo>
                    <a:lnTo>
                      <a:pt x="17" y="7"/>
                    </a:lnTo>
                    <a:lnTo>
                      <a:pt x="18" y="7"/>
                    </a:lnTo>
                    <a:lnTo>
                      <a:pt x="17" y="9"/>
                    </a:lnTo>
                    <a:lnTo>
                      <a:pt x="17" y="11"/>
                    </a:lnTo>
                    <a:lnTo>
                      <a:pt x="16" y="11"/>
                    </a:lnTo>
                    <a:lnTo>
                      <a:pt x="16" y="12"/>
                    </a:lnTo>
                    <a:lnTo>
                      <a:pt x="15" y="12"/>
                    </a:lnTo>
                    <a:lnTo>
                      <a:pt x="14" y="12"/>
                    </a:lnTo>
                    <a:lnTo>
                      <a:pt x="13" y="14"/>
                    </a:lnTo>
                    <a:lnTo>
                      <a:pt x="11" y="14"/>
                    </a:lnTo>
                    <a:lnTo>
                      <a:pt x="9" y="14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24" name="Freeform 143">
                <a:extLst>
                  <a:ext uri="{FF2B5EF4-FFF2-40B4-BE49-F238E27FC236}">
                    <a16:creationId xmlns:a16="http://schemas.microsoft.com/office/drawing/2014/main" id="{7F0E60F3-21C8-0970-D7A0-DD86D3CD1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09763" y="4422963"/>
                <a:ext cx="240590" cy="81794"/>
              </a:xfrm>
              <a:custGeom>
                <a:avLst/>
                <a:gdLst>
                  <a:gd name="T0" fmla="*/ 19 w 135"/>
                  <a:gd name="T1" fmla="*/ 2 h 46"/>
                  <a:gd name="T2" fmla="*/ 8 w 135"/>
                  <a:gd name="T3" fmla="*/ 7 h 46"/>
                  <a:gd name="T4" fmla="*/ 0 w 135"/>
                  <a:gd name="T5" fmla="*/ 17 h 46"/>
                  <a:gd name="T6" fmla="*/ 8 w 135"/>
                  <a:gd name="T7" fmla="*/ 31 h 46"/>
                  <a:gd name="T8" fmla="*/ 35 w 135"/>
                  <a:gd name="T9" fmla="*/ 31 h 46"/>
                  <a:gd name="T10" fmla="*/ 45 w 135"/>
                  <a:gd name="T11" fmla="*/ 36 h 46"/>
                  <a:gd name="T12" fmla="*/ 68 w 135"/>
                  <a:gd name="T13" fmla="*/ 36 h 46"/>
                  <a:gd name="T14" fmla="*/ 70 w 135"/>
                  <a:gd name="T15" fmla="*/ 45 h 46"/>
                  <a:gd name="T16" fmla="*/ 112 w 135"/>
                  <a:gd name="T17" fmla="*/ 45 h 46"/>
                  <a:gd name="T18" fmla="*/ 123 w 135"/>
                  <a:gd name="T19" fmla="*/ 45 h 46"/>
                  <a:gd name="T20" fmla="*/ 133 w 135"/>
                  <a:gd name="T21" fmla="*/ 45 h 46"/>
                  <a:gd name="T22" fmla="*/ 134 w 135"/>
                  <a:gd name="T23" fmla="*/ 34 h 46"/>
                  <a:gd name="T24" fmla="*/ 121 w 135"/>
                  <a:gd name="T25" fmla="*/ 28 h 46"/>
                  <a:gd name="T26" fmla="*/ 123 w 135"/>
                  <a:gd name="T27" fmla="*/ 17 h 46"/>
                  <a:gd name="T28" fmla="*/ 110 w 135"/>
                  <a:gd name="T29" fmla="*/ 18 h 46"/>
                  <a:gd name="T30" fmla="*/ 94 w 135"/>
                  <a:gd name="T31" fmla="*/ 17 h 46"/>
                  <a:gd name="T32" fmla="*/ 82 w 135"/>
                  <a:gd name="T33" fmla="*/ 9 h 46"/>
                  <a:gd name="T34" fmla="*/ 61 w 135"/>
                  <a:gd name="T35" fmla="*/ 8 h 46"/>
                  <a:gd name="T36" fmla="*/ 40 w 135"/>
                  <a:gd name="T37" fmla="*/ 0 h 46"/>
                  <a:gd name="T38" fmla="*/ 19 w 135"/>
                  <a:gd name="T39" fmla="*/ 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5" h="46">
                    <a:moveTo>
                      <a:pt x="19" y="2"/>
                    </a:moveTo>
                    <a:lnTo>
                      <a:pt x="8" y="7"/>
                    </a:lnTo>
                    <a:lnTo>
                      <a:pt x="0" y="17"/>
                    </a:lnTo>
                    <a:lnTo>
                      <a:pt x="8" y="31"/>
                    </a:lnTo>
                    <a:lnTo>
                      <a:pt x="35" y="31"/>
                    </a:lnTo>
                    <a:lnTo>
                      <a:pt x="45" y="36"/>
                    </a:lnTo>
                    <a:lnTo>
                      <a:pt x="68" y="36"/>
                    </a:lnTo>
                    <a:lnTo>
                      <a:pt x="70" y="45"/>
                    </a:lnTo>
                    <a:lnTo>
                      <a:pt x="112" y="45"/>
                    </a:lnTo>
                    <a:lnTo>
                      <a:pt x="123" y="45"/>
                    </a:lnTo>
                    <a:lnTo>
                      <a:pt x="133" y="45"/>
                    </a:lnTo>
                    <a:lnTo>
                      <a:pt x="134" y="34"/>
                    </a:lnTo>
                    <a:lnTo>
                      <a:pt x="121" y="28"/>
                    </a:lnTo>
                    <a:lnTo>
                      <a:pt x="123" y="17"/>
                    </a:lnTo>
                    <a:lnTo>
                      <a:pt x="110" y="18"/>
                    </a:lnTo>
                    <a:lnTo>
                      <a:pt x="94" y="17"/>
                    </a:lnTo>
                    <a:lnTo>
                      <a:pt x="82" y="9"/>
                    </a:lnTo>
                    <a:lnTo>
                      <a:pt x="61" y="8"/>
                    </a:lnTo>
                    <a:lnTo>
                      <a:pt x="40" y="0"/>
                    </a:lnTo>
                    <a:lnTo>
                      <a:pt x="19" y="2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25" name="Freeform 144">
                <a:extLst>
                  <a:ext uri="{FF2B5EF4-FFF2-40B4-BE49-F238E27FC236}">
                    <a16:creationId xmlns:a16="http://schemas.microsoft.com/office/drawing/2014/main" id="{08AC50FD-EE0E-BE19-1312-FA9378C9DA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94382" y="4495319"/>
                <a:ext cx="26732" cy="23594"/>
              </a:xfrm>
              <a:custGeom>
                <a:avLst/>
                <a:gdLst>
                  <a:gd name="T0" fmla="*/ 7 w 15"/>
                  <a:gd name="T1" fmla="*/ 12 h 13"/>
                  <a:gd name="T2" fmla="*/ 4 w 15"/>
                  <a:gd name="T3" fmla="*/ 11 h 13"/>
                  <a:gd name="T4" fmla="*/ 2 w 15"/>
                  <a:gd name="T5" fmla="*/ 11 h 13"/>
                  <a:gd name="T6" fmla="*/ 0 w 15"/>
                  <a:gd name="T7" fmla="*/ 10 h 13"/>
                  <a:gd name="T8" fmla="*/ 0 w 15"/>
                  <a:gd name="T9" fmla="*/ 8 h 13"/>
                  <a:gd name="T10" fmla="*/ 0 w 15"/>
                  <a:gd name="T11" fmla="*/ 6 h 13"/>
                  <a:gd name="T12" fmla="*/ 0 w 15"/>
                  <a:gd name="T13" fmla="*/ 5 h 13"/>
                  <a:gd name="T14" fmla="*/ 0 w 15"/>
                  <a:gd name="T15" fmla="*/ 4 h 13"/>
                  <a:gd name="T16" fmla="*/ 0 w 15"/>
                  <a:gd name="T17" fmla="*/ 3 h 13"/>
                  <a:gd name="T18" fmla="*/ 0 w 15"/>
                  <a:gd name="T19" fmla="*/ 2 h 13"/>
                  <a:gd name="T20" fmla="*/ 0 w 15"/>
                  <a:gd name="T21" fmla="*/ 1 h 13"/>
                  <a:gd name="T22" fmla="*/ 2 w 15"/>
                  <a:gd name="T23" fmla="*/ 0 h 13"/>
                  <a:gd name="T24" fmla="*/ 4 w 15"/>
                  <a:gd name="T25" fmla="*/ 0 h 13"/>
                  <a:gd name="T26" fmla="*/ 7 w 15"/>
                  <a:gd name="T27" fmla="*/ 0 h 13"/>
                  <a:gd name="T28" fmla="*/ 9 w 15"/>
                  <a:gd name="T29" fmla="*/ 0 h 13"/>
                  <a:gd name="T30" fmla="*/ 11 w 15"/>
                  <a:gd name="T31" fmla="*/ 1 h 13"/>
                  <a:gd name="T32" fmla="*/ 11 w 15"/>
                  <a:gd name="T33" fmla="*/ 2 h 13"/>
                  <a:gd name="T34" fmla="*/ 11 w 15"/>
                  <a:gd name="T35" fmla="*/ 3 h 13"/>
                  <a:gd name="T36" fmla="*/ 11 w 15"/>
                  <a:gd name="T37" fmla="*/ 4 h 13"/>
                  <a:gd name="T38" fmla="*/ 14 w 15"/>
                  <a:gd name="T39" fmla="*/ 5 h 13"/>
                  <a:gd name="T40" fmla="*/ 11 w 15"/>
                  <a:gd name="T41" fmla="*/ 5 h 13"/>
                  <a:gd name="T42" fmla="*/ 11 w 15"/>
                  <a:gd name="T43" fmla="*/ 6 h 13"/>
                  <a:gd name="T44" fmla="*/ 11 w 15"/>
                  <a:gd name="T45" fmla="*/ 8 h 13"/>
                  <a:gd name="T46" fmla="*/ 11 w 15"/>
                  <a:gd name="T47" fmla="*/ 10 h 13"/>
                  <a:gd name="T48" fmla="*/ 9 w 15"/>
                  <a:gd name="T49" fmla="*/ 11 h 13"/>
                  <a:gd name="T50" fmla="*/ 7 w 15"/>
                  <a:gd name="T51" fmla="*/ 11 h 13"/>
                  <a:gd name="T52" fmla="*/ 7 w 15"/>
                  <a:gd name="T53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" h="13">
                    <a:moveTo>
                      <a:pt x="7" y="12"/>
                    </a:moveTo>
                    <a:lnTo>
                      <a:pt x="4" y="11"/>
                    </a:lnTo>
                    <a:lnTo>
                      <a:pt x="2" y="11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1" y="1"/>
                    </a:lnTo>
                    <a:lnTo>
                      <a:pt x="11" y="2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14" y="5"/>
                    </a:lnTo>
                    <a:lnTo>
                      <a:pt x="11" y="5"/>
                    </a:lnTo>
                    <a:lnTo>
                      <a:pt x="11" y="6"/>
                    </a:lnTo>
                    <a:lnTo>
                      <a:pt x="11" y="8"/>
                    </a:lnTo>
                    <a:lnTo>
                      <a:pt x="11" y="10"/>
                    </a:lnTo>
                    <a:lnTo>
                      <a:pt x="9" y="11"/>
                    </a:lnTo>
                    <a:lnTo>
                      <a:pt x="7" y="11"/>
                    </a:lnTo>
                    <a:lnTo>
                      <a:pt x="7" y="12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26" name="Freeform 145">
                <a:extLst>
                  <a:ext uri="{FF2B5EF4-FFF2-40B4-BE49-F238E27FC236}">
                    <a16:creationId xmlns:a16="http://schemas.microsoft.com/office/drawing/2014/main" id="{ED98761D-24FC-F4CD-522B-BFF3ADCCDA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80869" y="4498465"/>
                <a:ext cx="58182" cy="25167"/>
              </a:xfrm>
              <a:custGeom>
                <a:avLst/>
                <a:gdLst>
                  <a:gd name="T0" fmla="*/ 0 w 33"/>
                  <a:gd name="T1" fmla="*/ 2 h 15"/>
                  <a:gd name="T2" fmla="*/ 17 w 33"/>
                  <a:gd name="T3" fmla="*/ 0 h 15"/>
                  <a:gd name="T4" fmla="*/ 32 w 33"/>
                  <a:gd name="T5" fmla="*/ 6 h 15"/>
                  <a:gd name="T6" fmla="*/ 21 w 33"/>
                  <a:gd name="T7" fmla="*/ 14 h 15"/>
                  <a:gd name="T8" fmla="*/ 3 w 33"/>
                  <a:gd name="T9" fmla="*/ 11 h 15"/>
                  <a:gd name="T10" fmla="*/ 0 w 33"/>
                  <a:gd name="T11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15">
                    <a:moveTo>
                      <a:pt x="0" y="2"/>
                    </a:moveTo>
                    <a:lnTo>
                      <a:pt x="17" y="0"/>
                    </a:lnTo>
                    <a:lnTo>
                      <a:pt x="32" y="6"/>
                    </a:lnTo>
                    <a:lnTo>
                      <a:pt x="21" y="14"/>
                    </a:lnTo>
                    <a:lnTo>
                      <a:pt x="3" y="11"/>
                    </a:lnTo>
                    <a:lnTo>
                      <a:pt x="0" y="2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27" name="Freeform 146">
                <a:extLst>
                  <a:ext uri="{FF2B5EF4-FFF2-40B4-BE49-F238E27FC236}">
                    <a16:creationId xmlns:a16="http://schemas.microsoft.com/office/drawing/2014/main" id="{866DA1D3-8E52-061B-CE4A-3F64303145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56348" y="4531497"/>
                <a:ext cx="31450" cy="28313"/>
              </a:xfrm>
              <a:custGeom>
                <a:avLst/>
                <a:gdLst>
                  <a:gd name="T0" fmla="*/ 16 w 17"/>
                  <a:gd name="T1" fmla="*/ 0 h 15"/>
                  <a:gd name="T2" fmla="*/ 6 w 17"/>
                  <a:gd name="T3" fmla="*/ 2 h 15"/>
                  <a:gd name="T4" fmla="*/ 0 w 17"/>
                  <a:gd name="T5" fmla="*/ 14 h 15"/>
                  <a:gd name="T6" fmla="*/ 8 w 17"/>
                  <a:gd name="T7" fmla="*/ 14 h 15"/>
                  <a:gd name="T8" fmla="*/ 16 w 17"/>
                  <a:gd name="T9" fmla="*/ 5 h 15"/>
                  <a:gd name="T10" fmla="*/ 16 w 17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5">
                    <a:moveTo>
                      <a:pt x="16" y="0"/>
                    </a:moveTo>
                    <a:lnTo>
                      <a:pt x="6" y="2"/>
                    </a:lnTo>
                    <a:lnTo>
                      <a:pt x="0" y="14"/>
                    </a:lnTo>
                    <a:lnTo>
                      <a:pt x="8" y="14"/>
                    </a:lnTo>
                    <a:lnTo>
                      <a:pt x="16" y="5"/>
                    </a:lnTo>
                    <a:lnTo>
                      <a:pt x="16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28" name="Freeform 147">
                <a:extLst>
                  <a:ext uri="{FF2B5EF4-FFF2-40B4-BE49-F238E27FC236}">
                    <a16:creationId xmlns:a16="http://schemas.microsoft.com/office/drawing/2014/main" id="{4069F0B0-5DC4-30D9-39AD-F21E1B2C4C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38412" y="4202750"/>
                <a:ext cx="169828" cy="220213"/>
              </a:xfrm>
              <a:custGeom>
                <a:avLst/>
                <a:gdLst>
                  <a:gd name="T0" fmla="*/ 24 w 97"/>
                  <a:gd name="T1" fmla="*/ 17 h 124"/>
                  <a:gd name="T2" fmla="*/ 21 w 97"/>
                  <a:gd name="T3" fmla="*/ 36 h 124"/>
                  <a:gd name="T4" fmla="*/ 14 w 97"/>
                  <a:gd name="T5" fmla="*/ 46 h 124"/>
                  <a:gd name="T6" fmla="*/ 11 w 97"/>
                  <a:gd name="T7" fmla="*/ 60 h 124"/>
                  <a:gd name="T8" fmla="*/ 0 w 97"/>
                  <a:gd name="T9" fmla="*/ 68 h 124"/>
                  <a:gd name="T10" fmla="*/ 0 w 97"/>
                  <a:gd name="T11" fmla="*/ 94 h 124"/>
                  <a:gd name="T12" fmla="*/ 13 w 97"/>
                  <a:gd name="T13" fmla="*/ 100 h 124"/>
                  <a:gd name="T14" fmla="*/ 15 w 97"/>
                  <a:gd name="T15" fmla="*/ 118 h 124"/>
                  <a:gd name="T16" fmla="*/ 27 w 97"/>
                  <a:gd name="T17" fmla="*/ 120 h 124"/>
                  <a:gd name="T18" fmla="*/ 32 w 97"/>
                  <a:gd name="T19" fmla="*/ 92 h 124"/>
                  <a:gd name="T20" fmla="*/ 42 w 97"/>
                  <a:gd name="T21" fmla="*/ 89 h 124"/>
                  <a:gd name="T22" fmla="*/ 42 w 97"/>
                  <a:gd name="T23" fmla="*/ 112 h 124"/>
                  <a:gd name="T24" fmla="*/ 53 w 97"/>
                  <a:gd name="T25" fmla="*/ 115 h 124"/>
                  <a:gd name="T26" fmla="*/ 56 w 97"/>
                  <a:gd name="T27" fmla="*/ 123 h 124"/>
                  <a:gd name="T28" fmla="*/ 69 w 97"/>
                  <a:gd name="T29" fmla="*/ 120 h 124"/>
                  <a:gd name="T30" fmla="*/ 68 w 97"/>
                  <a:gd name="T31" fmla="*/ 104 h 124"/>
                  <a:gd name="T32" fmla="*/ 49 w 97"/>
                  <a:gd name="T33" fmla="*/ 72 h 124"/>
                  <a:gd name="T34" fmla="*/ 59 w 97"/>
                  <a:gd name="T35" fmla="*/ 64 h 124"/>
                  <a:gd name="T36" fmla="*/ 68 w 97"/>
                  <a:gd name="T37" fmla="*/ 48 h 124"/>
                  <a:gd name="T38" fmla="*/ 61 w 97"/>
                  <a:gd name="T39" fmla="*/ 42 h 124"/>
                  <a:gd name="T40" fmla="*/ 51 w 97"/>
                  <a:gd name="T41" fmla="*/ 47 h 124"/>
                  <a:gd name="T42" fmla="*/ 42 w 97"/>
                  <a:gd name="T43" fmla="*/ 52 h 124"/>
                  <a:gd name="T44" fmla="*/ 35 w 97"/>
                  <a:gd name="T45" fmla="*/ 33 h 124"/>
                  <a:gd name="T46" fmla="*/ 32 w 97"/>
                  <a:gd name="T47" fmla="*/ 15 h 124"/>
                  <a:gd name="T48" fmla="*/ 40 w 97"/>
                  <a:gd name="T49" fmla="*/ 18 h 124"/>
                  <a:gd name="T50" fmla="*/ 49 w 97"/>
                  <a:gd name="T51" fmla="*/ 25 h 124"/>
                  <a:gd name="T52" fmla="*/ 64 w 97"/>
                  <a:gd name="T53" fmla="*/ 21 h 124"/>
                  <a:gd name="T54" fmla="*/ 71 w 97"/>
                  <a:gd name="T55" fmla="*/ 26 h 124"/>
                  <a:gd name="T56" fmla="*/ 88 w 97"/>
                  <a:gd name="T57" fmla="*/ 21 h 124"/>
                  <a:gd name="T58" fmla="*/ 96 w 97"/>
                  <a:gd name="T59" fmla="*/ 17 h 124"/>
                  <a:gd name="T60" fmla="*/ 93 w 97"/>
                  <a:gd name="T61" fmla="*/ 0 h 124"/>
                  <a:gd name="T62" fmla="*/ 83 w 97"/>
                  <a:gd name="T63" fmla="*/ 0 h 124"/>
                  <a:gd name="T64" fmla="*/ 77 w 97"/>
                  <a:gd name="T65" fmla="*/ 12 h 124"/>
                  <a:gd name="T66" fmla="*/ 45 w 97"/>
                  <a:gd name="T67" fmla="*/ 9 h 124"/>
                  <a:gd name="T68" fmla="*/ 26 w 97"/>
                  <a:gd name="T69" fmla="*/ 10 h 124"/>
                  <a:gd name="T70" fmla="*/ 24 w 97"/>
                  <a:gd name="T71" fmla="*/ 17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7" h="124">
                    <a:moveTo>
                      <a:pt x="24" y="17"/>
                    </a:moveTo>
                    <a:lnTo>
                      <a:pt x="21" y="36"/>
                    </a:lnTo>
                    <a:lnTo>
                      <a:pt x="14" y="46"/>
                    </a:lnTo>
                    <a:lnTo>
                      <a:pt x="11" y="60"/>
                    </a:lnTo>
                    <a:lnTo>
                      <a:pt x="0" y="68"/>
                    </a:lnTo>
                    <a:lnTo>
                      <a:pt x="0" y="94"/>
                    </a:lnTo>
                    <a:lnTo>
                      <a:pt x="13" y="100"/>
                    </a:lnTo>
                    <a:lnTo>
                      <a:pt x="15" y="118"/>
                    </a:lnTo>
                    <a:lnTo>
                      <a:pt x="27" y="120"/>
                    </a:lnTo>
                    <a:lnTo>
                      <a:pt x="32" y="92"/>
                    </a:lnTo>
                    <a:lnTo>
                      <a:pt x="42" y="89"/>
                    </a:lnTo>
                    <a:lnTo>
                      <a:pt x="42" y="112"/>
                    </a:lnTo>
                    <a:lnTo>
                      <a:pt x="53" y="115"/>
                    </a:lnTo>
                    <a:lnTo>
                      <a:pt x="56" y="123"/>
                    </a:lnTo>
                    <a:lnTo>
                      <a:pt x="69" y="120"/>
                    </a:lnTo>
                    <a:lnTo>
                      <a:pt x="68" y="104"/>
                    </a:lnTo>
                    <a:lnTo>
                      <a:pt x="49" y="72"/>
                    </a:lnTo>
                    <a:lnTo>
                      <a:pt x="59" y="64"/>
                    </a:lnTo>
                    <a:lnTo>
                      <a:pt x="68" y="48"/>
                    </a:lnTo>
                    <a:lnTo>
                      <a:pt x="61" y="42"/>
                    </a:lnTo>
                    <a:lnTo>
                      <a:pt x="51" y="47"/>
                    </a:lnTo>
                    <a:lnTo>
                      <a:pt x="42" y="52"/>
                    </a:lnTo>
                    <a:lnTo>
                      <a:pt x="35" y="33"/>
                    </a:lnTo>
                    <a:lnTo>
                      <a:pt x="32" y="15"/>
                    </a:lnTo>
                    <a:lnTo>
                      <a:pt x="40" y="18"/>
                    </a:lnTo>
                    <a:lnTo>
                      <a:pt x="49" y="25"/>
                    </a:lnTo>
                    <a:lnTo>
                      <a:pt x="64" y="21"/>
                    </a:lnTo>
                    <a:lnTo>
                      <a:pt x="71" y="26"/>
                    </a:lnTo>
                    <a:lnTo>
                      <a:pt x="88" y="21"/>
                    </a:lnTo>
                    <a:lnTo>
                      <a:pt x="96" y="17"/>
                    </a:lnTo>
                    <a:lnTo>
                      <a:pt x="93" y="0"/>
                    </a:lnTo>
                    <a:lnTo>
                      <a:pt x="83" y="0"/>
                    </a:lnTo>
                    <a:lnTo>
                      <a:pt x="77" y="12"/>
                    </a:lnTo>
                    <a:lnTo>
                      <a:pt x="45" y="9"/>
                    </a:lnTo>
                    <a:lnTo>
                      <a:pt x="26" y="10"/>
                    </a:lnTo>
                    <a:lnTo>
                      <a:pt x="24" y="17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29" name="Freeform 148">
                <a:extLst>
                  <a:ext uri="{FF2B5EF4-FFF2-40B4-BE49-F238E27FC236}">
                    <a16:creationId xmlns:a16="http://schemas.microsoft.com/office/drawing/2014/main" id="{9C31D043-6ECA-47DE-A630-958FC404B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04406" y="3833106"/>
                <a:ext cx="144669" cy="125836"/>
              </a:xfrm>
              <a:custGeom>
                <a:avLst/>
                <a:gdLst>
                  <a:gd name="T0" fmla="*/ 34 w 83"/>
                  <a:gd name="T1" fmla="*/ 60 h 71"/>
                  <a:gd name="T2" fmla="*/ 15 w 83"/>
                  <a:gd name="T3" fmla="*/ 64 h 71"/>
                  <a:gd name="T4" fmla="*/ 13 w 83"/>
                  <a:gd name="T5" fmla="*/ 41 h 71"/>
                  <a:gd name="T6" fmla="*/ 0 w 83"/>
                  <a:gd name="T7" fmla="*/ 30 h 71"/>
                  <a:gd name="T8" fmla="*/ 6 w 83"/>
                  <a:gd name="T9" fmla="*/ 13 h 71"/>
                  <a:gd name="T10" fmla="*/ 21 w 83"/>
                  <a:gd name="T11" fmla="*/ 0 h 71"/>
                  <a:gd name="T12" fmla="*/ 34 w 83"/>
                  <a:gd name="T13" fmla="*/ 8 h 71"/>
                  <a:gd name="T14" fmla="*/ 50 w 83"/>
                  <a:gd name="T15" fmla="*/ 6 h 71"/>
                  <a:gd name="T16" fmla="*/ 60 w 83"/>
                  <a:gd name="T17" fmla="*/ 17 h 71"/>
                  <a:gd name="T18" fmla="*/ 74 w 83"/>
                  <a:gd name="T19" fmla="*/ 6 h 71"/>
                  <a:gd name="T20" fmla="*/ 80 w 83"/>
                  <a:gd name="T21" fmla="*/ 11 h 71"/>
                  <a:gd name="T22" fmla="*/ 82 w 83"/>
                  <a:gd name="T23" fmla="*/ 38 h 71"/>
                  <a:gd name="T24" fmla="*/ 73 w 83"/>
                  <a:gd name="T25" fmla="*/ 46 h 71"/>
                  <a:gd name="T26" fmla="*/ 58 w 83"/>
                  <a:gd name="T27" fmla="*/ 60 h 71"/>
                  <a:gd name="T28" fmla="*/ 44 w 83"/>
                  <a:gd name="T29" fmla="*/ 70 h 71"/>
                  <a:gd name="T30" fmla="*/ 34 w 83"/>
                  <a:gd name="T31" fmla="*/ 6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3" h="71">
                    <a:moveTo>
                      <a:pt x="34" y="60"/>
                    </a:moveTo>
                    <a:lnTo>
                      <a:pt x="15" y="64"/>
                    </a:lnTo>
                    <a:lnTo>
                      <a:pt x="13" y="41"/>
                    </a:lnTo>
                    <a:lnTo>
                      <a:pt x="0" y="30"/>
                    </a:lnTo>
                    <a:lnTo>
                      <a:pt x="6" y="13"/>
                    </a:lnTo>
                    <a:lnTo>
                      <a:pt x="21" y="0"/>
                    </a:lnTo>
                    <a:lnTo>
                      <a:pt x="34" y="8"/>
                    </a:lnTo>
                    <a:lnTo>
                      <a:pt x="50" y="6"/>
                    </a:lnTo>
                    <a:lnTo>
                      <a:pt x="60" y="17"/>
                    </a:lnTo>
                    <a:lnTo>
                      <a:pt x="74" y="6"/>
                    </a:lnTo>
                    <a:lnTo>
                      <a:pt x="80" y="11"/>
                    </a:lnTo>
                    <a:lnTo>
                      <a:pt x="82" y="38"/>
                    </a:lnTo>
                    <a:lnTo>
                      <a:pt x="73" y="46"/>
                    </a:lnTo>
                    <a:lnTo>
                      <a:pt x="58" y="60"/>
                    </a:lnTo>
                    <a:lnTo>
                      <a:pt x="44" y="70"/>
                    </a:lnTo>
                    <a:lnTo>
                      <a:pt x="34" y="6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30" name="Freeform 149">
                <a:extLst>
                  <a:ext uri="{FF2B5EF4-FFF2-40B4-BE49-F238E27FC236}">
                    <a16:creationId xmlns:a16="http://schemas.microsoft.com/office/drawing/2014/main" id="{14515055-4742-D529-A2CF-1CBFA4110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24" y="3598736"/>
                <a:ext cx="187126" cy="267402"/>
              </a:xfrm>
              <a:custGeom>
                <a:avLst/>
                <a:gdLst>
                  <a:gd name="T0" fmla="*/ 0 w 106"/>
                  <a:gd name="T1" fmla="*/ 23 h 152"/>
                  <a:gd name="T2" fmla="*/ 3 w 106"/>
                  <a:gd name="T3" fmla="*/ 36 h 152"/>
                  <a:gd name="T4" fmla="*/ 6 w 106"/>
                  <a:gd name="T5" fmla="*/ 50 h 152"/>
                  <a:gd name="T6" fmla="*/ 13 w 106"/>
                  <a:gd name="T7" fmla="*/ 57 h 152"/>
                  <a:gd name="T8" fmla="*/ 24 w 106"/>
                  <a:gd name="T9" fmla="*/ 61 h 152"/>
                  <a:gd name="T10" fmla="*/ 38 w 106"/>
                  <a:gd name="T11" fmla="*/ 81 h 152"/>
                  <a:gd name="T12" fmla="*/ 50 w 106"/>
                  <a:gd name="T13" fmla="*/ 71 h 152"/>
                  <a:gd name="T14" fmla="*/ 60 w 106"/>
                  <a:gd name="T15" fmla="*/ 84 h 152"/>
                  <a:gd name="T16" fmla="*/ 68 w 106"/>
                  <a:gd name="T17" fmla="*/ 103 h 152"/>
                  <a:gd name="T18" fmla="*/ 73 w 106"/>
                  <a:gd name="T19" fmla="*/ 114 h 152"/>
                  <a:gd name="T20" fmla="*/ 81 w 106"/>
                  <a:gd name="T21" fmla="*/ 116 h 152"/>
                  <a:gd name="T22" fmla="*/ 81 w 106"/>
                  <a:gd name="T23" fmla="*/ 140 h 152"/>
                  <a:gd name="T24" fmla="*/ 91 w 106"/>
                  <a:gd name="T25" fmla="*/ 151 h 152"/>
                  <a:gd name="T26" fmla="*/ 105 w 106"/>
                  <a:gd name="T27" fmla="*/ 140 h 152"/>
                  <a:gd name="T28" fmla="*/ 105 w 106"/>
                  <a:gd name="T29" fmla="*/ 111 h 152"/>
                  <a:gd name="T30" fmla="*/ 92 w 106"/>
                  <a:gd name="T31" fmla="*/ 102 h 152"/>
                  <a:gd name="T32" fmla="*/ 71 w 106"/>
                  <a:gd name="T33" fmla="*/ 69 h 152"/>
                  <a:gd name="T34" fmla="*/ 60 w 106"/>
                  <a:gd name="T35" fmla="*/ 58 h 152"/>
                  <a:gd name="T36" fmla="*/ 65 w 106"/>
                  <a:gd name="T37" fmla="*/ 42 h 152"/>
                  <a:gd name="T38" fmla="*/ 62 w 106"/>
                  <a:gd name="T39" fmla="*/ 32 h 152"/>
                  <a:gd name="T40" fmla="*/ 37 w 106"/>
                  <a:gd name="T41" fmla="*/ 23 h 152"/>
                  <a:gd name="T42" fmla="*/ 29 w 106"/>
                  <a:gd name="T43" fmla="*/ 0 h 152"/>
                  <a:gd name="T44" fmla="*/ 18 w 106"/>
                  <a:gd name="T45" fmla="*/ 6 h 152"/>
                  <a:gd name="T46" fmla="*/ 19 w 106"/>
                  <a:gd name="T47" fmla="*/ 20 h 152"/>
                  <a:gd name="T48" fmla="*/ 0 w 106"/>
                  <a:gd name="T49" fmla="*/ 23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6" h="152">
                    <a:moveTo>
                      <a:pt x="0" y="23"/>
                    </a:moveTo>
                    <a:lnTo>
                      <a:pt x="3" y="36"/>
                    </a:lnTo>
                    <a:lnTo>
                      <a:pt x="6" y="50"/>
                    </a:lnTo>
                    <a:lnTo>
                      <a:pt x="13" y="57"/>
                    </a:lnTo>
                    <a:lnTo>
                      <a:pt x="24" y="61"/>
                    </a:lnTo>
                    <a:lnTo>
                      <a:pt x="38" y="81"/>
                    </a:lnTo>
                    <a:lnTo>
                      <a:pt x="50" y="71"/>
                    </a:lnTo>
                    <a:lnTo>
                      <a:pt x="60" y="84"/>
                    </a:lnTo>
                    <a:lnTo>
                      <a:pt x="68" y="103"/>
                    </a:lnTo>
                    <a:lnTo>
                      <a:pt x="73" y="114"/>
                    </a:lnTo>
                    <a:lnTo>
                      <a:pt x="81" y="116"/>
                    </a:lnTo>
                    <a:lnTo>
                      <a:pt x="81" y="140"/>
                    </a:lnTo>
                    <a:lnTo>
                      <a:pt x="91" y="151"/>
                    </a:lnTo>
                    <a:lnTo>
                      <a:pt x="105" y="140"/>
                    </a:lnTo>
                    <a:lnTo>
                      <a:pt x="105" y="111"/>
                    </a:lnTo>
                    <a:lnTo>
                      <a:pt x="92" y="102"/>
                    </a:lnTo>
                    <a:lnTo>
                      <a:pt x="71" y="69"/>
                    </a:lnTo>
                    <a:lnTo>
                      <a:pt x="60" y="58"/>
                    </a:lnTo>
                    <a:lnTo>
                      <a:pt x="65" y="42"/>
                    </a:lnTo>
                    <a:lnTo>
                      <a:pt x="62" y="32"/>
                    </a:lnTo>
                    <a:lnTo>
                      <a:pt x="37" y="23"/>
                    </a:lnTo>
                    <a:lnTo>
                      <a:pt x="29" y="0"/>
                    </a:lnTo>
                    <a:lnTo>
                      <a:pt x="18" y="6"/>
                    </a:lnTo>
                    <a:lnTo>
                      <a:pt x="19" y="20"/>
                    </a:lnTo>
                    <a:lnTo>
                      <a:pt x="0" y="23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31" name="Freeform 150">
                <a:extLst>
                  <a:ext uri="{FF2B5EF4-FFF2-40B4-BE49-F238E27FC236}">
                    <a16:creationId xmlns:a16="http://schemas.microsoft.com/office/drawing/2014/main" id="{004B6C5B-0A7B-BDC4-74D9-6EAC482F66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5415" y="4174437"/>
                <a:ext cx="45602" cy="94377"/>
              </a:xfrm>
              <a:custGeom>
                <a:avLst/>
                <a:gdLst>
                  <a:gd name="T0" fmla="*/ 13 w 26"/>
                  <a:gd name="T1" fmla="*/ 21 h 54"/>
                  <a:gd name="T2" fmla="*/ 0 w 26"/>
                  <a:gd name="T3" fmla="*/ 27 h 54"/>
                  <a:gd name="T4" fmla="*/ 4 w 26"/>
                  <a:gd name="T5" fmla="*/ 43 h 54"/>
                  <a:gd name="T6" fmla="*/ 19 w 26"/>
                  <a:gd name="T7" fmla="*/ 53 h 54"/>
                  <a:gd name="T8" fmla="*/ 24 w 26"/>
                  <a:gd name="T9" fmla="*/ 32 h 54"/>
                  <a:gd name="T10" fmla="*/ 25 w 26"/>
                  <a:gd name="T11" fmla="*/ 14 h 54"/>
                  <a:gd name="T12" fmla="*/ 20 w 26"/>
                  <a:gd name="T13" fmla="*/ 0 h 54"/>
                  <a:gd name="T14" fmla="*/ 13 w 26"/>
                  <a:gd name="T15" fmla="*/ 6 h 54"/>
                  <a:gd name="T16" fmla="*/ 13 w 26"/>
                  <a:gd name="T17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54">
                    <a:moveTo>
                      <a:pt x="13" y="21"/>
                    </a:moveTo>
                    <a:lnTo>
                      <a:pt x="0" y="27"/>
                    </a:lnTo>
                    <a:lnTo>
                      <a:pt x="4" y="43"/>
                    </a:lnTo>
                    <a:lnTo>
                      <a:pt x="19" y="53"/>
                    </a:lnTo>
                    <a:lnTo>
                      <a:pt x="24" y="32"/>
                    </a:lnTo>
                    <a:lnTo>
                      <a:pt x="25" y="14"/>
                    </a:lnTo>
                    <a:lnTo>
                      <a:pt x="20" y="0"/>
                    </a:lnTo>
                    <a:lnTo>
                      <a:pt x="13" y="6"/>
                    </a:lnTo>
                    <a:lnTo>
                      <a:pt x="13" y="21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32" name="Freeform 151">
                <a:extLst>
                  <a:ext uri="{FF2B5EF4-FFF2-40B4-BE49-F238E27FC236}">
                    <a16:creationId xmlns:a16="http://schemas.microsoft.com/office/drawing/2014/main" id="{FBACD778-FCB7-83AA-0CE2-829A3F488A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93154" y="4331732"/>
                <a:ext cx="62899" cy="29886"/>
              </a:xfrm>
              <a:custGeom>
                <a:avLst/>
                <a:gdLst>
                  <a:gd name="T0" fmla="*/ 4 w 35"/>
                  <a:gd name="T1" fmla="*/ 3 h 18"/>
                  <a:gd name="T2" fmla="*/ 16 w 35"/>
                  <a:gd name="T3" fmla="*/ 0 h 18"/>
                  <a:gd name="T4" fmla="*/ 27 w 35"/>
                  <a:gd name="T5" fmla="*/ 0 h 18"/>
                  <a:gd name="T6" fmla="*/ 33 w 35"/>
                  <a:gd name="T7" fmla="*/ 9 h 18"/>
                  <a:gd name="T8" fmla="*/ 34 w 35"/>
                  <a:gd name="T9" fmla="*/ 17 h 18"/>
                  <a:gd name="T10" fmla="*/ 23 w 35"/>
                  <a:gd name="T11" fmla="*/ 12 h 18"/>
                  <a:gd name="T12" fmla="*/ 12 w 35"/>
                  <a:gd name="T13" fmla="*/ 9 h 18"/>
                  <a:gd name="T14" fmla="*/ 0 w 35"/>
                  <a:gd name="T15" fmla="*/ 12 h 18"/>
                  <a:gd name="T16" fmla="*/ 4 w 35"/>
                  <a:gd name="T17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18">
                    <a:moveTo>
                      <a:pt x="4" y="3"/>
                    </a:moveTo>
                    <a:lnTo>
                      <a:pt x="16" y="0"/>
                    </a:lnTo>
                    <a:lnTo>
                      <a:pt x="27" y="0"/>
                    </a:lnTo>
                    <a:lnTo>
                      <a:pt x="33" y="9"/>
                    </a:lnTo>
                    <a:lnTo>
                      <a:pt x="34" y="17"/>
                    </a:lnTo>
                    <a:lnTo>
                      <a:pt x="23" y="12"/>
                    </a:lnTo>
                    <a:lnTo>
                      <a:pt x="12" y="9"/>
                    </a:lnTo>
                    <a:lnTo>
                      <a:pt x="0" y="12"/>
                    </a:lnTo>
                    <a:lnTo>
                      <a:pt x="4" y="3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33" name="Freeform 157">
                <a:extLst>
                  <a:ext uri="{FF2B5EF4-FFF2-40B4-BE49-F238E27FC236}">
                    <a16:creationId xmlns:a16="http://schemas.microsoft.com/office/drawing/2014/main" id="{86E36038-2123-19DC-76CC-7BC215789D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9662" y="2952252"/>
                <a:ext cx="99066" cy="138420"/>
              </a:xfrm>
              <a:custGeom>
                <a:avLst/>
                <a:gdLst>
                  <a:gd name="T0" fmla="*/ 55 w 56"/>
                  <a:gd name="T1" fmla="*/ 69 h 78"/>
                  <a:gd name="T2" fmla="*/ 44 w 56"/>
                  <a:gd name="T3" fmla="*/ 77 h 78"/>
                  <a:gd name="T4" fmla="*/ 37 w 56"/>
                  <a:gd name="T5" fmla="*/ 65 h 78"/>
                  <a:gd name="T6" fmla="*/ 24 w 56"/>
                  <a:gd name="T7" fmla="*/ 58 h 78"/>
                  <a:gd name="T8" fmla="*/ 13 w 56"/>
                  <a:gd name="T9" fmla="*/ 46 h 78"/>
                  <a:gd name="T10" fmla="*/ 0 w 56"/>
                  <a:gd name="T11" fmla="*/ 25 h 78"/>
                  <a:gd name="T12" fmla="*/ 16 w 56"/>
                  <a:gd name="T13" fmla="*/ 18 h 78"/>
                  <a:gd name="T14" fmla="*/ 25 w 56"/>
                  <a:gd name="T15" fmla="*/ 0 h 78"/>
                  <a:gd name="T16" fmla="*/ 31 w 56"/>
                  <a:gd name="T17" fmla="*/ 21 h 78"/>
                  <a:gd name="T18" fmla="*/ 42 w 56"/>
                  <a:gd name="T19" fmla="*/ 43 h 78"/>
                  <a:gd name="T20" fmla="*/ 55 w 56"/>
                  <a:gd name="T21" fmla="*/ 6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" h="78">
                    <a:moveTo>
                      <a:pt x="55" y="69"/>
                    </a:moveTo>
                    <a:lnTo>
                      <a:pt x="44" y="77"/>
                    </a:lnTo>
                    <a:lnTo>
                      <a:pt x="37" y="65"/>
                    </a:lnTo>
                    <a:lnTo>
                      <a:pt x="24" y="58"/>
                    </a:lnTo>
                    <a:lnTo>
                      <a:pt x="13" y="46"/>
                    </a:lnTo>
                    <a:lnTo>
                      <a:pt x="0" y="25"/>
                    </a:lnTo>
                    <a:lnTo>
                      <a:pt x="16" y="18"/>
                    </a:lnTo>
                    <a:lnTo>
                      <a:pt x="25" y="0"/>
                    </a:lnTo>
                    <a:lnTo>
                      <a:pt x="31" y="21"/>
                    </a:lnTo>
                    <a:lnTo>
                      <a:pt x="42" y="43"/>
                    </a:lnTo>
                    <a:lnTo>
                      <a:pt x="55" y="69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34" name="Freeform 162">
                <a:extLst>
                  <a:ext uri="{FF2B5EF4-FFF2-40B4-BE49-F238E27FC236}">
                    <a16:creationId xmlns:a16="http://schemas.microsoft.com/office/drawing/2014/main" id="{59FD97B7-4BCF-F8A8-C6A6-3B59B20BEE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245" y="3499640"/>
                <a:ext cx="135234" cy="94377"/>
              </a:xfrm>
              <a:custGeom>
                <a:avLst/>
                <a:gdLst>
                  <a:gd name="T0" fmla="*/ 0 w 78"/>
                  <a:gd name="T1" fmla="*/ 16 h 54"/>
                  <a:gd name="T2" fmla="*/ 12 w 78"/>
                  <a:gd name="T3" fmla="*/ 50 h 54"/>
                  <a:gd name="T4" fmla="*/ 56 w 78"/>
                  <a:gd name="T5" fmla="*/ 53 h 54"/>
                  <a:gd name="T6" fmla="*/ 77 w 78"/>
                  <a:gd name="T7" fmla="*/ 19 h 54"/>
                  <a:gd name="T8" fmla="*/ 73 w 78"/>
                  <a:gd name="T9" fmla="*/ 0 h 54"/>
                  <a:gd name="T10" fmla="*/ 61 w 78"/>
                  <a:gd name="T11" fmla="*/ 15 h 54"/>
                  <a:gd name="T12" fmla="*/ 50 w 78"/>
                  <a:gd name="T13" fmla="*/ 27 h 54"/>
                  <a:gd name="T14" fmla="*/ 26 w 78"/>
                  <a:gd name="T15" fmla="*/ 31 h 54"/>
                  <a:gd name="T16" fmla="*/ 14 w 78"/>
                  <a:gd name="T17" fmla="*/ 27 h 54"/>
                  <a:gd name="T18" fmla="*/ 0 w 78"/>
                  <a:gd name="T19" fmla="*/ 1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54">
                    <a:moveTo>
                      <a:pt x="0" y="16"/>
                    </a:moveTo>
                    <a:lnTo>
                      <a:pt x="12" y="50"/>
                    </a:lnTo>
                    <a:lnTo>
                      <a:pt x="56" y="53"/>
                    </a:lnTo>
                    <a:lnTo>
                      <a:pt x="77" y="19"/>
                    </a:lnTo>
                    <a:lnTo>
                      <a:pt x="73" y="0"/>
                    </a:lnTo>
                    <a:lnTo>
                      <a:pt x="61" y="15"/>
                    </a:lnTo>
                    <a:lnTo>
                      <a:pt x="50" y="27"/>
                    </a:lnTo>
                    <a:lnTo>
                      <a:pt x="26" y="31"/>
                    </a:lnTo>
                    <a:lnTo>
                      <a:pt x="14" y="27"/>
                    </a:lnTo>
                    <a:lnTo>
                      <a:pt x="0" y="16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35" name="Freeform 171">
                <a:extLst>
                  <a:ext uri="{FF2B5EF4-FFF2-40B4-BE49-F238E27FC236}">
                    <a16:creationId xmlns:a16="http://schemas.microsoft.com/office/drawing/2014/main" id="{CF501352-C9D3-C1F2-2A11-4D43E6D581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1015" y="3369085"/>
                <a:ext cx="217003" cy="114826"/>
              </a:xfrm>
              <a:custGeom>
                <a:avLst/>
                <a:gdLst>
                  <a:gd name="T0" fmla="*/ 0 w 122"/>
                  <a:gd name="T1" fmla="*/ 0 h 65"/>
                  <a:gd name="T2" fmla="*/ 16 w 122"/>
                  <a:gd name="T3" fmla="*/ 0 h 65"/>
                  <a:gd name="T4" fmla="*/ 29 w 122"/>
                  <a:gd name="T5" fmla="*/ 12 h 65"/>
                  <a:gd name="T6" fmla="*/ 43 w 122"/>
                  <a:gd name="T7" fmla="*/ 20 h 65"/>
                  <a:gd name="T8" fmla="*/ 49 w 122"/>
                  <a:gd name="T9" fmla="*/ 10 h 65"/>
                  <a:gd name="T10" fmla="*/ 50 w 122"/>
                  <a:gd name="T11" fmla="*/ 26 h 65"/>
                  <a:gd name="T12" fmla="*/ 61 w 122"/>
                  <a:gd name="T13" fmla="*/ 33 h 65"/>
                  <a:gd name="T14" fmla="*/ 76 w 122"/>
                  <a:gd name="T15" fmla="*/ 41 h 65"/>
                  <a:gd name="T16" fmla="*/ 107 w 122"/>
                  <a:gd name="T17" fmla="*/ 42 h 65"/>
                  <a:gd name="T18" fmla="*/ 121 w 122"/>
                  <a:gd name="T19" fmla="*/ 48 h 65"/>
                  <a:gd name="T20" fmla="*/ 113 w 122"/>
                  <a:gd name="T21" fmla="*/ 63 h 65"/>
                  <a:gd name="T22" fmla="*/ 100 w 122"/>
                  <a:gd name="T23" fmla="*/ 63 h 65"/>
                  <a:gd name="T24" fmla="*/ 84 w 122"/>
                  <a:gd name="T25" fmla="*/ 64 h 65"/>
                  <a:gd name="T26" fmla="*/ 72 w 122"/>
                  <a:gd name="T27" fmla="*/ 56 h 65"/>
                  <a:gd name="T28" fmla="*/ 54 w 122"/>
                  <a:gd name="T29" fmla="*/ 53 h 65"/>
                  <a:gd name="T30" fmla="*/ 32 w 122"/>
                  <a:gd name="T31" fmla="*/ 44 h 65"/>
                  <a:gd name="T32" fmla="*/ 14 w 122"/>
                  <a:gd name="T33" fmla="*/ 39 h 65"/>
                  <a:gd name="T34" fmla="*/ 3 w 122"/>
                  <a:gd name="T35" fmla="*/ 25 h 65"/>
                  <a:gd name="T36" fmla="*/ 0 w 122"/>
                  <a:gd name="T3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2" h="65">
                    <a:moveTo>
                      <a:pt x="0" y="0"/>
                    </a:moveTo>
                    <a:lnTo>
                      <a:pt x="16" y="0"/>
                    </a:lnTo>
                    <a:lnTo>
                      <a:pt x="29" y="12"/>
                    </a:lnTo>
                    <a:lnTo>
                      <a:pt x="43" y="20"/>
                    </a:lnTo>
                    <a:lnTo>
                      <a:pt x="49" y="10"/>
                    </a:lnTo>
                    <a:lnTo>
                      <a:pt x="50" y="26"/>
                    </a:lnTo>
                    <a:lnTo>
                      <a:pt x="61" y="33"/>
                    </a:lnTo>
                    <a:lnTo>
                      <a:pt x="76" y="41"/>
                    </a:lnTo>
                    <a:lnTo>
                      <a:pt x="107" y="42"/>
                    </a:lnTo>
                    <a:lnTo>
                      <a:pt x="121" y="48"/>
                    </a:lnTo>
                    <a:lnTo>
                      <a:pt x="113" y="63"/>
                    </a:lnTo>
                    <a:lnTo>
                      <a:pt x="100" y="63"/>
                    </a:lnTo>
                    <a:lnTo>
                      <a:pt x="84" y="64"/>
                    </a:lnTo>
                    <a:lnTo>
                      <a:pt x="72" y="56"/>
                    </a:lnTo>
                    <a:lnTo>
                      <a:pt x="54" y="53"/>
                    </a:lnTo>
                    <a:lnTo>
                      <a:pt x="32" y="44"/>
                    </a:lnTo>
                    <a:lnTo>
                      <a:pt x="14" y="39"/>
                    </a:lnTo>
                    <a:lnTo>
                      <a:pt x="3" y="25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36" name="Freeform 172">
                <a:extLst>
                  <a:ext uri="{FF2B5EF4-FFF2-40B4-BE49-F238E27FC236}">
                    <a16:creationId xmlns:a16="http://schemas.microsoft.com/office/drawing/2014/main" id="{BAB8D10C-CD0D-9450-BFE0-76468D76FA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9615" y="3639633"/>
                <a:ext cx="202850" cy="349196"/>
              </a:xfrm>
              <a:custGeom>
                <a:avLst/>
                <a:gdLst>
                  <a:gd name="T0" fmla="*/ 14 w 115"/>
                  <a:gd name="T1" fmla="*/ 178 h 199"/>
                  <a:gd name="T2" fmla="*/ 21 w 115"/>
                  <a:gd name="T3" fmla="*/ 167 h 199"/>
                  <a:gd name="T4" fmla="*/ 30 w 115"/>
                  <a:gd name="T5" fmla="*/ 146 h 199"/>
                  <a:gd name="T6" fmla="*/ 18 w 115"/>
                  <a:gd name="T7" fmla="*/ 135 h 199"/>
                  <a:gd name="T8" fmla="*/ 13 w 115"/>
                  <a:gd name="T9" fmla="*/ 116 h 199"/>
                  <a:gd name="T10" fmla="*/ 11 w 115"/>
                  <a:gd name="T11" fmla="*/ 105 h 199"/>
                  <a:gd name="T12" fmla="*/ 15 w 115"/>
                  <a:gd name="T13" fmla="*/ 79 h 199"/>
                  <a:gd name="T14" fmla="*/ 3 w 115"/>
                  <a:gd name="T15" fmla="*/ 65 h 199"/>
                  <a:gd name="T16" fmla="*/ 0 w 115"/>
                  <a:gd name="T17" fmla="*/ 54 h 199"/>
                  <a:gd name="T18" fmla="*/ 2 w 115"/>
                  <a:gd name="T19" fmla="*/ 27 h 199"/>
                  <a:gd name="T20" fmla="*/ 16 w 115"/>
                  <a:gd name="T21" fmla="*/ 21 h 199"/>
                  <a:gd name="T22" fmla="*/ 25 w 115"/>
                  <a:gd name="T23" fmla="*/ 14 h 199"/>
                  <a:gd name="T24" fmla="*/ 32 w 115"/>
                  <a:gd name="T25" fmla="*/ 0 h 199"/>
                  <a:gd name="T26" fmla="*/ 34 w 115"/>
                  <a:gd name="T27" fmla="*/ 13 h 199"/>
                  <a:gd name="T28" fmla="*/ 38 w 115"/>
                  <a:gd name="T29" fmla="*/ 27 h 199"/>
                  <a:gd name="T30" fmla="*/ 45 w 115"/>
                  <a:gd name="T31" fmla="*/ 34 h 199"/>
                  <a:gd name="T32" fmla="*/ 56 w 115"/>
                  <a:gd name="T33" fmla="*/ 38 h 199"/>
                  <a:gd name="T34" fmla="*/ 70 w 115"/>
                  <a:gd name="T35" fmla="*/ 58 h 199"/>
                  <a:gd name="T36" fmla="*/ 82 w 115"/>
                  <a:gd name="T37" fmla="*/ 48 h 199"/>
                  <a:gd name="T38" fmla="*/ 93 w 115"/>
                  <a:gd name="T39" fmla="*/ 60 h 199"/>
                  <a:gd name="T40" fmla="*/ 101 w 115"/>
                  <a:gd name="T41" fmla="*/ 80 h 199"/>
                  <a:gd name="T42" fmla="*/ 106 w 115"/>
                  <a:gd name="T43" fmla="*/ 91 h 199"/>
                  <a:gd name="T44" fmla="*/ 114 w 115"/>
                  <a:gd name="T45" fmla="*/ 93 h 199"/>
                  <a:gd name="T46" fmla="*/ 114 w 115"/>
                  <a:gd name="T47" fmla="*/ 116 h 199"/>
                  <a:gd name="T48" fmla="*/ 99 w 115"/>
                  <a:gd name="T49" fmla="*/ 119 h 199"/>
                  <a:gd name="T50" fmla="*/ 85 w 115"/>
                  <a:gd name="T51" fmla="*/ 110 h 199"/>
                  <a:gd name="T52" fmla="*/ 70 w 115"/>
                  <a:gd name="T53" fmla="*/ 124 h 199"/>
                  <a:gd name="T54" fmla="*/ 64 w 115"/>
                  <a:gd name="T55" fmla="*/ 141 h 199"/>
                  <a:gd name="T56" fmla="*/ 50 w 115"/>
                  <a:gd name="T57" fmla="*/ 139 h 199"/>
                  <a:gd name="T58" fmla="*/ 40 w 115"/>
                  <a:gd name="T59" fmla="*/ 170 h 199"/>
                  <a:gd name="T60" fmla="*/ 49 w 115"/>
                  <a:gd name="T61" fmla="*/ 185 h 199"/>
                  <a:gd name="T62" fmla="*/ 36 w 115"/>
                  <a:gd name="T63" fmla="*/ 198 h 199"/>
                  <a:gd name="T64" fmla="*/ 25 w 115"/>
                  <a:gd name="T65" fmla="*/ 190 h 199"/>
                  <a:gd name="T66" fmla="*/ 14 w 115"/>
                  <a:gd name="T67" fmla="*/ 178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5" h="199">
                    <a:moveTo>
                      <a:pt x="14" y="178"/>
                    </a:moveTo>
                    <a:lnTo>
                      <a:pt x="21" y="167"/>
                    </a:lnTo>
                    <a:lnTo>
                      <a:pt x="30" y="146"/>
                    </a:lnTo>
                    <a:lnTo>
                      <a:pt x="18" y="135"/>
                    </a:lnTo>
                    <a:lnTo>
                      <a:pt x="13" y="116"/>
                    </a:lnTo>
                    <a:lnTo>
                      <a:pt x="11" y="105"/>
                    </a:lnTo>
                    <a:lnTo>
                      <a:pt x="15" y="79"/>
                    </a:lnTo>
                    <a:lnTo>
                      <a:pt x="3" y="65"/>
                    </a:lnTo>
                    <a:lnTo>
                      <a:pt x="0" y="54"/>
                    </a:lnTo>
                    <a:lnTo>
                      <a:pt x="2" y="27"/>
                    </a:lnTo>
                    <a:lnTo>
                      <a:pt x="16" y="21"/>
                    </a:lnTo>
                    <a:lnTo>
                      <a:pt x="25" y="14"/>
                    </a:lnTo>
                    <a:lnTo>
                      <a:pt x="32" y="0"/>
                    </a:lnTo>
                    <a:lnTo>
                      <a:pt x="34" y="13"/>
                    </a:lnTo>
                    <a:lnTo>
                      <a:pt x="38" y="27"/>
                    </a:lnTo>
                    <a:lnTo>
                      <a:pt x="45" y="34"/>
                    </a:lnTo>
                    <a:lnTo>
                      <a:pt x="56" y="38"/>
                    </a:lnTo>
                    <a:lnTo>
                      <a:pt x="70" y="58"/>
                    </a:lnTo>
                    <a:lnTo>
                      <a:pt x="82" y="48"/>
                    </a:lnTo>
                    <a:lnTo>
                      <a:pt x="93" y="60"/>
                    </a:lnTo>
                    <a:lnTo>
                      <a:pt x="101" y="80"/>
                    </a:lnTo>
                    <a:lnTo>
                      <a:pt x="106" y="91"/>
                    </a:lnTo>
                    <a:lnTo>
                      <a:pt x="114" y="93"/>
                    </a:lnTo>
                    <a:lnTo>
                      <a:pt x="114" y="116"/>
                    </a:lnTo>
                    <a:lnTo>
                      <a:pt x="99" y="119"/>
                    </a:lnTo>
                    <a:lnTo>
                      <a:pt x="85" y="110"/>
                    </a:lnTo>
                    <a:lnTo>
                      <a:pt x="70" y="124"/>
                    </a:lnTo>
                    <a:lnTo>
                      <a:pt x="64" y="141"/>
                    </a:lnTo>
                    <a:lnTo>
                      <a:pt x="50" y="139"/>
                    </a:lnTo>
                    <a:lnTo>
                      <a:pt x="40" y="170"/>
                    </a:lnTo>
                    <a:lnTo>
                      <a:pt x="49" y="185"/>
                    </a:lnTo>
                    <a:lnTo>
                      <a:pt x="36" y="198"/>
                    </a:lnTo>
                    <a:lnTo>
                      <a:pt x="25" y="190"/>
                    </a:lnTo>
                    <a:lnTo>
                      <a:pt x="14" y="178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37" name="Freeform 173">
                <a:extLst>
                  <a:ext uri="{FF2B5EF4-FFF2-40B4-BE49-F238E27FC236}">
                    <a16:creationId xmlns:a16="http://schemas.microsoft.com/office/drawing/2014/main" id="{EECF4F9E-531A-71EE-DD6C-46439FEFCD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4011" y="1621533"/>
                <a:ext cx="341229" cy="290996"/>
              </a:xfrm>
              <a:custGeom>
                <a:avLst/>
                <a:gdLst>
                  <a:gd name="T0" fmla="*/ 47 w 193"/>
                  <a:gd name="T1" fmla="*/ 94 h 166"/>
                  <a:gd name="T2" fmla="*/ 58 w 193"/>
                  <a:gd name="T3" fmla="*/ 84 h 166"/>
                  <a:gd name="T4" fmla="*/ 63 w 193"/>
                  <a:gd name="T5" fmla="*/ 77 h 166"/>
                  <a:gd name="T6" fmla="*/ 80 w 193"/>
                  <a:gd name="T7" fmla="*/ 64 h 166"/>
                  <a:gd name="T8" fmla="*/ 100 w 193"/>
                  <a:gd name="T9" fmla="*/ 53 h 166"/>
                  <a:gd name="T10" fmla="*/ 122 w 193"/>
                  <a:gd name="T11" fmla="*/ 37 h 166"/>
                  <a:gd name="T12" fmla="*/ 135 w 193"/>
                  <a:gd name="T13" fmla="*/ 32 h 166"/>
                  <a:gd name="T14" fmla="*/ 162 w 193"/>
                  <a:gd name="T15" fmla="*/ 23 h 166"/>
                  <a:gd name="T16" fmla="*/ 183 w 193"/>
                  <a:gd name="T17" fmla="*/ 16 h 166"/>
                  <a:gd name="T18" fmla="*/ 192 w 193"/>
                  <a:gd name="T19" fmla="*/ 11 h 166"/>
                  <a:gd name="T20" fmla="*/ 185 w 193"/>
                  <a:gd name="T21" fmla="*/ 2 h 166"/>
                  <a:gd name="T22" fmla="*/ 161 w 193"/>
                  <a:gd name="T23" fmla="*/ 0 h 166"/>
                  <a:gd name="T24" fmla="*/ 145 w 193"/>
                  <a:gd name="T25" fmla="*/ 13 h 166"/>
                  <a:gd name="T26" fmla="*/ 122 w 193"/>
                  <a:gd name="T27" fmla="*/ 19 h 166"/>
                  <a:gd name="T28" fmla="*/ 94 w 193"/>
                  <a:gd name="T29" fmla="*/ 20 h 166"/>
                  <a:gd name="T30" fmla="*/ 80 w 193"/>
                  <a:gd name="T31" fmla="*/ 32 h 166"/>
                  <a:gd name="T32" fmla="*/ 64 w 193"/>
                  <a:gd name="T33" fmla="*/ 32 h 166"/>
                  <a:gd name="T34" fmla="*/ 57 w 193"/>
                  <a:gd name="T35" fmla="*/ 44 h 166"/>
                  <a:gd name="T36" fmla="*/ 32 w 193"/>
                  <a:gd name="T37" fmla="*/ 49 h 166"/>
                  <a:gd name="T38" fmla="*/ 28 w 193"/>
                  <a:gd name="T39" fmla="*/ 67 h 166"/>
                  <a:gd name="T40" fmla="*/ 27 w 193"/>
                  <a:gd name="T41" fmla="*/ 77 h 166"/>
                  <a:gd name="T42" fmla="*/ 16 w 193"/>
                  <a:gd name="T43" fmla="*/ 76 h 166"/>
                  <a:gd name="T44" fmla="*/ 16 w 193"/>
                  <a:gd name="T45" fmla="*/ 79 h 166"/>
                  <a:gd name="T46" fmla="*/ 17 w 193"/>
                  <a:gd name="T47" fmla="*/ 84 h 166"/>
                  <a:gd name="T48" fmla="*/ 13 w 193"/>
                  <a:gd name="T49" fmla="*/ 92 h 166"/>
                  <a:gd name="T50" fmla="*/ 6 w 193"/>
                  <a:gd name="T51" fmla="*/ 97 h 166"/>
                  <a:gd name="T52" fmla="*/ 2 w 193"/>
                  <a:gd name="T53" fmla="*/ 113 h 166"/>
                  <a:gd name="T54" fmla="*/ 0 w 193"/>
                  <a:gd name="T55" fmla="*/ 132 h 166"/>
                  <a:gd name="T56" fmla="*/ 12 w 193"/>
                  <a:gd name="T57" fmla="*/ 139 h 166"/>
                  <a:gd name="T58" fmla="*/ 23 w 193"/>
                  <a:gd name="T59" fmla="*/ 162 h 166"/>
                  <a:gd name="T60" fmla="*/ 41 w 193"/>
                  <a:gd name="T61" fmla="*/ 165 h 166"/>
                  <a:gd name="T62" fmla="*/ 66 w 193"/>
                  <a:gd name="T63" fmla="*/ 162 h 166"/>
                  <a:gd name="T64" fmla="*/ 68 w 193"/>
                  <a:gd name="T65" fmla="*/ 152 h 166"/>
                  <a:gd name="T66" fmla="*/ 53 w 193"/>
                  <a:gd name="T67" fmla="*/ 144 h 166"/>
                  <a:gd name="T68" fmla="*/ 43 w 193"/>
                  <a:gd name="T69" fmla="*/ 134 h 166"/>
                  <a:gd name="T70" fmla="*/ 43 w 193"/>
                  <a:gd name="T71" fmla="*/ 114 h 166"/>
                  <a:gd name="T72" fmla="*/ 47 w 193"/>
                  <a:gd name="T73" fmla="*/ 98 h 166"/>
                  <a:gd name="T74" fmla="*/ 47 w 193"/>
                  <a:gd name="T75" fmla="*/ 94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3" h="166">
                    <a:moveTo>
                      <a:pt x="47" y="94"/>
                    </a:moveTo>
                    <a:lnTo>
                      <a:pt x="58" y="84"/>
                    </a:lnTo>
                    <a:lnTo>
                      <a:pt x="63" y="77"/>
                    </a:lnTo>
                    <a:lnTo>
                      <a:pt x="80" y="64"/>
                    </a:lnTo>
                    <a:lnTo>
                      <a:pt x="100" y="53"/>
                    </a:lnTo>
                    <a:lnTo>
                      <a:pt x="122" y="37"/>
                    </a:lnTo>
                    <a:lnTo>
                      <a:pt x="135" y="32"/>
                    </a:lnTo>
                    <a:lnTo>
                      <a:pt x="162" y="23"/>
                    </a:lnTo>
                    <a:lnTo>
                      <a:pt x="183" y="16"/>
                    </a:lnTo>
                    <a:lnTo>
                      <a:pt x="192" y="11"/>
                    </a:lnTo>
                    <a:lnTo>
                      <a:pt x="185" y="2"/>
                    </a:lnTo>
                    <a:lnTo>
                      <a:pt x="161" y="0"/>
                    </a:lnTo>
                    <a:lnTo>
                      <a:pt x="145" y="13"/>
                    </a:lnTo>
                    <a:lnTo>
                      <a:pt x="122" y="19"/>
                    </a:lnTo>
                    <a:lnTo>
                      <a:pt x="94" y="20"/>
                    </a:lnTo>
                    <a:lnTo>
                      <a:pt x="80" y="32"/>
                    </a:lnTo>
                    <a:lnTo>
                      <a:pt x="64" y="32"/>
                    </a:lnTo>
                    <a:lnTo>
                      <a:pt x="57" y="44"/>
                    </a:lnTo>
                    <a:lnTo>
                      <a:pt x="32" y="49"/>
                    </a:lnTo>
                    <a:lnTo>
                      <a:pt x="28" y="67"/>
                    </a:lnTo>
                    <a:lnTo>
                      <a:pt x="27" y="77"/>
                    </a:lnTo>
                    <a:lnTo>
                      <a:pt x="16" y="76"/>
                    </a:lnTo>
                    <a:lnTo>
                      <a:pt x="16" y="79"/>
                    </a:lnTo>
                    <a:lnTo>
                      <a:pt x="17" y="84"/>
                    </a:lnTo>
                    <a:lnTo>
                      <a:pt x="13" y="92"/>
                    </a:lnTo>
                    <a:lnTo>
                      <a:pt x="6" y="97"/>
                    </a:lnTo>
                    <a:lnTo>
                      <a:pt x="2" y="113"/>
                    </a:lnTo>
                    <a:lnTo>
                      <a:pt x="0" y="132"/>
                    </a:lnTo>
                    <a:lnTo>
                      <a:pt x="12" y="139"/>
                    </a:lnTo>
                    <a:lnTo>
                      <a:pt x="23" y="162"/>
                    </a:lnTo>
                    <a:lnTo>
                      <a:pt x="41" y="165"/>
                    </a:lnTo>
                    <a:lnTo>
                      <a:pt x="66" y="162"/>
                    </a:lnTo>
                    <a:lnTo>
                      <a:pt x="68" y="152"/>
                    </a:lnTo>
                    <a:lnTo>
                      <a:pt x="53" y="144"/>
                    </a:lnTo>
                    <a:lnTo>
                      <a:pt x="43" y="134"/>
                    </a:lnTo>
                    <a:lnTo>
                      <a:pt x="43" y="114"/>
                    </a:lnTo>
                    <a:lnTo>
                      <a:pt x="47" y="98"/>
                    </a:lnTo>
                    <a:lnTo>
                      <a:pt x="47" y="94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38" name="Freeform 174">
                <a:extLst>
                  <a:ext uri="{FF2B5EF4-FFF2-40B4-BE49-F238E27FC236}">
                    <a16:creationId xmlns:a16="http://schemas.microsoft.com/office/drawing/2014/main" id="{CEE874B0-55D1-E67D-7266-1ED63E2DB3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32956" y="1390309"/>
                <a:ext cx="119509" cy="91231"/>
              </a:xfrm>
              <a:custGeom>
                <a:avLst/>
                <a:gdLst>
                  <a:gd name="T0" fmla="*/ 33 w 67"/>
                  <a:gd name="T1" fmla="*/ 7 h 52"/>
                  <a:gd name="T2" fmla="*/ 22 w 67"/>
                  <a:gd name="T3" fmla="*/ 17 h 52"/>
                  <a:gd name="T4" fmla="*/ 11 w 67"/>
                  <a:gd name="T5" fmla="*/ 19 h 52"/>
                  <a:gd name="T6" fmla="*/ 0 w 67"/>
                  <a:gd name="T7" fmla="*/ 26 h 52"/>
                  <a:gd name="T8" fmla="*/ 8 w 67"/>
                  <a:gd name="T9" fmla="*/ 40 h 52"/>
                  <a:gd name="T10" fmla="*/ 25 w 67"/>
                  <a:gd name="T11" fmla="*/ 51 h 52"/>
                  <a:gd name="T12" fmla="*/ 48 w 67"/>
                  <a:gd name="T13" fmla="*/ 41 h 52"/>
                  <a:gd name="T14" fmla="*/ 66 w 67"/>
                  <a:gd name="T15" fmla="*/ 32 h 52"/>
                  <a:gd name="T16" fmla="*/ 62 w 67"/>
                  <a:gd name="T17" fmla="*/ 11 h 52"/>
                  <a:gd name="T18" fmla="*/ 43 w 67"/>
                  <a:gd name="T19" fmla="*/ 0 h 52"/>
                  <a:gd name="T20" fmla="*/ 33 w 67"/>
                  <a:gd name="T21" fmla="*/ 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" h="52">
                    <a:moveTo>
                      <a:pt x="33" y="7"/>
                    </a:moveTo>
                    <a:lnTo>
                      <a:pt x="22" y="17"/>
                    </a:lnTo>
                    <a:lnTo>
                      <a:pt x="11" y="19"/>
                    </a:lnTo>
                    <a:lnTo>
                      <a:pt x="0" y="26"/>
                    </a:lnTo>
                    <a:lnTo>
                      <a:pt x="8" y="40"/>
                    </a:lnTo>
                    <a:lnTo>
                      <a:pt x="25" y="51"/>
                    </a:lnTo>
                    <a:lnTo>
                      <a:pt x="48" y="41"/>
                    </a:lnTo>
                    <a:lnTo>
                      <a:pt x="66" y="32"/>
                    </a:lnTo>
                    <a:lnTo>
                      <a:pt x="62" y="11"/>
                    </a:lnTo>
                    <a:lnTo>
                      <a:pt x="43" y="0"/>
                    </a:lnTo>
                    <a:lnTo>
                      <a:pt x="33" y="7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39" name="Freeform 175">
                <a:extLst>
                  <a:ext uri="{FF2B5EF4-FFF2-40B4-BE49-F238E27FC236}">
                    <a16:creationId xmlns:a16="http://schemas.microsoft.com/office/drawing/2014/main" id="{0EF61BD0-0F0C-DFD1-B010-96C7B58A36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3152" y="1456373"/>
                <a:ext cx="114791" cy="77075"/>
              </a:xfrm>
              <a:custGeom>
                <a:avLst/>
                <a:gdLst>
                  <a:gd name="T0" fmla="*/ 17 w 64"/>
                  <a:gd name="T1" fmla="*/ 15 h 44"/>
                  <a:gd name="T2" fmla="*/ 24 w 64"/>
                  <a:gd name="T3" fmla="*/ 3 h 44"/>
                  <a:gd name="T4" fmla="*/ 36 w 64"/>
                  <a:gd name="T5" fmla="*/ 0 h 44"/>
                  <a:gd name="T6" fmla="*/ 46 w 64"/>
                  <a:gd name="T7" fmla="*/ 3 h 44"/>
                  <a:gd name="T8" fmla="*/ 56 w 64"/>
                  <a:gd name="T9" fmla="*/ 17 h 44"/>
                  <a:gd name="T10" fmla="*/ 56 w 64"/>
                  <a:gd name="T11" fmla="*/ 28 h 44"/>
                  <a:gd name="T12" fmla="*/ 63 w 64"/>
                  <a:gd name="T13" fmla="*/ 26 h 44"/>
                  <a:gd name="T14" fmla="*/ 63 w 64"/>
                  <a:gd name="T15" fmla="*/ 37 h 44"/>
                  <a:gd name="T16" fmla="*/ 41 w 64"/>
                  <a:gd name="T17" fmla="*/ 43 h 44"/>
                  <a:gd name="T18" fmla="*/ 21 w 64"/>
                  <a:gd name="T19" fmla="*/ 34 h 44"/>
                  <a:gd name="T20" fmla="*/ 0 w 64"/>
                  <a:gd name="T21" fmla="*/ 26 h 44"/>
                  <a:gd name="T22" fmla="*/ 4 w 64"/>
                  <a:gd name="T23" fmla="*/ 16 h 44"/>
                  <a:gd name="T24" fmla="*/ 17 w 64"/>
                  <a:gd name="T25" fmla="*/ 1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44">
                    <a:moveTo>
                      <a:pt x="17" y="15"/>
                    </a:moveTo>
                    <a:lnTo>
                      <a:pt x="24" y="3"/>
                    </a:lnTo>
                    <a:lnTo>
                      <a:pt x="36" y="0"/>
                    </a:lnTo>
                    <a:lnTo>
                      <a:pt x="46" y="3"/>
                    </a:lnTo>
                    <a:lnTo>
                      <a:pt x="56" y="17"/>
                    </a:lnTo>
                    <a:lnTo>
                      <a:pt x="56" y="28"/>
                    </a:lnTo>
                    <a:lnTo>
                      <a:pt x="63" y="26"/>
                    </a:lnTo>
                    <a:lnTo>
                      <a:pt x="63" y="37"/>
                    </a:lnTo>
                    <a:lnTo>
                      <a:pt x="41" y="43"/>
                    </a:lnTo>
                    <a:lnTo>
                      <a:pt x="21" y="34"/>
                    </a:lnTo>
                    <a:lnTo>
                      <a:pt x="0" y="26"/>
                    </a:lnTo>
                    <a:lnTo>
                      <a:pt x="4" y="16"/>
                    </a:lnTo>
                    <a:lnTo>
                      <a:pt x="17" y="15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40" name="Freeform 176">
                <a:extLst>
                  <a:ext uri="{FF2B5EF4-FFF2-40B4-BE49-F238E27FC236}">
                    <a16:creationId xmlns:a16="http://schemas.microsoft.com/office/drawing/2014/main" id="{A939AB33-C02D-B38F-3B64-0C9F77135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40524" y="1487832"/>
                <a:ext cx="94349" cy="75502"/>
              </a:xfrm>
              <a:custGeom>
                <a:avLst/>
                <a:gdLst>
                  <a:gd name="T0" fmla="*/ 7 w 54"/>
                  <a:gd name="T1" fmla="*/ 19 h 43"/>
                  <a:gd name="T2" fmla="*/ 12 w 54"/>
                  <a:gd name="T3" fmla="*/ 8 h 43"/>
                  <a:gd name="T4" fmla="*/ 24 w 54"/>
                  <a:gd name="T5" fmla="*/ 0 h 43"/>
                  <a:gd name="T6" fmla="*/ 27 w 54"/>
                  <a:gd name="T7" fmla="*/ 8 h 43"/>
                  <a:gd name="T8" fmla="*/ 33 w 54"/>
                  <a:gd name="T9" fmla="*/ 11 h 43"/>
                  <a:gd name="T10" fmla="*/ 41 w 54"/>
                  <a:gd name="T11" fmla="*/ 11 h 43"/>
                  <a:gd name="T12" fmla="*/ 51 w 54"/>
                  <a:gd name="T13" fmla="*/ 15 h 43"/>
                  <a:gd name="T14" fmla="*/ 53 w 54"/>
                  <a:gd name="T15" fmla="*/ 27 h 43"/>
                  <a:gd name="T16" fmla="*/ 46 w 54"/>
                  <a:gd name="T17" fmla="*/ 39 h 43"/>
                  <a:gd name="T18" fmla="*/ 29 w 54"/>
                  <a:gd name="T19" fmla="*/ 42 h 43"/>
                  <a:gd name="T20" fmla="*/ 7 w 54"/>
                  <a:gd name="T21" fmla="*/ 39 h 43"/>
                  <a:gd name="T22" fmla="*/ 0 w 54"/>
                  <a:gd name="T23" fmla="*/ 33 h 43"/>
                  <a:gd name="T24" fmla="*/ 7 w 54"/>
                  <a:gd name="T25" fmla="*/ 1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" h="43">
                    <a:moveTo>
                      <a:pt x="7" y="19"/>
                    </a:moveTo>
                    <a:lnTo>
                      <a:pt x="12" y="8"/>
                    </a:lnTo>
                    <a:lnTo>
                      <a:pt x="24" y="0"/>
                    </a:lnTo>
                    <a:lnTo>
                      <a:pt x="27" y="8"/>
                    </a:lnTo>
                    <a:lnTo>
                      <a:pt x="33" y="11"/>
                    </a:lnTo>
                    <a:lnTo>
                      <a:pt x="41" y="11"/>
                    </a:lnTo>
                    <a:lnTo>
                      <a:pt x="51" y="15"/>
                    </a:lnTo>
                    <a:lnTo>
                      <a:pt x="53" y="27"/>
                    </a:lnTo>
                    <a:lnTo>
                      <a:pt x="46" y="39"/>
                    </a:lnTo>
                    <a:lnTo>
                      <a:pt x="29" y="42"/>
                    </a:lnTo>
                    <a:lnTo>
                      <a:pt x="7" y="39"/>
                    </a:lnTo>
                    <a:lnTo>
                      <a:pt x="0" y="33"/>
                    </a:lnTo>
                    <a:lnTo>
                      <a:pt x="7" y="19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41" name="Freeform 177">
                <a:extLst>
                  <a:ext uri="{FF2B5EF4-FFF2-40B4-BE49-F238E27FC236}">
                    <a16:creationId xmlns:a16="http://schemas.microsoft.com/office/drawing/2014/main" id="{C269ACCB-0E3F-576C-F85D-448E401C2D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70795" y="1648273"/>
                <a:ext cx="166683" cy="77075"/>
              </a:xfrm>
              <a:custGeom>
                <a:avLst/>
                <a:gdLst>
                  <a:gd name="T0" fmla="*/ 51 w 94"/>
                  <a:gd name="T1" fmla="*/ 4 h 44"/>
                  <a:gd name="T2" fmla="*/ 49 w 94"/>
                  <a:gd name="T3" fmla="*/ 15 h 44"/>
                  <a:gd name="T4" fmla="*/ 33 w 94"/>
                  <a:gd name="T5" fmla="*/ 15 h 44"/>
                  <a:gd name="T6" fmla="*/ 28 w 94"/>
                  <a:gd name="T7" fmla="*/ 8 h 44"/>
                  <a:gd name="T8" fmla="*/ 13 w 94"/>
                  <a:gd name="T9" fmla="*/ 0 h 44"/>
                  <a:gd name="T10" fmla="*/ 0 w 94"/>
                  <a:gd name="T11" fmla="*/ 8 h 44"/>
                  <a:gd name="T12" fmla="*/ 0 w 94"/>
                  <a:gd name="T13" fmla="*/ 26 h 44"/>
                  <a:gd name="T14" fmla="*/ 19 w 94"/>
                  <a:gd name="T15" fmla="*/ 40 h 44"/>
                  <a:gd name="T16" fmla="*/ 43 w 94"/>
                  <a:gd name="T17" fmla="*/ 43 h 44"/>
                  <a:gd name="T18" fmla="*/ 53 w 94"/>
                  <a:gd name="T19" fmla="*/ 34 h 44"/>
                  <a:gd name="T20" fmla="*/ 67 w 94"/>
                  <a:gd name="T21" fmla="*/ 40 h 44"/>
                  <a:gd name="T22" fmla="*/ 86 w 94"/>
                  <a:gd name="T23" fmla="*/ 39 h 44"/>
                  <a:gd name="T24" fmla="*/ 93 w 94"/>
                  <a:gd name="T25" fmla="*/ 29 h 44"/>
                  <a:gd name="T26" fmla="*/ 79 w 94"/>
                  <a:gd name="T27" fmla="*/ 23 h 44"/>
                  <a:gd name="T28" fmla="*/ 71 w 94"/>
                  <a:gd name="T29" fmla="*/ 8 h 44"/>
                  <a:gd name="T30" fmla="*/ 57 w 94"/>
                  <a:gd name="T31" fmla="*/ 1 h 44"/>
                  <a:gd name="T32" fmla="*/ 51 w 94"/>
                  <a:gd name="T33" fmla="*/ 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4" h="44">
                    <a:moveTo>
                      <a:pt x="51" y="4"/>
                    </a:moveTo>
                    <a:lnTo>
                      <a:pt x="49" y="15"/>
                    </a:lnTo>
                    <a:lnTo>
                      <a:pt x="33" y="15"/>
                    </a:lnTo>
                    <a:lnTo>
                      <a:pt x="28" y="8"/>
                    </a:lnTo>
                    <a:lnTo>
                      <a:pt x="13" y="0"/>
                    </a:lnTo>
                    <a:lnTo>
                      <a:pt x="0" y="8"/>
                    </a:lnTo>
                    <a:lnTo>
                      <a:pt x="0" y="26"/>
                    </a:lnTo>
                    <a:lnTo>
                      <a:pt x="19" y="40"/>
                    </a:lnTo>
                    <a:lnTo>
                      <a:pt x="43" y="43"/>
                    </a:lnTo>
                    <a:lnTo>
                      <a:pt x="53" y="34"/>
                    </a:lnTo>
                    <a:lnTo>
                      <a:pt x="67" y="40"/>
                    </a:lnTo>
                    <a:lnTo>
                      <a:pt x="86" y="39"/>
                    </a:lnTo>
                    <a:lnTo>
                      <a:pt x="93" y="29"/>
                    </a:lnTo>
                    <a:lnTo>
                      <a:pt x="79" y="23"/>
                    </a:lnTo>
                    <a:lnTo>
                      <a:pt x="71" y="8"/>
                    </a:lnTo>
                    <a:lnTo>
                      <a:pt x="57" y="1"/>
                    </a:lnTo>
                    <a:lnTo>
                      <a:pt x="51" y="4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42" name="Freeform 178">
                <a:extLst>
                  <a:ext uri="{FF2B5EF4-FFF2-40B4-BE49-F238E27FC236}">
                    <a16:creationId xmlns:a16="http://schemas.microsoft.com/office/drawing/2014/main" id="{270AAD2E-7405-7234-B786-53017D1FBD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76790" y="1673441"/>
                <a:ext cx="100639" cy="40897"/>
              </a:xfrm>
              <a:custGeom>
                <a:avLst/>
                <a:gdLst>
                  <a:gd name="T0" fmla="*/ 1 w 58"/>
                  <a:gd name="T1" fmla="*/ 0 h 23"/>
                  <a:gd name="T2" fmla="*/ 9 w 58"/>
                  <a:gd name="T3" fmla="*/ 6 h 23"/>
                  <a:gd name="T4" fmla="*/ 30 w 58"/>
                  <a:gd name="T5" fmla="*/ 6 h 23"/>
                  <a:gd name="T6" fmla="*/ 54 w 58"/>
                  <a:gd name="T7" fmla="*/ 6 h 23"/>
                  <a:gd name="T8" fmla="*/ 57 w 58"/>
                  <a:gd name="T9" fmla="*/ 19 h 23"/>
                  <a:gd name="T10" fmla="*/ 26 w 58"/>
                  <a:gd name="T11" fmla="*/ 22 h 23"/>
                  <a:gd name="T12" fmla="*/ 9 w 58"/>
                  <a:gd name="T13" fmla="*/ 17 h 23"/>
                  <a:gd name="T14" fmla="*/ 0 w 58"/>
                  <a:gd name="T15" fmla="*/ 7 h 23"/>
                  <a:gd name="T16" fmla="*/ 1 w 58"/>
                  <a:gd name="T1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23">
                    <a:moveTo>
                      <a:pt x="1" y="0"/>
                    </a:moveTo>
                    <a:lnTo>
                      <a:pt x="9" y="6"/>
                    </a:lnTo>
                    <a:lnTo>
                      <a:pt x="30" y="6"/>
                    </a:lnTo>
                    <a:lnTo>
                      <a:pt x="54" y="6"/>
                    </a:lnTo>
                    <a:lnTo>
                      <a:pt x="57" y="19"/>
                    </a:lnTo>
                    <a:lnTo>
                      <a:pt x="26" y="22"/>
                    </a:lnTo>
                    <a:lnTo>
                      <a:pt x="9" y="17"/>
                    </a:lnTo>
                    <a:lnTo>
                      <a:pt x="0" y="7"/>
                    </a:lnTo>
                    <a:lnTo>
                      <a:pt x="1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43" name="Freeform 179">
                <a:extLst>
                  <a:ext uri="{FF2B5EF4-FFF2-40B4-BE49-F238E27FC236}">
                    <a16:creationId xmlns:a16="http://schemas.microsoft.com/office/drawing/2014/main" id="{18ED08BB-109F-027A-711A-5BBEB5F549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81902" y="1852757"/>
                <a:ext cx="70762" cy="47189"/>
              </a:xfrm>
              <a:custGeom>
                <a:avLst/>
                <a:gdLst>
                  <a:gd name="T0" fmla="*/ 15 w 41"/>
                  <a:gd name="T1" fmla="*/ 2 h 27"/>
                  <a:gd name="T2" fmla="*/ 3 w 41"/>
                  <a:gd name="T3" fmla="*/ 13 h 27"/>
                  <a:gd name="T4" fmla="*/ 0 w 41"/>
                  <a:gd name="T5" fmla="*/ 26 h 27"/>
                  <a:gd name="T6" fmla="*/ 20 w 41"/>
                  <a:gd name="T7" fmla="*/ 24 h 27"/>
                  <a:gd name="T8" fmla="*/ 36 w 41"/>
                  <a:gd name="T9" fmla="*/ 23 h 27"/>
                  <a:gd name="T10" fmla="*/ 40 w 41"/>
                  <a:gd name="T11" fmla="*/ 8 h 27"/>
                  <a:gd name="T12" fmla="*/ 26 w 41"/>
                  <a:gd name="T13" fmla="*/ 0 h 27"/>
                  <a:gd name="T14" fmla="*/ 15 w 41"/>
                  <a:gd name="T15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" h="27">
                    <a:moveTo>
                      <a:pt x="15" y="2"/>
                    </a:moveTo>
                    <a:lnTo>
                      <a:pt x="3" y="13"/>
                    </a:lnTo>
                    <a:lnTo>
                      <a:pt x="0" y="26"/>
                    </a:lnTo>
                    <a:lnTo>
                      <a:pt x="20" y="24"/>
                    </a:lnTo>
                    <a:lnTo>
                      <a:pt x="36" y="23"/>
                    </a:lnTo>
                    <a:lnTo>
                      <a:pt x="40" y="8"/>
                    </a:lnTo>
                    <a:lnTo>
                      <a:pt x="26" y="0"/>
                    </a:lnTo>
                    <a:lnTo>
                      <a:pt x="15" y="2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44" name="Freeform 184">
                <a:extLst>
                  <a:ext uri="{FF2B5EF4-FFF2-40B4-BE49-F238E27FC236}">
                    <a16:creationId xmlns:a16="http://schemas.microsoft.com/office/drawing/2014/main" id="{61573B44-4516-EF1E-632E-83CF2F8572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69712" y="3188195"/>
                <a:ext cx="314497" cy="377509"/>
              </a:xfrm>
              <a:custGeom>
                <a:avLst/>
                <a:gdLst>
                  <a:gd name="T0" fmla="*/ 136 w 177"/>
                  <a:gd name="T1" fmla="*/ 0 h 214"/>
                  <a:gd name="T2" fmla="*/ 123 w 177"/>
                  <a:gd name="T3" fmla="*/ 4 h 214"/>
                  <a:gd name="T4" fmla="*/ 119 w 177"/>
                  <a:gd name="T5" fmla="*/ 20 h 214"/>
                  <a:gd name="T6" fmla="*/ 113 w 177"/>
                  <a:gd name="T7" fmla="*/ 38 h 214"/>
                  <a:gd name="T8" fmla="*/ 107 w 177"/>
                  <a:gd name="T9" fmla="*/ 54 h 214"/>
                  <a:gd name="T10" fmla="*/ 97 w 177"/>
                  <a:gd name="T11" fmla="*/ 60 h 214"/>
                  <a:gd name="T12" fmla="*/ 94 w 177"/>
                  <a:gd name="T13" fmla="*/ 78 h 214"/>
                  <a:gd name="T14" fmla="*/ 81 w 177"/>
                  <a:gd name="T15" fmla="*/ 78 h 214"/>
                  <a:gd name="T16" fmla="*/ 65 w 177"/>
                  <a:gd name="T17" fmla="*/ 89 h 214"/>
                  <a:gd name="T18" fmla="*/ 53 w 177"/>
                  <a:gd name="T19" fmla="*/ 97 h 214"/>
                  <a:gd name="T20" fmla="*/ 47 w 177"/>
                  <a:gd name="T21" fmla="*/ 112 h 214"/>
                  <a:gd name="T22" fmla="*/ 6 w 177"/>
                  <a:gd name="T23" fmla="*/ 117 h 214"/>
                  <a:gd name="T24" fmla="*/ 0 w 177"/>
                  <a:gd name="T25" fmla="*/ 129 h 214"/>
                  <a:gd name="T26" fmla="*/ 4 w 177"/>
                  <a:gd name="T27" fmla="*/ 145 h 214"/>
                  <a:gd name="T28" fmla="*/ 15 w 177"/>
                  <a:gd name="T29" fmla="*/ 147 h 214"/>
                  <a:gd name="T30" fmla="*/ 20 w 177"/>
                  <a:gd name="T31" fmla="*/ 155 h 214"/>
                  <a:gd name="T32" fmla="*/ 12 w 177"/>
                  <a:gd name="T33" fmla="*/ 166 h 214"/>
                  <a:gd name="T34" fmla="*/ 0 w 177"/>
                  <a:gd name="T35" fmla="*/ 170 h 214"/>
                  <a:gd name="T36" fmla="*/ 12 w 177"/>
                  <a:gd name="T37" fmla="*/ 174 h 214"/>
                  <a:gd name="T38" fmla="*/ 18 w 177"/>
                  <a:gd name="T39" fmla="*/ 187 h 214"/>
                  <a:gd name="T40" fmla="*/ 42 w 177"/>
                  <a:gd name="T41" fmla="*/ 187 h 214"/>
                  <a:gd name="T42" fmla="*/ 59 w 177"/>
                  <a:gd name="T43" fmla="*/ 181 h 214"/>
                  <a:gd name="T44" fmla="*/ 61 w 177"/>
                  <a:gd name="T45" fmla="*/ 193 h 214"/>
                  <a:gd name="T46" fmla="*/ 78 w 177"/>
                  <a:gd name="T47" fmla="*/ 204 h 214"/>
                  <a:gd name="T48" fmla="*/ 91 w 177"/>
                  <a:gd name="T49" fmla="*/ 213 h 214"/>
                  <a:gd name="T50" fmla="*/ 99 w 177"/>
                  <a:gd name="T51" fmla="*/ 204 h 214"/>
                  <a:gd name="T52" fmla="*/ 127 w 177"/>
                  <a:gd name="T53" fmla="*/ 204 h 214"/>
                  <a:gd name="T54" fmla="*/ 129 w 177"/>
                  <a:gd name="T55" fmla="*/ 192 h 214"/>
                  <a:gd name="T56" fmla="*/ 113 w 177"/>
                  <a:gd name="T57" fmla="*/ 171 h 214"/>
                  <a:gd name="T58" fmla="*/ 102 w 177"/>
                  <a:gd name="T59" fmla="*/ 158 h 214"/>
                  <a:gd name="T60" fmla="*/ 106 w 177"/>
                  <a:gd name="T61" fmla="*/ 144 h 214"/>
                  <a:gd name="T62" fmla="*/ 115 w 177"/>
                  <a:gd name="T63" fmla="*/ 135 h 214"/>
                  <a:gd name="T64" fmla="*/ 140 w 177"/>
                  <a:gd name="T65" fmla="*/ 144 h 214"/>
                  <a:gd name="T66" fmla="*/ 144 w 177"/>
                  <a:gd name="T67" fmla="*/ 134 h 214"/>
                  <a:gd name="T68" fmla="*/ 146 w 177"/>
                  <a:gd name="T69" fmla="*/ 123 h 214"/>
                  <a:gd name="T70" fmla="*/ 161 w 177"/>
                  <a:gd name="T71" fmla="*/ 109 h 214"/>
                  <a:gd name="T72" fmla="*/ 167 w 177"/>
                  <a:gd name="T73" fmla="*/ 95 h 214"/>
                  <a:gd name="T74" fmla="*/ 176 w 177"/>
                  <a:gd name="T75" fmla="*/ 85 h 214"/>
                  <a:gd name="T76" fmla="*/ 174 w 177"/>
                  <a:gd name="T77" fmla="*/ 63 h 214"/>
                  <a:gd name="T78" fmla="*/ 161 w 177"/>
                  <a:gd name="T79" fmla="*/ 52 h 214"/>
                  <a:gd name="T80" fmla="*/ 162 w 177"/>
                  <a:gd name="T81" fmla="*/ 32 h 214"/>
                  <a:gd name="T82" fmla="*/ 155 w 177"/>
                  <a:gd name="T83" fmla="*/ 22 h 214"/>
                  <a:gd name="T84" fmla="*/ 157 w 177"/>
                  <a:gd name="T85" fmla="*/ 9 h 214"/>
                  <a:gd name="T86" fmla="*/ 146 w 177"/>
                  <a:gd name="T87" fmla="*/ 2 h 214"/>
                  <a:gd name="T88" fmla="*/ 136 w 177"/>
                  <a:gd name="T89" fmla="*/ 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77" h="214">
                    <a:moveTo>
                      <a:pt x="136" y="0"/>
                    </a:moveTo>
                    <a:lnTo>
                      <a:pt x="123" y="4"/>
                    </a:lnTo>
                    <a:lnTo>
                      <a:pt x="119" y="20"/>
                    </a:lnTo>
                    <a:lnTo>
                      <a:pt x="113" y="38"/>
                    </a:lnTo>
                    <a:lnTo>
                      <a:pt x="107" y="54"/>
                    </a:lnTo>
                    <a:lnTo>
                      <a:pt x="97" y="60"/>
                    </a:lnTo>
                    <a:lnTo>
                      <a:pt x="94" y="78"/>
                    </a:lnTo>
                    <a:lnTo>
                      <a:pt x="81" y="78"/>
                    </a:lnTo>
                    <a:lnTo>
                      <a:pt x="65" y="89"/>
                    </a:lnTo>
                    <a:lnTo>
                      <a:pt x="53" y="97"/>
                    </a:lnTo>
                    <a:lnTo>
                      <a:pt x="47" y="112"/>
                    </a:lnTo>
                    <a:lnTo>
                      <a:pt x="6" y="117"/>
                    </a:lnTo>
                    <a:lnTo>
                      <a:pt x="0" y="129"/>
                    </a:lnTo>
                    <a:lnTo>
                      <a:pt x="4" y="145"/>
                    </a:lnTo>
                    <a:lnTo>
                      <a:pt x="15" y="147"/>
                    </a:lnTo>
                    <a:lnTo>
                      <a:pt x="20" y="155"/>
                    </a:lnTo>
                    <a:lnTo>
                      <a:pt x="12" y="166"/>
                    </a:lnTo>
                    <a:lnTo>
                      <a:pt x="0" y="170"/>
                    </a:lnTo>
                    <a:lnTo>
                      <a:pt x="12" y="174"/>
                    </a:lnTo>
                    <a:lnTo>
                      <a:pt x="18" y="187"/>
                    </a:lnTo>
                    <a:lnTo>
                      <a:pt x="42" y="187"/>
                    </a:lnTo>
                    <a:lnTo>
                      <a:pt x="59" y="181"/>
                    </a:lnTo>
                    <a:lnTo>
                      <a:pt x="61" y="193"/>
                    </a:lnTo>
                    <a:lnTo>
                      <a:pt x="78" y="204"/>
                    </a:lnTo>
                    <a:lnTo>
                      <a:pt x="91" y="213"/>
                    </a:lnTo>
                    <a:lnTo>
                      <a:pt x="99" y="204"/>
                    </a:lnTo>
                    <a:lnTo>
                      <a:pt x="127" y="204"/>
                    </a:lnTo>
                    <a:lnTo>
                      <a:pt x="129" y="192"/>
                    </a:lnTo>
                    <a:lnTo>
                      <a:pt x="113" y="171"/>
                    </a:lnTo>
                    <a:lnTo>
                      <a:pt x="102" y="158"/>
                    </a:lnTo>
                    <a:lnTo>
                      <a:pt x="106" y="144"/>
                    </a:lnTo>
                    <a:lnTo>
                      <a:pt x="115" y="135"/>
                    </a:lnTo>
                    <a:lnTo>
                      <a:pt x="140" y="144"/>
                    </a:lnTo>
                    <a:lnTo>
                      <a:pt x="144" y="134"/>
                    </a:lnTo>
                    <a:lnTo>
                      <a:pt x="146" y="123"/>
                    </a:lnTo>
                    <a:lnTo>
                      <a:pt x="161" y="109"/>
                    </a:lnTo>
                    <a:lnTo>
                      <a:pt x="167" y="95"/>
                    </a:lnTo>
                    <a:lnTo>
                      <a:pt x="176" y="85"/>
                    </a:lnTo>
                    <a:lnTo>
                      <a:pt x="174" y="63"/>
                    </a:lnTo>
                    <a:lnTo>
                      <a:pt x="161" y="52"/>
                    </a:lnTo>
                    <a:lnTo>
                      <a:pt x="162" y="32"/>
                    </a:lnTo>
                    <a:lnTo>
                      <a:pt x="155" y="22"/>
                    </a:lnTo>
                    <a:lnTo>
                      <a:pt x="157" y="9"/>
                    </a:lnTo>
                    <a:lnTo>
                      <a:pt x="146" y="2"/>
                    </a:lnTo>
                    <a:lnTo>
                      <a:pt x="136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45" name="Freeform 185">
                <a:extLst>
                  <a:ext uri="{FF2B5EF4-FFF2-40B4-BE49-F238E27FC236}">
                    <a16:creationId xmlns:a16="http://schemas.microsoft.com/office/drawing/2014/main" id="{3366489D-F923-456E-E504-C0C1830442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24898" y="3089099"/>
                <a:ext cx="95922" cy="155722"/>
              </a:xfrm>
              <a:custGeom>
                <a:avLst/>
                <a:gdLst>
                  <a:gd name="T0" fmla="*/ 25 w 55"/>
                  <a:gd name="T1" fmla="*/ 0 h 87"/>
                  <a:gd name="T2" fmla="*/ 20 w 55"/>
                  <a:gd name="T3" fmla="*/ 15 h 87"/>
                  <a:gd name="T4" fmla="*/ 0 w 55"/>
                  <a:gd name="T5" fmla="*/ 23 h 87"/>
                  <a:gd name="T6" fmla="*/ 8 w 55"/>
                  <a:gd name="T7" fmla="*/ 35 h 87"/>
                  <a:gd name="T8" fmla="*/ 7 w 55"/>
                  <a:gd name="T9" fmla="*/ 46 h 87"/>
                  <a:gd name="T10" fmla="*/ 19 w 55"/>
                  <a:gd name="T11" fmla="*/ 51 h 87"/>
                  <a:gd name="T12" fmla="*/ 17 w 55"/>
                  <a:gd name="T13" fmla="*/ 79 h 87"/>
                  <a:gd name="T14" fmla="*/ 32 w 55"/>
                  <a:gd name="T15" fmla="*/ 86 h 87"/>
                  <a:gd name="T16" fmla="*/ 54 w 55"/>
                  <a:gd name="T17" fmla="*/ 72 h 87"/>
                  <a:gd name="T18" fmla="*/ 54 w 55"/>
                  <a:gd name="T19" fmla="*/ 38 h 87"/>
                  <a:gd name="T20" fmla="*/ 25 w 55"/>
                  <a:gd name="T2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5" h="87">
                    <a:moveTo>
                      <a:pt x="25" y="0"/>
                    </a:moveTo>
                    <a:lnTo>
                      <a:pt x="20" y="15"/>
                    </a:lnTo>
                    <a:lnTo>
                      <a:pt x="0" y="23"/>
                    </a:lnTo>
                    <a:lnTo>
                      <a:pt x="8" y="35"/>
                    </a:lnTo>
                    <a:lnTo>
                      <a:pt x="7" y="46"/>
                    </a:lnTo>
                    <a:lnTo>
                      <a:pt x="19" y="51"/>
                    </a:lnTo>
                    <a:lnTo>
                      <a:pt x="17" y="79"/>
                    </a:lnTo>
                    <a:lnTo>
                      <a:pt x="32" y="86"/>
                    </a:lnTo>
                    <a:lnTo>
                      <a:pt x="54" y="72"/>
                    </a:lnTo>
                    <a:lnTo>
                      <a:pt x="54" y="38"/>
                    </a:lnTo>
                    <a:lnTo>
                      <a:pt x="25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46" name="Freeform 186">
                <a:extLst>
                  <a:ext uri="{FF2B5EF4-FFF2-40B4-BE49-F238E27FC236}">
                    <a16:creationId xmlns:a16="http://schemas.microsoft.com/office/drawing/2014/main" id="{103F9669-E55C-1ED2-4718-37F54B310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96938" y="2565305"/>
                <a:ext cx="94349" cy="191900"/>
              </a:xfrm>
              <a:custGeom>
                <a:avLst/>
                <a:gdLst>
                  <a:gd name="T0" fmla="*/ 3 w 54"/>
                  <a:gd name="T1" fmla="*/ 9 h 109"/>
                  <a:gd name="T2" fmla="*/ 3 w 54"/>
                  <a:gd name="T3" fmla="*/ 20 h 109"/>
                  <a:gd name="T4" fmla="*/ 8 w 54"/>
                  <a:gd name="T5" fmla="*/ 34 h 109"/>
                  <a:gd name="T6" fmla="*/ 12 w 54"/>
                  <a:gd name="T7" fmla="*/ 52 h 109"/>
                  <a:gd name="T8" fmla="*/ 17 w 54"/>
                  <a:gd name="T9" fmla="*/ 72 h 109"/>
                  <a:gd name="T10" fmla="*/ 26 w 54"/>
                  <a:gd name="T11" fmla="*/ 81 h 109"/>
                  <a:gd name="T12" fmla="*/ 21 w 54"/>
                  <a:gd name="T13" fmla="*/ 95 h 109"/>
                  <a:gd name="T14" fmla="*/ 23 w 54"/>
                  <a:gd name="T15" fmla="*/ 101 h 109"/>
                  <a:gd name="T16" fmla="*/ 29 w 54"/>
                  <a:gd name="T17" fmla="*/ 101 h 109"/>
                  <a:gd name="T18" fmla="*/ 45 w 54"/>
                  <a:gd name="T19" fmla="*/ 108 h 109"/>
                  <a:gd name="T20" fmla="*/ 53 w 54"/>
                  <a:gd name="T21" fmla="*/ 102 h 109"/>
                  <a:gd name="T22" fmla="*/ 45 w 54"/>
                  <a:gd name="T23" fmla="*/ 83 h 109"/>
                  <a:gd name="T24" fmla="*/ 34 w 54"/>
                  <a:gd name="T25" fmla="*/ 55 h 109"/>
                  <a:gd name="T26" fmla="*/ 44 w 54"/>
                  <a:gd name="T27" fmla="*/ 57 h 109"/>
                  <a:gd name="T28" fmla="*/ 30 w 54"/>
                  <a:gd name="T29" fmla="*/ 37 h 109"/>
                  <a:gd name="T30" fmla="*/ 19 w 54"/>
                  <a:gd name="T31" fmla="*/ 23 h 109"/>
                  <a:gd name="T32" fmla="*/ 16 w 54"/>
                  <a:gd name="T33" fmla="*/ 3 h 109"/>
                  <a:gd name="T34" fmla="*/ 0 w 54"/>
                  <a:gd name="T35" fmla="*/ 0 h 109"/>
                  <a:gd name="T36" fmla="*/ 3 w 54"/>
                  <a:gd name="T37" fmla="*/ 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4" h="109">
                    <a:moveTo>
                      <a:pt x="3" y="9"/>
                    </a:moveTo>
                    <a:lnTo>
                      <a:pt x="3" y="20"/>
                    </a:lnTo>
                    <a:lnTo>
                      <a:pt x="8" y="34"/>
                    </a:lnTo>
                    <a:lnTo>
                      <a:pt x="12" y="52"/>
                    </a:lnTo>
                    <a:lnTo>
                      <a:pt x="17" y="72"/>
                    </a:lnTo>
                    <a:lnTo>
                      <a:pt x="26" y="81"/>
                    </a:lnTo>
                    <a:lnTo>
                      <a:pt x="21" y="95"/>
                    </a:lnTo>
                    <a:lnTo>
                      <a:pt x="23" y="101"/>
                    </a:lnTo>
                    <a:lnTo>
                      <a:pt x="29" y="101"/>
                    </a:lnTo>
                    <a:lnTo>
                      <a:pt x="45" y="108"/>
                    </a:lnTo>
                    <a:lnTo>
                      <a:pt x="53" y="102"/>
                    </a:lnTo>
                    <a:lnTo>
                      <a:pt x="45" y="83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30" y="37"/>
                    </a:lnTo>
                    <a:lnTo>
                      <a:pt x="19" y="23"/>
                    </a:lnTo>
                    <a:lnTo>
                      <a:pt x="16" y="3"/>
                    </a:lnTo>
                    <a:lnTo>
                      <a:pt x="0" y="0"/>
                    </a:lnTo>
                    <a:lnTo>
                      <a:pt x="3" y="9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47" name="Freeform 187">
                <a:extLst>
                  <a:ext uri="{FF2B5EF4-FFF2-40B4-BE49-F238E27FC236}">
                    <a16:creationId xmlns:a16="http://schemas.microsoft.com/office/drawing/2014/main" id="{AA9C3FF8-F4F1-B4A2-D05A-BDB73788EA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1678" y="3276280"/>
                <a:ext cx="721770" cy="753445"/>
              </a:xfrm>
              <a:custGeom>
                <a:avLst/>
                <a:gdLst>
                  <a:gd name="T0" fmla="*/ 407 w 409"/>
                  <a:gd name="T1" fmla="*/ 105 h 426"/>
                  <a:gd name="T2" fmla="*/ 377 w 409"/>
                  <a:gd name="T3" fmla="*/ 129 h 426"/>
                  <a:gd name="T4" fmla="*/ 359 w 409"/>
                  <a:gd name="T5" fmla="*/ 163 h 426"/>
                  <a:gd name="T6" fmla="*/ 349 w 409"/>
                  <a:gd name="T7" fmla="*/ 184 h 426"/>
                  <a:gd name="T8" fmla="*/ 341 w 409"/>
                  <a:gd name="T9" fmla="*/ 143 h 426"/>
                  <a:gd name="T10" fmla="*/ 309 w 409"/>
                  <a:gd name="T11" fmla="*/ 131 h 426"/>
                  <a:gd name="T12" fmla="*/ 281 w 409"/>
                  <a:gd name="T13" fmla="*/ 148 h 426"/>
                  <a:gd name="T14" fmla="*/ 292 w 409"/>
                  <a:gd name="T15" fmla="*/ 190 h 426"/>
                  <a:gd name="T16" fmla="*/ 272 w 409"/>
                  <a:gd name="T17" fmla="*/ 198 h 426"/>
                  <a:gd name="T18" fmla="*/ 267 w 409"/>
                  <a:gd name="T19" fmla="*/ 221 h 426"/>
                  <a:gd name="T20" fmla="*/ 238 w 409"/>
                  <a:gd name="T21" fmla="*/ 243 h 426"/>
                  <a:gd name="T22" fmla="*/ 213 w 409"/>
                  <a:gd name="T23" fmla="*/ 262 h 426"/>
                  <a:gd name="T24" fmla="*/ 191 w 409"/>
                  <a:gd name="T25" fmla="*/ 293 h 426"/>
                  <a:gd name="T26" fmla="*/ 176 w 409"/>
                  <a:gd name="T27" fmla="*/ 357 h 426"/>
                  <a:gd name="T28" fmla="*/ 176 w 409"/>
                  <a:gd name="T29" fmla="*/ 383 h 426"/>
                  <a:gd name="T30" fmla="*/ 156 w 409"/>
                  <a:gd name="T31" fmla="*/ 417 h 426"/>
                  <a:gd name="T32" fmla="*/ 131 w 409"/>
                  <a:gd name="T33" fmla="*/ 419 h 426"/>
                  <a:gd name="T34" fmla="*/ 110 w 409"/>
                  <a:gd name="T35" fmla="*/ 361 h 426"/>
                  <a:gd name="T36" fmla="*/ 77 w 409"/>
                  <a:gd name="T37" fmla="*/ 290 h 426"/>
                  <a:gd name="T38" fmla="*/ 70 w 409"/>
                  <a:gd name="T39" fmla="*/ 224 h 426"/>
                  <a:gd name="T40" fmla="*/ 59 w 409"/>
                  <a:gd name="T41" fmla="*/ 184 h 426"/>
                  <a:gd name="T42" fmla="*/ 48 w 409"/>
                  <a:gd name="T43" fmla="*/ 208 h 426"/>
                  <a:gd name="T44" fmla="*/ 11 w 409"/>
                  <a:gd name="T45" fmla="*/ 185 h 426"/>
                  <a:gd name="T46" fmla="*/ 7 w 409"/>
                  <a:gd name="T47" fmla="*/ 175 h 426"/>
                  <a:gd name="T48" fmla="*/ 8 w 409"/>
                  <a:gd name="T49" fmla="*/ 154 h 426"/>
                  <a:gd name="T50" fmla="*/ 38 w 409"/>
                  <a:gd name="T51" fmla="*/ 142 h 426"/>
                  <a:gd name="T52" fmla="*/ 11 w 409"/>
                  <a:gd name="T53" fmla="*/ 109 h 426"/>
                  <a:gd name="T54" fmla="*/ 25 w 409"/>
                  <a:gd name="T55" fmla="*/ 86 h 426"/>
                  <a:gd name="T56" fmla="*/ 53 w 409"/>
                  <a:gd name="T57" fmla="*/ 84 h 426"/>
                  <a:gd name="T58" fmla="*/ 70 w 409"/>
                  <a:gd name="T59" fmla="*/ 59 h 426"/>
                  <a:gd name="T60" fmla="*/ 86 w 409"/>
                  <a:gd name="T61" fmla="*/ 36 h 426"/>
                  <a:gd name="T62" fmla="*/ 104 w 409"/>
                  <a:gd name="T63" fmla="*/ 0 h 426"/>
                  <a:gd name="T64" fmla="*/ 132 w 409"/>
                  <a:gd name="T65" fmla="*/ 10 h 426"/>
                  <a:gd name="T66" fmla="*/ 154 w 409"/>
                  <a:gd name="T67" fmla="*/ 41 h 426"/>
                  <a:gd name="T68" fmla="*/ 169 w 409"/>
                  <a:gd name="T69" fmla="*/ 78 h 426"/>
                  <a:gd name="T70" fmla="*/ 198 w 409"/>
                  <a:gd name="T71" fmla="*/ 97 h 426"/>
                  <a:gd name="T72" fmla="*/ 238 w 409"/>
                  <a:gd name="T73" fmla="*/ 109 h 426"/>
                  <a:gd name="T74" fmla="*/ 265 w 409"/>
                  <a:gd name="T75" fmla="*/ 115 h 426"/>
                  <a:gd name="T76" fmla="*/ 287 w 409"/>
                  <a:gd name="T77" fmla="*/ 101 h 426"/>
                  <a:gd name="T78" fmla="*/ 310 w 409"/>
                  <a:gd name="T79" fmla="*/ 94 h 426"/>
                  <a:gd name="T80" fmla="*/ 342 w 409"/>
                  <a:gd name="T81" fmla="*/ 83 h 426"/>
                  <a:gd name="T82" fmla="*/ 383 w 409"/>
                  <a:gd name="T83" fmla="*/ 73 h 426"/>
                  <a:gd name="T84" fmla="*/ 408 w 409"/>
                  <a:gd name="T85" fmla="*/ 97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09" h="426">
                    <a:moveTo>
                      <a:pt x="408" y="97"/>
                    </a:moveTo>
                    <a:lnTo>
                      <a:pt x="407" y="105"/>
                    </a:lnTo>
                    <a:lnTo>
                      <a:pt x="388" y="115"/>
                    </a:lnTo>
                    <a:lnTo>
                      <a:pt x="377" y="129"/>
                    </a:lnTo>
                    <a:lnTo>
                      <a:pt x="372" y="148"/>
                    </a:lnTo>
                    <a:lnTo>
                      <a:pt x="359" y="163"/>
                    </a:lnTo>
                    <a:lnTo>
                      <a:pt x="359" y="192"/>
                    </a:lnTo>
                    <a:lnTo>
                      <a:pt x="349" y="184"/>
                    </a:lnTo>
                    <a:lnTo>
                      <a:pt x="344" y="160"/>
                    </a:lnTo>
                    <a:lnTo>
                      <a:pt x="341" y="143"/>
                    </a:lnTo>
                    <a:lnTo>
                      <a:pt x="323" y="133"/>
                    </a:lnTo>
                    <a:lnTo>
                      <a:pt x="309" y="131"/>
                    </a:lnTo>
                    <a:lnTo>
                      <a:pt x="291" y="118"/>
                    </a:lnTo>
                    <a:lnTo>
                      <a:pt x="281" y="148"/>
                    </a:lnTo>
                    <a:lnTo>
                      <a:pt x="291" y="152"/>
                    </a:lnTo>
                    <a:lnTo>
                      <a:pt x="292" y="190"/>
                    </a:lnTo>
                    <a:lnTo>
                      <a:pt x="282" y="192"/>
                    </a:lnTo>
                    <a:lnTo>
                      <a:pt x="272" y="198"/>
                    </a:lnTo>
                    <a:lnTo>
                      <a:pt x="272" y="216"/>
                    </a:lnTo>
                    <a:lnTo>
                      <a:pt x="267" y="221"/>
                    </a:lnTo>
                    <a:lnTo>
                      <a:pt x="256" y="237"/>
                    </a:lnTo>
                    <a:lnTo>
                      <a:pt x="238" y="243"/>
                    </a:lnTo>
                    <a:lnTo>
                      <a:pt x="228" y="256"/>
                    </a:lnTo>
                    <a:lnTo>
                      <a:pt x="213" y="262"/>
                    </a:lnTo>
                    <a:lnTo>
                      <a:pt x="206" y="282"/>
                    </a:lnTo>
                    <a:lnTo>
                      <a:pt x="191" y="293"/>
                    </a:lnTo>
                    <a:lnTo>
                      <a:pt x="170" y="305"/>
                    </a:lnTo>
                    <a:lnTo>
                      <a:pt x="176" y="357"/>
                    </a:lnTo>
                    <a:lnTo>
                      <a:pt x="170" y="359"/>
                    </a:lnTo>
                    <a:lnTo>
                      <a:pt x="176" y="383"/>
                    </a:lnTo>
                    <a:lnTo>
                      <a:pt x="165" y="400"/>
                    </a:lnTo>
                    <a:lnTo>
                      <a:pt x="156" y="417"/>
                    </a:lnTo>
                    <a:lnTo>
                      <a:pt x="139" y="425"/>
                    </a:lnTo>
                    <a:lnTo>
                      <a:pt x="131" y="419"/>
                    </a:lnTo>
                    <a:lnTo>
                      <a:pt x="128" y="400"/>
                    </a:lnTo>
                    <a:lnTo>
                      <a:pt x="110" y="361"/>
                    </a:lnTo>
                    <a:lnTo>
                      <a:pt x="95" y="316"/>
                    </a:lnTo>
                    <a:lnTo>
                      <a:pt x="77" y="290"/>
                    </a:lnTo>
                    <a:lnTo>
                      <a:pt x="70" y="255"/>
                    </a:lnTo>
                    <a:lnTo>
                      <a:pt x="70" y="224"/>
                    </a:lnTo>
                    <a:lnTo>
                      <a:pt x="66" y="199"/>
                    </a:lnTo>
                    <a:lnTo>
                      <a:pt x="59" y="184"/>
                    </a:lnTo>
                    <a:lnTo>
                      <a:pt x="59" y="198"/>
                    </a:lnTo>
                    <a:lnTo>
                      <a:pt x="48" y="208"/>
                    </a:lnTo>
                    <a:lnTo>
                      <a:pt x="27" y="207"/>
                    </a:lnTo>
                    <a:lnTo>
                      <a:pt x="11" y="185"/>
                    </a:lnTo>
                    <a:lnTo>
                      <a:pt x="20" y="174"/>
                    </a:lnTo>
                    <a:lnTo>
                      <a:pt x="7" y="175"/>
                    </a:lnTo>
                    <a:lnTo>
                      <a:pt x="0" y="163"/>
                    </a:lnTo>
                    <a:lnTo>
                      <a:pt x="8" y="154"/>
                    </a:lnTo>
                    <a:lnTo>
                      <a:pt x="36" y="154"/>
                    </a:lnTo>
                    <a:lnTo>
                      <a:pt x="38" y="142"/>
                    </a:lnTo>
                    <a:lnTo>
                      <a:pt x="23" y="121"/>
                    </a:lnTo>
                    <a:lnTo>
                      <a:pt x="11" y="109"/>
                    </a:lnTo>
                    <a:lnTo>
                      <a:pt x="15" y="94"/>
                    </a:lnTo>
                    <a:lnTo>
                      <a:pt x="25" y="86"/>
                    </a:lnTo>
                    <a:lnTo>
                      <a:pt x="49" y="94"/>
                    </a:lnTo>
                    <a:lnTo>
                      <a:pt x="53" y="84"/>
                    </a:lnTo>
                    <a:lnTo>
                      <a:pt x="55" y="73"/>
                    </a:lnTo>
                    <a:lnTo>
                      <a:pt x="70" y="59"/>
                    </a:lnTo>
                    <a:lnTo>
                      <a:pt x="76" y="46"/>
                    </a:lnTo>
                    <a:lnTo>
                      <a:pt x="86" y="36"/>
                    </a:lnTo>
                    <a:lnTo>
                      <a:pt x="84" y="14"/>
                    </a:lnTo>
                    <a:lnTo>
                      <a:pt x="104" y="0"/>
                    </a:lnTo>
                    <a:lnTo>
                      <a:pt x="121" y="2"/>
                    </a:lnTo>
                    <a:lnTo>
                      <a:pt x="132" y="10"/>
                    </a:lnTo>
                    <a:lnTo>
                      <a:pt x="132" y="36"/>
                    </a:lnTo>
                    <a:lnTo>
                      <a:pt x="154" y="41"/>
                    </a:lnTo>
                    <a:lnTo>
                      <a:pt x="166" y="53"/>
                    </a:lnTo>
                    <a:lnTo>
                      <a:pt x="169" y="78"/>
                    </a:lnTo>
                    <a:lnTo>
                      <a:pt x="180" y="92"/>
                    </a:lnTo>
                    <a:lnTo>
                      <a:pt x="198" y="97"/>
                    </a:lnTo>
                    <a:lnTo>
                      <a:pt x="220" y="105"/>
                    </a:lnTo>
                    <a:lnTo>
                      <a:pt x="238" y="109"/>
                    </a:lnTo>
                    <a:lnTo>
                      <a:pt x="250" y="116"/>
                    </a:lnTo>
                    <a:lnTo>
                      <a:pt x="265" y="115"/>
                    </a:lnTo>
                    <a:lnTo>
                      <a:pt x="279" y="115"/>
                    </a:lnTo>
                    <a:lnTo>
                      <a:pt x="287" y="101"/>
                    </a:lnTo>
                    <a:lnTo>
                      <a:pt x="294" y="87"/>
                    </a:lnTo>
                    <a:lnTo>
                      <a:pt x="310" y="94"/>
                    </a:lnTo>
                    <a:lnTo>
                      <a:pt x="334" y="94"/>
                    </a:lnTo>
                    <a:lnTo>
                      <a:pt x="342" y="83"/>
                    </a:lnTo>
                    <a:lnTo>
                      <a:pt x="360" y="73"/>
                    </a:lnTo>
                    <a:lnTo>
                      <a:pt x="383" y="73"/>
                    </a:lnTo>
                    <a:lnTo>
                      <a:pt x="399" y="82"/>
                    </a:lnTo>
                    <a:lnTo>
                      <a:pt x="408" y="97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48" name="Freeform 188">
                <a:extLst>
                  <a:ext uri="{FF2B5EF4-FFF2-40B4-BE49-F238E27FC236}">
                    <a16:creationId xmlns:a16="http://schemas.microsoft.com/office/drawing/2014/main" id="{88977D18-9697-DFD8-1CE7-CC6D477214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3865" y="3485483"/>
                <a:ext cx="143096" cy="151004"/>
              </a:xfrm>
              <a:custGeom>
                <a:avLst/>
                <a:gdLst>
                  <a:gd name="T0" fmla="*/ 79 w 80"/>
                  <a:gd name="T1" fmla="*/ 72 h 85"/>
                  <a:gd name="T2" fmla="*/ 72 w 80"/>
                  <a:gd name="T3" fmla="*/ 84 h 85"/>
                  <a:gd name="T4" fmla="*/ 64 w 80"/>
                  <a:gd name="T5" fmla="*/ 82 h 85"/>
                  <a:gd name="T6" fmla="*/ 52 w 80"/>
                  <a:gd name="T7" fmla="*/ 66 h 85"/>
                  <a:gd name="T8" fmla="*/ 54 w 80"/>
                  <a:gd name="T9" fmla="*/ 52 h 85"/>
                  <a:gd name="T10" fmla="*/ 46 w 80"/>
                  <a:gd name="T11" fmla="*/ 41 h 85"/>
                  <a:gd name="T12" fmla="*/ 42 w 80"/>
                  <a:gd name="T13" fmla="*/ 52 h 85"/>
                  <a:gd name="T14" fmla="*/ 29 w 80"/>
                  <a:gd name="T15" fmla="*/ 57 h 85"/>
                  <a:gd name="T16" fmla="*/ 28 w 80"/>
                  <a:gd name="T17" fmla="*/ 73 h 85"/>
                  <a:gd name="T18" fmla="*/ 11 w 80"/>
                  <a:gd name="T19" fmla="*/ 71 h 85"/>
                  <a:gd name="T20" fmla="*/ 10 w 80"/>
                  <a:gd name="T21" fmla="*/ 33 h 85"/>
                  <a:gd name="T22" fmla="*/ 0 w 80"/>
                  <a:gd name="T23" fmla="*/ 30 h 85"/>
                  <a:gd name="T24" fmla="*/ 10 w 80"/>
                  <a:gd name="T25" fmla="*/ 0 h 85"/>
                  <a:gd name="T26" fmla="*/ 28 w 80"/>
                  <a:gd name="T27" fmla="*/ 12 h 85"/>
                  <a:gd name="T28" fmla="*/ 43 w 80"/>
                  <a:gd name="T29" fmla="*/ 15 h 85"/>
                  <a:gd name="T30" fmla="*/ 61 w 80"/>
                  <a:gd name="T31" fmla="*/ 24 h 85"/>
                  <a:gd name="T32" fmla="*/ 64 w 80"/>
                  <a:gd name="T33" fmla="*/ 42 h 85"/>
                  <a:gd name="T34" fmla="*/ 70 w 80"/>
                  <a:gd name="T35" fmla="*/ 65 h 85"/>
                  <a:gd name="T36" fmla="*/ 79 w 80"/>
                  <a:gd name="T37" fmla="*/ 72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0" h="85">
                    <a:moveTo>
                      <a:pt x="79" y="72"/>
                    </a:moveTo>
                    <a:lnTo>
                      <a:pt x="72" y="84"/>
                    </a:lnTo>
                    <a:lnTo>
                      <a:pt x="64" y="82"/>
                    </a:lnTo>
                    <a:lnTo>
                      <a:pt x="52" y="66"/>
                    </a:lnTo>
                    <a:lnTo>
                      <a:pt x="54" y="52"/>
                    </a:lnTo>
                    <a:lnTo>
                      <a:pt x="46" y="41"/>
                    </a:lnTo>
                    <a:lnTo>
                      <a:pt x="42" y="52"/>
                    </a:lnTo>
                    <a:lnTo>
                      <a:pt x="29" y="57"/>
                    </a:lnTo>
                    <a:lnTo>
                      <a:pt x="28" y="73"/>
                    </a:lnTo>
                    <a:lnTo>
                      <a:pt x="11" y="71"/>
                    </a:lnTo>
                    <a:lnTo>
                      <a:pt x="10" y="33"/>
                    </a:lnTo>
                    <a:lnTo>
                      <a:pt x="0" y="30"/>
                    </a:lnTo>
                    <a:lnTo>
                      <a:pt x="10" y="0"/>
                    </a:lnTo>
                    <a:lnTo>
                      <a:pt x="28" y="12"/>
                    </a:lnTo>
                    <a:lnTo>
                      <a:pt x="43" y="15"/>
                    </a:lnTo>
                    <a:lnTo>
                      <a:pt x="61" y="24"/>
                    </a:lnTo>
                    <a:lnTo>
                      <a:pt x="64" y="42"/>
                    </a:lnTo>
                    <a:lnTo>
                      <a:pt x="70" y="65"/>
                    </a:lnTo>
                    <a:lnTo>
                      <a:pt x="79" y="72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49" name="Freeform 192">
                <a:extLst>
                  <a:ext uri="{FF2B5EF4-FFF2-40B4-BE49-F238E27FC236}">
                    <a16:creationId xmlns:a16="http://schemas.microsoft.com/office/drawing/2014/main" id="{7052D56A-A2F9-BCE8-3ED8-B049A7EAE6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2758" y="2573170"/>
                <a:ext cx="934055" cy="475032"/>
              </a:xfrm>
              <a:custGeom>
                <a:avLst/>
                <a:gdLst>
                  <a:gd name="T0" fmla="*/ 516 w 531"/>
                  <a:gd name="T1" fmla="*/ 78 h 270"/>
                  <a:gd name="T2" fmla="*/ 486 w 531"/>
                  <a:gd name="T3" fmla="*/ 58 h 270"/>
                  <a:gd name="T4" fmla="*/ 449 w 531"/>
                  <a:gd name="T5" fmla="*/ 16 h 270"/>
                  <a:gd name="T6" fmla="*/ 408 w 531"/>
                  <a:gd name="T7" fmla="*/ 25 h 270"/>
                  <a:gd name="T8" fmla="*/ 391 w 531"/>
                  <a:gd name="T9" fmla="*/ 11 h 270"/>
                  <a:gd name="T10" fmla="*/ 351 w 531"/>
                  <a:gd name="T11" fmla="*/ 5 h 270"/>
                  <a:gd name="T12" fmla="*/ 294 w 531"/>
                  <a:gd name="T13" fmla="*/ 7 h 270"/>
                  <a:gd name="T14" fmla="*/ 265 w 531"/>
                  <a:gd name="T15" fmla="*/ 3 h 270"/>
                  <a:gd name="T16" fmla="*/ 252 w 531"/>
                  <a:gd name="T17" fmla="*/ 32 h 270"/>
                  <a:gd name="T18" fmla="*/ 250 w 531"/>
                  <a:gd name="T19" fmla="*/ 34 h 270"/>
                  <a:gd name="T20" fmla="*/ 247 w 531"/>
                  <a:gd name="T21" fmla="*/ 36 h 270"/>
                  <a:gd name="T22" fmla="*/ 244 w 531"/>
                  <a:gd name="T23" fmla="*/ 37 h 270"/>
                  <a:gd name="T24" fmla="*/ 242 w 531"/>
                  <a:gd name="T25" fmla="*/ 39 h 270"/>
                  <a:gd name="T26" fmla="*/ 239 w 531"/>
                  <a:gd name="T27" fmla="*/ 40 h 270"/>
                  <a:gd name="T28" fmla="*/ 237 w 531"/>
                  <a:gd name="T29" fmla="*/ 40 h 270"/>
                  <a:gd name="T30" fmla="*/ 237 w 531"/>
                  <a:gd name="T31" fmla="*/ 43 h 270"/>
                  <a:gd name="T32" fmla="*/ 238 w 531"/>
                  <a:gd name="T33" fmla="*/ 47 h 270"/>
                  <a:gd name="T34" fmla="*/ 240 w 531"/>
                  <a:gd name="T35" fmla="*/ 52 h 270"/>
                  <a:gd name="T36" fmla="*/ 242 w 531"/>
                  <a:gd name="T37" fmla="*/ 56 h 270"/>
                  <a:gd name="T38" fmla="*/ 236 w 531"/>
                  <a:gd name="T39" fmla="*/ 67 h 270"/>
                  <a:gd name="T40" fmla="*/ 196 w 531"/>
                  <a:gd name="T41" fmla="*/ 47 h 270"/>
                  <a:gd name="T42" fmla="*/ 164 w 531"/>
                  <a:gd name="T43" fmla="*/ 44 h 270"/>
                  <a:gd name="T44" fmla="*/ 130 w 531"/>
                  <a:gd name="T45" fmla="*/ 12 h 270"/>
                  <a:gd name="T46" fmla="*/ 85 w 531"/>
                  <a:gd name="T47" fmla="*/ 7 h 270"/>
                  <a:gd name="T48" fmla="*/ 59 w 531"/>
                  <a:gd name="T49" fmla="*/ 25 h 270"/>
                  <a:gd name="T50" fmla="*/ 20 w 531"/>
                  <a:gd name="T51" fmla="*/ 34 h 270"/>
                  <a:gd name="T52" fmla="*/ 7 w 531"/>
                  <a:gd name="T53" fmla="*/ 74 h 270"/>
                  <a:gd name="T54" fmla="*/ 25 w 531"/>
                  <a:gd name="T55" fmla="*/ 104 h 270"/>
                  <a:gd name="T56" fmla="*/ 6 w 531"/>
                  <a:gd name="T57" fmla="*/ 145 h 270"/>
                  <a:gd name="T58" fmla="*/ 43 w 531"/>
                  <a:gd name="T59" fmla="*/ 145 h 270"/>
                  <a:gd name="T60" fmla="*/ 59 w 531"/>
                  <a:gd name="T61" fmla="*/ 144 h 270"/>
                  <a:gd name="T62" fmla="*/ 59 w 531"/>
                  <a:gd name="T63" fmla="*/ 171 h 270"/>
                  <a:gd name="T64" fmla="*/ 31 w 531"/>
                  <a:gd name="T65" fmla="*/ 178 h 270"/>
                  <a:gd name="T66" fmla="*/ 19 w 531"/>
                  <a:gd name="T67" fmla="*/ 190 h 270"/>
                  <a:gd name="T68" fmla="*/ 26 w 531"/>
                  <a:gd name="T69" fmla="*/ 215 h 270"/>
                  <a:gd name="T70" fmla="*/ 54 w 531"/>
                  <a:gd name="T71" fmla="*/ 240 h 270"/>
                  <a:gd name="T72" fmla="*/ 75 w 531"/>
                  <a:gd name="T73" fmla="*/ 228 h 270"/>
                  <a:gd name="T74" fmla="*/ 93 w 531"/>
                  <a:gd name="T75" fmla="*/ 242 h 270"/>
                  <a:gd name="T76" fmla="*/ 105 w 531"/>
                  <a:gd name="T77" fmla="*/ 256 h 270"/>
                  <a:gd name="T78" fmla="*/ 130 w 531"/>
                  <a:gd name="T79" fmla="*/ 189 h 270"/>
                  <a:gd name="T80" fmla="*/ 174 w 531"/>
                  <a:gd name="T81" fmla="*/ 161 h 270"/>
                  <a:gd name="T82" fmla="*/ 202 w 531"/>
                  <a:gd name="T83" fmla="*/ 145 h 270"/>
                  <a:gd name="T84" fmla="*/ 210 w 531"/>
                  <a:gd name="T85" fmla="*/ 178 h 270"/>
                  <a:gd name="T86" fmla="*/ 214 w 531"/>
                  <a:gd name="T87" fmla="*/ 201 h 270"/>
                  <a:gd name="T88" fmla="*/ 237 w 531"/>
                  <a:gd name="T89" fmla="*/ 209 h 270"/>
                  <a:gd name="T90" fmla="*/ 269 w 531"/>
                  <a:gd name="T91" fmla="*/ 218 h 270"/>
                  <a:gd name="T92" fmla="*/ 275 w 531"/>
                  <a:gd name="T93" fmla="*/ 253 h 270"/>
                  <a:gd name="T94" fmla="*/ 302 w 531"/>
                  <a:gd name="T95" fmla="*/ 269 h 270"/>
                  <a:gd name="T96" fmla="*/ 354 w 531"/>
                  <a:gd name="T97" fmla="*/ 244 h 270"/>
                  <a:gd name="T98" fmla="*/ 347 w 531"/>
                  <a:gd name="T99" fmla="*/ 226 h 270"/>
                  <a:gd name="T100" fmla="*/ 323 w 531"/>
                  <a:gd name="T101" fmla="*/ 217 h 270"/>
                  <a:gd name="T102" fmla="*/ 328 w 531"/>
                  <a:gd name="T103" fmla="*/ 199 h 270"/>
                  <a:gd name="T104" fmla="*/ 338 w 531"/>
                  <a:gd name="T105" fmla="*/ 186 h 270"/>
                  <a:gd name="T106" fmla="*/ 357 w 531"/>
                  <a:gd name="T107" fmla="*/ 189 h 270"/>
                  <a:gd name="T108" fmla="*/ 387 w 531"/>
                  <a:gd name="T109" fmla="*/ 193 h 270"/>
                  <a:gd name="T110" fmla="*/ 437 w 531"/>
                  <a:gd name="T111" fmla="*/ 189 h 270"/>
                  <a:gd name="T112" fmla="*/ 459 w 531"/>
                  <a:gd name="T113" fmla="*/ 195 h 270"/>
                  <a:gd name="T114" fmla="*/ 475 w 531"/>
                  <a:gd name="T115" fmla="*/ 167 h 270"/>
                  <a:gd name="T116" fmla="*/ 499 w 531"/>
                  <a:gd name="T117" fmla="*/ 140 h 270"/>
                  <a:gd name="T118" fmla="*/ 517 w 531"/>
                  <a:gd name="T119" fmla="*/ 130 h 270"/>
                  <a:gd name="T120" fmla="*/ 530 w 531"/>
                  <a:gd name="T121" fmla="*/ 113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31" h="270">
                    <a:moveTo>
                      <a:pt x="530" y="113"/>
                    </a:moveTo>
                    <a:lnTo>
                      <a:pt x="516" y="78"/>
                    </a:lnTo>
                    <a:lnTo>
                      <a:pt x="494" y="69"/>
                    </a:lnTo>
                    <a:lnTo>
                      <a:pt x="486" y="58"/>
                    </a:lnTo>
                    <a:lnTo>
                      <a:pt x="471" y="57"/>
                    </a:lnTo>
                    <a:lnTo>
                      <a:pt x="449" y="16"/>
                    </a:lnTo>
                    <a:lnTo>
                      <a:pt x="431" y="16"/>
                    </a:lnTo>
                    <a:lnTo>
                      <a:pt x="408" y="25"/>
                    </a:lnTo>
                    <a:lnTo>
                      <a:pt x="393" y="23"/>
                    </a:lnTo>
                    <a:lnTo>
                      <a:pt x="391" y="11"/>
                    </a:lnTo>
                    <a:lnTo>
                      <a:pt x="379" y="0"/>
                    </a:lnTo>
                    <a:lnTo>
                      <a:pt x="351" y="5"/>
                    </a:lnTo>
                    <a:lnTo>
                      <a:pt x="330" y="10"/>
                    </a:lnTo>
                    <a:lnTo>
                      <a:pt x="294" y="7"/>
                    </a:lnTo>
                    <a:lnTo>
                      <a:pt x="275" y="2"/>
                    </a:lnTo>
                    <a:lnTo>
                      <a:pt x="265" y="3"/>
                    </a:lnTo>
                    <a:lnTo>
                      <a:pt x="269" y="25"/>
                    </a:lnTo>
                    <a:lnTo>
                      <a:pt x="252" y="32"/>
                    </a:lnTo>
                    <a:lnTo>
                      <a:pt x="251" y="33"/>
                    </a:lnTo>
                    <a:lnTo>
                      <a:pt x="250" y="34"/>
                    </a:lnTo>
                    <a:lnTo>
                      <a:pt x="248" y="35"/>
                    </a:lnTo>
                    <a:lnTo>
                      <a:pt x="247" y="36"/>
                    </a:lnTo>
                    <a:lnTo>
                      <a:pt x="246" y="36"/>
                    </a:lnTo>
                    <a:lnTo>
                      <a:pt x="244" y="37"/>
                    </a:lnTo>
                    <a:lnTo>
                      <a:pt x="243" y="38"/>
                    </a:lnTo>
                    <a:lnTo>
                      <a:pt x="242" y="39"/>
                    </a:lnTo>
                    <a:lnTo>
                      <a:pt x="240" y="40"/>
                    </a:lnTo>
                    <a:lnTo>
                      <a:pt x="239" y="40"/>
                    </a:lnTo>
                    <a:lnTo>
                      <a:pt x="238" y="40"/>
                    </a:lnTo>
                    <a:lnTo>
                      <a:pt x="237" y="40"/>
                    </a:lnTo>
                    <a:lnTo>
                      <a:pt x="237" y="41"/>
                    </a:lnTo>
                    <a:lnTo>
                      <a:pt x="237" y="43"/>
                    </a:lnTo>
                    <a:lnTo>
                      <a:pt x="237" y="45"/>
                    </a:lnTo>
                    <a:lnTo>
                      <a:pt x="238" y="47"/>
                    </a:lnTo>
                    <a:lnTo>
                      <a:pt x="239" y="50"/>
                    </a:lnTo>
                    <a:lnTo>
                      <a:pt x="240" y="52"/>
                    </a:lnTo>
                    <a:lnTo>
                      <a:pt x="241" y="54"/>
                    </a:lnTo>
                    <a:lnTo>
                      <a:pt x="242" y="56"/>
                    </a:lnTo>
                    <a:lnTo>
                      <a:pt x="243" y="58"/>
                    </a:lnTo>
                    <a:lnTo>
                      <a:pt x="236" y="67"/>
                    </a:lnTo>
                    <a:lnTo>
                      <a:pt x="222" y="62"/>
                    </a:lnTo>
                    <a:lnTo>
                      <a:pt x="196" y="47"/>
                    </a:lnTo>
                    <a:lnTo>
                      <a:pt x="177" y="49"/>
                    </a:lnTo>
                    <a:lnTo>
                      <a:pt x="164" y="44"/>
                    </a:lnTo>
                    <a:lnTo>
                      <a:pt x="165" y="35"/>
                    </a:lnTo>
                    <a:lnTo>
                      <a:pt x="130" y="12"/>
                    </a:lnTo>
                    <a:lnTo>
                      <a:pt x="107" y="11"/>
                    </a:lnTo>
                    <a:lnTo>
                      <a:pt x="85" y="7"/>
                    </a:lnTo>
                    <a:lnTo>
                      <a:pt x="66" y="12"/>
                    </a:lnTo>
                    <a:lnTo>
                      <a:pt x="59" y="25"/>
                    </a:lnTo>
                    <a:lnTo>
                      <a:pt x="44" y="7"/>
                    </a:lnTo>
                    <a:lnTo>
                      <a:pt x="20" y="34"/>
                    </a:lnTo>
                    <a:lnTo>
                      <a:pt x="0" y="58"/>
                    </a:lnTo>
                    <a:lnTo>
                      <a:pt x="7" y="74"/>
                    </a:lnTo>
                    <a:lnTo>
                      <a:pt x="24" y="85"/>
                    </a:lnTo>
                    <a:lnTo>
                      <a:pt x="25" y="104"/>
                    </a:lnTo>
                    <a:lnTo>
                      <a:pt x="12" y="118"/>
                    </a:lnTo>
                    <a:lnTo>
                      <a:pt x="6" y="145"/>
                    </a:lnTo>
                    <a:lnTo>
                      <a:pt x="25" y="140"/>
                    </a:lnTo>
                    <a:lnTo>
                      <a:pt x="43" y="145"/>
                    </a:lnTo>
                    <a:lnTo>
                      <a:pt x="48" y="138"/>
                    </a:lnTo>
                    <a:lnTo>
                      <a:pt x="59" y="144"/>
                    </a:lnTo>
                    <a:lnTo>
                      <a:pt x="54" y="162"/>
                    </a:lnTo>
                    <a:lnTo>
                      <a:pt x="59" y="171"/>
                    </a:lnTo>
                    <a:lnTo>
                      <a:pt x="38" y="171"/>
                    </a:lnTo>
                    <a:lnTo>
                      <a:pt x="31" y="178"/>
                    </a:lnTo>
                    <a:lnTo>
                      <a:pt x="30" y="189"/>
                    </a:lnTo>
                    <a:lnTo>
                      <a:pt x="19" y="190"/>
                    </a:lnTo>
                    <a:lnTo>
                      <a:pt x="20" y="200"/>
                    </a:lnTo>
                    <a:lnTo>
                      <a:pt x="26" y="215"/>
                    </a:lnTo>
                    <a:lnTo>
                      <a:pt x="48" y="215"/>
                    </a:lnTo>
                    <a:lnTo>
                      <a:pt x="54" y="240"/>
                    </a:lnTo>
                    <a:lnTo>
                      <a:pt x="59" y="226"/>
                    </a:lnTo>
                    <a:lnTo>
                      <a:pt x="75" y="228"/>
                    </a:lnTo>
                    <a:lnTo>
                      <a:pt x="80" y="248"/>
                    </a:lnTo>
                    <a:lnTo>
                      <a:pt x="93" y="242"/>
                    </a:lnTo>
                    <a:lnTo>
                      <a:pt x="105" y="247"/>
                    </a:lnTo>
                    <a:lnTo>
                      <a:pt x="105" y="256"/>
                    </a:lnTo>
                    <a:lnTo>
                      <a:pt x="119" y="261"/>
                    </a:lnTo>
                    <a:lnTo>
                      <a:pt x="130" y="189"/>
                    </a:lnTo>
                    <a:lnTo>
                      <a:pt x="160" y="164"/>
                    </a:lnTo>
                    <a:lnTo>
                      <a:pt x="174" y="161"/>
                    </a:lnTo>
                    <a:lnTo>
                      <a:pt x="174" y="145"/>
                    </a:lnTo>
                    <a:lnTo>
                      <a:pt x="202" y="145"/>
                    </a:lnTo>
                    <a:lnTo>
                      <a:pt x="202" y="167"/>
                    </a:lnTo>
                    <a:lnTo>
                      <a:pt x="210" y="178"/>
                    </a:lnTo>
                    <a:lnTo>
                      <a:pt x="204" y="184"/>
                    </a:lnTo>
                    <a:lnTo>
                      <a:pt x="214" y="201"/>
                    </a:lnTo>
                    <a:lnTo>
                      <a:pt x="219" y="214"/>
                    </a:lnTo>
                    <a:lnTo>
                      <a:pt x="237" y="209"/>
                    </a:lnTo>
                    <a:lnTo>
                      <a:pt x="254" y="211"/>
                    </a:lnTo>
                    <a:lnTo>
                      <a:pt x="269" y="218"/>
                    </a:lnTo>
                    <a:lnTo>
                      <a:pt x="270" y="240"/>
                    </a:lnTo>
                    <a:lnTo>
                      <a:pt x="275" y="253"/>
                    </a:lnTo>
                    <a:lnTo>
                      <a:pt x="295" y="263"/>
                    </a:lnTo>
                    <a:lnTo>
                      <a:pt x="302" y="269"/>
                    </a:lnTo>
                    <a:lnTo>
                      <a:pt x="320" y="256"/>
                    </a:lnTo>
                    <a:lnTo>
                      <a:pt x="354" y="244"/>
                    </a:lnTo>
                    <a:lnTo>
                      <a:pt x="359" y="237"/>
                    </a:lnTo>
                    <a:lnTo>
                      <a:pt x="347" y="226"/>
                    </a:lnTo>
                    <a:lnTo>
                      <a:pt x="335" y="228"/>
                    </a:lnTo>
                    <a:lnTo>
                      <a:pt x="323" y="217"/>
                    </a:lnTo>
                    <a:lnTo>
                      <a:pt x="330" y="207"/>
                    </a:lnTo>
                    <a:lnTo>
                      <a:pt x="328" y="199"/>
                    </a:lnTo>
                    <a:lnTo>
                      <a:pt x="328" y="195"/>
                    </a:lnTo>
                    <a:lnTo>
                      <a:pt x="338" y="186"/>
                    </a:lnTo>
                    <a:lnTo>
                      <a:pt x="351" y="200"/>
                    </a:lnTo>
                    <a:lnTo>
                      <a:pt x="357" y="189"/>
                    </a:lnTo>
                    <a:lnTo>
                      <a:pt x="376" y="184"/>
                    </a:lnTo>
                    <a:lnTo>
                      <a:pt x="387" y="193"/>
                    </a:lnTo>
                    <a:lnTo>
                      <a:pt x="417" y="189"/>
                    </a:lnTo>
                    <a:lnTo>
                      <a:pt x="437" y="189"/>
                    </a:lnTo>
                    <a:lnTo>
                      <a:pt x="453" y="203"/>
                    </a:lnTo>
                    <a:lnTo>
                      <a:pt x="459" y="195"/>
                    </a:lnTo>
                    <a:lnTo>
                      <a:pt x="460" y="175"/>
                    </a:lnTo>
                    <a:lnTo>
                      <a:pt x="475" y="167"/>
                    </a:lnTo>
                    <a:lnTo>
                      <a:pt x="493" y="173"/>
                    </a:lnTo>
                    <a:lnTo>
                      <a:pt x="499" y="140"/>
                    </a:lnTo>
                    <a:lnTo>
                      <a:pt x="505" y="133"/>
                    </a:lnTo>
                    <a:lnTo>
                      <a:pt x="517" y="130"/>
                    </a:lnTo>
                    <a:lnTo>
                      <a:pt x="521" y="119"/>
                    </a:lnTo>
                    <a:lnTo>
                      <a:pt x="530" y="113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50" name="Freeform 193">
                <a:extLst>
                  <a:ext uri="{FF2B5EF4-FFF2-40B4-BE49-F238E27FC236}">
                    <a16:creationId xmlns:a16="http://schemas.microsoft.com/office/drawing/2014/main" id="{C782766F-9675-585D-463A-59EBCF3BFC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2685" y="2897198"/>
                <a:ext cx="265750" cy="198192"/>
              </a:xfrm>
              <a:custGeom>
                <a:avLst/>
                <a:gdLst>
                  <a:gd name="T0" fmla="*/ 144 w 169"/>
                  <a:gd name="T1" fmla="*/ 21 h 126"/>
                  <a:gd name="T2" fmla="*/ 134 w 169"/>
                  <a:gd name="T3" fmla="*/ 33 h 126"/>
                  <a:gd name="T4" fmla="*/ 144 w 169"/>
                  <a:gd name="T5" fmla="*/ 42 h 126"/>
                  <a:gd name="T6" fmla="*/ 143 w 169"/>
                  <a:gd name="T7" fmla="*/ 87 h 126"/>
                  <a:gd name="T8" fmla="*/ 130 w 169"/>
                  <a:gd name="T9" fmla="*/ 91 h 126"/>
                  <a:gd name="T10" fmla="*/ 124 w 169"/>
                  <a:gd name="T11" fmla="*/ 102 h 126"/>
                  <a:gd name="T12" fmla="*/ 97 w 169"/>
                  <a:gd name="T13" fmla="*/ 108 h 126"/>
                  <a:gd name="T14" fmla="*/ 98 w 169"/>
                  <a:gd name="T15" fmla="*/ 117 h 126"/>
                  <a:gd name="T16" fmla="*/ 91 w 169"/>
                  <a:gd name="T17" fmla="*/ 126 h 126"/>
                  <a:gd name="T18" fmla="*/ 76 w 169"/>
                  <a:gd name="T19" fmla="*/ 85 h 126"/>
                  <a:gd name="T20" fmla="*/ 57 w 169"/>
                  <a:gd name="T21" fmla="*/ 99 h 126"/>
                  <a:gd name="T22" fmla="*/ 40 w 169"/>
                  <a:gd name="T23" fmla="*/ 101 h 126"/>
                  <a:gd name="T24" fmla="*/ 0 w 169"/>
                  <a:gd name="T25" fmla="*/ 96 h 126"/>
                  <a:gd name="T26" fmla="*/ 20 w 169"/>
                  <a:gd name="T27" fmla="*/ 81 h 126"/>
                  <a:gd name="T28" fmla="*/ 58 w 169"/>
                  <a:gd name="T29" fmla="*/ 68 h 126"/>
                  <a:gd name="T30" fmla="*/ 64 w 169"/>
                  <a:gd name="T31" fmla="*/ 60 h 126"/>
                  <a:gd name="T32" fmla="*/ 50 w 169"/>
                  <a:gd name="T33" fmla="*/ 47 h 126"/>
                  <a:gd name="T34" fmla="*/ 37 w 169"/>
                  <a:gd name="T35" fmla="*/ 50 h 126"/>
                  <a:gd name="T36" fmla="*/ 23 w 169"/>
                  <a:gd name="T37" fmla="*/ 38 h 126"/>
                  <a:gd name="T38" fmla="*/ 31 w 169"/>
                  <a:gd name="T39" fmla="*/ 27 h 126"/>
                  <a:gd name="T40" fmla="*/ 29 w 169"/>
                  <a:gd name="T41" fmla="*/ 12 h 126"/>
                  <a:gd name="T42" fmla="*/ 40 w 169"/>
                  <a:gd name="T43" fmla="*/ 3 h 126"/>
                  <a:gd name="T44" fmla="*/ 55 w 169"/>
                  <a:gd name="T45" fmla="*/ 18 h 126"/>
                  <a:gd name="T46" fmla="*/ 62 w 169"/>
                  <a:gd name="T47" fmla="*/ 6 h 126"/>
                  <a:gd name="T48" fmla="*/ 83 w 169"/>
                  <a:gd name="T49" fmla="*/ 0 h 126"/>
                  <a:gd name="T50" fmla="*/ 95 w 169"/>
                  <a:gd name="T51" fmla="*/ 10 h 126"/>
                  <a:gd name="T52" fmla="*/ 129 w 169"/>
                  <a:gd name="T53" fmla="*/ 6 h 126"/>
                  <a:gd name="T54" fmla="*/ 151 w 169"/>
                  <a:gd name="T55" fmla="*/ 7 h 126"/>
                  <a:gd name="T56" fmla="*/ 169 w 169"/>
                  <a:gd name="T57" fmla="*/ 2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9" h="126">
                    <a:moveTo>
                      <a:pt x="144" y="21"/>
                    </a:moveTo>
                    <a:lnTo>
                      <a:pt x="134" y="33"/>
                    </a:lnTo>
                    <a:lnTo>
                      <a:pt x="144" y="42"/>
                    </a:lnTo>
                    <a:lnTo>
                      <a:pt x="143" y="87"/>
                    </a:lnTo>
                    <a:lnTo>
                      <a:pt x="130" y="91"/>
                    </a:lnTo>
                    <a:lnTo>
                      <a:pt x="124" y="102"/>
                    </a:lnTo>
                    <a:lnTo>
                      <a:pt x="97" y="108"/>
                    </a:lnTo>
                    <a:lnTo>
                      <a:pt x="98" y="117"/>
                    </a:lnTo>
                    <a:lnTo>
                      <a:pt x="91" y="126"/>
                    </a:lnTo>
                    <a:lnTo>
                      <a:pt x="76" y="85"/>
                    </a:lnTo>
                    <a:lnTo>
                      <a:pt x="57" y="99"/>
                    </a:lnTo>
                    <a:lnTo>
                      <a:pt x="40" y="101"/>
                    </a:lnTo>
                    <a:lnTo>
                      <a:pt x="0" y="96"/>
                    </a:lnTo>
                    <a:lnTo>
                      <a:pt x="20" y="81"/>
                    </a:lnTo>
                    <a:lnTo>
                      <a:pt x="58" y="68"/>
                    </a:lnTo>
                    <a:lnTo>
                      <a:pt x="64" y="60"/>
                    </a:lnTo>
                    <a:lnTo>
                      <a:pt x="50" y="47"/>
                    </a:lnTo>
                    <a:lnTo>
                      <a:pt x="37" y="50"/>
                    </a:lnTo>
                    <a:lnTo>
                      <a:pt x="23" y="38"/>
                    </a:lnTo>
                    <a:lnTo>
                      <a:pt x="31" y="27"/>
                    </a:lnTo>
                    <a:lnTo>
                      <a:pt x="29" y="12"/>
                    </a:lnTo>
                    <a:lnTo>
                      <a:pt x="40" y="3"/>
                    </a:lnTo>
                    <a:lnTo>
                      <a:pt x="55" y="18"/>
                    </a:lnTo>
                    <a:lnTo>
                      <a:pt x="62" y="6"/>
                    </a:lnTo>
                    <a:lnTo>
                      <a:pt x="83" y="0"/>
                    </a:lnTo>
                    <a:lnTo>
                      <a:pt x="95" y="10"/>
                    </a:lnTo>
                    <a:lnTo>
                      <a:pt x="129" y="6"/>
                    </a:lnTo>
                    <a:lnTo>
                      <a:pt x="151" y="7"/>
                    </a:lnTo>
                    <a:lnTo>
                      <a:pt x="169" y="22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51" name="Freeform 194">
                <a:extLst>
                  <a:ext uri="{FF2B5EF4-FFF2-40B4-BE49-F238E27FC236}">
                    <a16:creationId xmlns:a16="http://schemas.microsoft.com/office/drawing/2014/main" id="{51F6D7AF-F472-108B-6C42-973001D93D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9588" y="2887761"/>
                <a:ext cx="157248" cy="114826"/>
              </a:xfrm>
              <a:custGeom>
                <a:avLst/>
                <a:gdLst>
                  <a:gd name="T0" fmla="*/ 0 w 90"/>
                  <a:gd name="T1" fmla="*/ 18 h 65"/>
                  <a:gd name="T2" fmla="*/ 32 w 90"/>
                  <a:gd name="T3" fmla="*/ 0 h 65"/>
                  <a:gd name="T4" fmla="*/ 50 w 90"/>
                  <a:gd name="T5" fmla="*/ 9 h 65"/>
                  <a:gd name="T6" fmla="*/ 62 w 90"/>
                  <a:gd name="T7" fmla="*/ 9 h 65"/>
                  <a:gd name="T8" fmla="*/ 74 w 90"/>
                  <a:gd name="T9" fmla="*/ 21 h 65"/>
                  <a:gd name="T10" fmla="*/ 89 w 90"/>
                  <a:gd name="T11" fmla="*/ 37 h 65"/>
                  <a:gd name="T12" fmla="*/ 80 w 90"/>
                  <a:gd name="T13" fmla="*/ 55 h 65"/>
                  <a:gd name="T14" fmla="*/ 64 w 90"/>
                  <a:gd name="T15" fmla="*/ 62 h 65"/>
                  <a:gd name="T16" fmla="*/ 45 w 90"/>
                  <a:gd name="T17" fmla="*/ 64 h 65"/>
                  <a:gd name="T18" fmla="*/ 42 w 90"/>
                  <a:gd name="T19" fmla="*/ 50 h 65"/>
                  <a:gd name="T20" fmla="*/ 35 w 90"/>
                  <a:gd name="T21" fmla="*/ 37 h 65"/>
                  <a:gd name="T22" fmla="*/ 15 w 90"/>
                  <a:gd name="T23" fmla="*/ 31 h 65"/>
                  <a:gd name="T24" fmla="*/ 0 w 90"/>
                  <a:gd name="T25" fmla="*/ 1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65">
                    <a:moveTo>
                      <a:pt x="0" y="18"/>
                    </a:moveTo>
                    <a:lnTo>
                      <a:pt x="32" y="0"/>
                    </a:lnTo>
                    <a:lnTo>
                      <a:pt x="50" y="9"/>
                    </a:lnTo>
                    <a:lnTo>
                      <a:pt x="62" y="9"/>
                    </a:lnTo>
                    <a:lnTo>
                      <a:pt x="74" y="21"/>
                    </a:lnTo>
                    <a:lnTo>
                      <a:pt x="89" y="37"/>
                    </a:lnTo>
                    <a:lnTo>
                      <a:pt x="80" y="55"/>
                    </a:lnTo>
                    <a:lnTo>
                      <a:pt x="64" y="62"/>
                    </a:lnTo>
                    <a:lnTo>
                      <a:pt x="45" y="64"/>
                    </a:lnTo>
                    <a:lnTo>
                      <a:pt x="42" y="50"/>
                    </a:lnTo>
                    <a:lnTo>
                      <a:pt x="35" y="37"/>
                    </a:lnTo>
                    <a:lnTo>
                      <a:pt x="15" y="31"/>
                    </a:lnTo>
                    <a:lnTo>
                      <a:pt x="0" y="18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52" name="Freeform 195">
                <a:extLst>
                  <a:ext uri="{FF2B5EF4-FFF2-40B4-BE49-F238E27FC236}">
                    <a16:creationId xmlns:a16="http://schemas.microsoft.com/office/drawing/2014/main" id="{AF5C7AB1-C9BA-213E-8579-24BBE52AA0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54087" y="3965234"/>
                <a:ext cx="127371" cy="243808"/>
              </a:xfrm>
              <a:custGeom>
                <a:avLst/>
                <a:gdLst>
                  <a:gd name="T0" fmla="*/ 46 w 73"/>
                  <a:gd name="T1" fmla="*/ 46 h 138"/>
                  <a:gd name="T2" fmla="*/ 25 w 73"/>
                  <a:gd name="T3" fmla="*/ 35 h 138"/>
                  <a:gd name="T4" fmla="*/ 13 w 73"/>
                  <a:gd name="T5" fmla="*/ 0 h 138"/>
                  <a:gd name="T6" fmla="*/ 0 w 73"/>
                  <a:gd name="T7" fmla="*/ 13 h 138"/>
                  <a:gd name="T8" fmla="*/ 2 w 73"/>
                  <a:gd name="T9" fmla="*/ 36 h 138"/>
                  <a:gd name="T10" fmla="*/ 8 w 73"/>
                  <a:gd name="T11" fmla="*/ 91 h 138"/>
                  <a:gd name="T12" fmla="*/ 26 w 73"/>
                  <a:gd name="T13" fmla="*/ 116 h 138"/>
                  <a:gd name="T14" fmla="*/ 41 w 73"/>
                  <a:gd name="T15" fmla="*/ 133 h 138"/>
                  <a:gd name="T16" fmla="*/ 70 w 73"/>
                  <a:gd name="T17" fmla="*/ 137 h 138"/>
                  <a:gd name="T18" fmla="*/ 72 w 73"/>
                  <a:gd name="T19" fmla="*/ 127 h 138"/>
                  <a:gd name="T20" fmla="*/ 68 w 73"/>
                  <a:gd name="T21" fmla="*/ 78 h 138"/>
                  <a:gd name="T22" fmla="*/ 46 w 73"/>
                  <a:gd name="T23" fmla="*/ 46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3" h="138">
                    <a:moveTo>
                      <a:pt x="46" y="46"/>
                    </a:moveTo>
                    <a:lnTo>
                      <a:pt x="25" y="35"/>
                    </a:lnTo>
                    <a:lnTo>
                      <a:pt x="13" y="0"/>
                    </a:lnTo>
                    <a:lnTo>
                      <a:pt x="0" y="13"/>
                    </a:lnTo>
                    <a:lnTo>
                      <a:pt x="2" y="36"/>
                    </a:lnTo>
                    <a:lnTo>
                      <a:pt x="8" y="91"/>
                    </a:lnTo>
                    <a:lnTo>
                      <a:pt x="26" y="116"/>
                    </a:lnTo>
                    <a:lnTo>
                      <a:pt x="41" y="133"/>
                    </a:lnTo>
                    <a:lnTo>
                      <a:pt x="70" y="137"/>
                    </a:lnTo>
                    <a:lnTo>
                      <a:pt x="72" y="127"/>
                    </a:lnTo>
                    <a:lnTo>
                      <a:pt x="68" y="78"/>
                    </a:lnTo>
                    <a:lnTo>
                      <a:pt x="46" y="46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53" name="Freeform 196">
                <a:extLst>
                  <a:ext uri="{FF2B5EF4-FFF2-40B4-BE49-F238E27FC236}">
                    <a16:creationId xmlns:a16="http://schemas.microsoft.com/office/drawing/2014/main" id="{00E958E5-D267-E3F2-192D-915A9AB76D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37823" y="2835853"/>
                <a:ext cx="124226" cy="155722"/>
              </a:xfrm>
              <a:custGeom>
                <a:avLst/>
                <a:gdLst>
                  <a:gd name="T0" fmla="*/ 12 w 71"/>
                  <a:gd name="T1" fmla="*/ 8 h 89"/>
                  <a:gd name="T2" fmla="*/ 15 w 71"/>
                  <a:gd name="T3" fmla="*/ 26 h 89"/>
                  <a:gd name="T4" fmla="*/ 17 w 71"/>
                  <a:gd name="T5" fmla="*/ 42 h 89"/>
                  <a:gd name="T6" fmla="*/ 8 w 71"/>
                  <a:gd name="T7" fmla="*/ 58 h 89"/>
                  <a:gd name="T8" fmla="*/ 0 w 71"/>
                  <a:gd name="T9" fmla="*/ 73 h 89"/>
                  <a:gd name="T10" fmla="*/ 9 w 71"/>
                  <a:gd name="T11" fmla="*/ 80 h 89"/>
                  <a:gd name="T12" fmla="*/ 26 w 71"/>
                  <a:gd name="T13" fmla="*/ 74 h 89"/>
                  <a:gd name="T14" fmla="*/ 42 w 71"/>
                  <a:gd name="T15" fmla="*/ 77 h 89"/>
                  <a:gd name="T16" fmla="*/ 42 w 71"/>
                  <a:gd name="T17" fmla="*/ 78 h 89"/>
                  <a:gd name="T18" fmla="*/ 42 w 71"/>
                  <a:gd name="T19" fmla="*/ 79 h 89"/>
                  <a:gd name="T20" fmla="*/ 43 w 71"/>
                  <a:gd name="T21" fmla="*/ 80 h 89"/>
                  <a:gd name="T22" fmla="*/ 44 w 71"/>
                  <a:gd name="T23" fmla="*/ 80 h 89"/>
                  <a:gd name="T24" fmla="*/ 44 w 71"/>
                  <a:gd name="T25" fmla="*/ 83 h 89"/>
                  <a:gd name="T26" fmla="*/ 45 w 71"/>
                  <a:gd name="T27" fmla="*/ 85 h 89"/>
                  <a:gd name="T28" fmla="*/ 46 w 71"/>
                  <a:gd name="T29" fmla="*/ 85 h 89"/>
                  <a:gd name="T30" fmla="*/ 48 w 71"/>
                  <a:gd name="T31" fmla="*/ 87 h 89"/>
                  <a:gd name="T32" fmla="*/ 48 w 71"/>
                  <a:gd name="T33" fmla="*/ 88 h 89"/>
                  <a:gd name="T34" fmla="*/ 49 w 71"/>
                  <a:gd name="T35" fmla="*/ 88 h 89"/>
                  <a:gd name="T36" fmla="*/ 50 w 71"/>
                  <a:gd name="T37" fmla="*/ 87 h 89"/>
                  <a:gd name="T38" fmla="*/ 50 w 71"/>
                  <a:gd name="T39" fmla="*/ 86 h 89"/>
                  <a:gd name="T40" fmla="*/ 50 w 71"/>
                  <a:gd name="T41" fmla="*/ 85 h 89"/>
                  <a:gd name="T42" fmla="*/ 51 w 71"/>
                  <a:gd name="T43" fmla="*/ 83 h 89"/>
                  <a:gd name="T44" fmla="*/ 51 w 71"/>
                  <a:gd name="T45" fmla="*/ 80 h 89"/>
                  <a:gd name="T46" fmla="*/ 53 w 71"/>
                  <a:gd name="T47" fmla="*/ 78 h 89"/>
                  <a:gd name="T48" fmla="*/ 55 w 71"/>
                  <a:gd name="T49" fmla="*/ 76 h 89"/>
                  <a:gd name="T50" fmla="*/ 55 w 71"/>
                  <a:gd name="T51" fmla="*/ 74 h 89"/>
                  <a:gd name="T52" fmla="*/ 57 w 71"/>
                  <a:gd name="T53" fmla="*/ 71 h 89"/>
                  <a:gd name="T54" fmla="*/ 58 w 71"/>
                  <a:gd name="T55" fmla="*/ 69 h 89"/>
                  <a:gd name="T56" fmla="*/ 59 w 71"/>
                  <a:gd name="T57" fmla="*/ 68 h 89"/>
                  <a:gd name="T58" fmla="*/ 59 w 71"/>
                  <a:gd name="T59" fmla="*/ 67 h 89"/>
                  <a:gd name="T60" fmla="*/ 60 w 71"/>
                  <a:gd name="T61" fmla="*/ 66 h 89"/>
                  <a:gd name="T62" fmla="*/ 70 w 71"/>
                  <a:gd name="T63" fmla="*/ 61 h 89"/>
                  <a:gd name="T64" fmla="*/ 67 w 71"/>
                  <a:gd name="T65" fmla="*/ 42 h 89"/>
                  <a:gd name="T66" fmla="*/ 52 w 71"/>
                  <a:gd name="T67" fmla="*/ 37 h 89"/>
                  <a:gd name="T68" fmla="*/ 31 w 71"/>
                  <a:gd name="T69" fmla="*/ 30 h 89"/>
                  <a:gd name="T70" fmla="*/ 25 w 71"/>
                  <a:gd name="T71" fmla="*/ 14 h 89"/>
                  <a:gd name="T72" fmla="*/ 18 w 71"/>
                  <a:gd name="T73" fmla="*/ 0 h 89"/>
                  <a:gd name="T74" fmla="*/ 12 w 71"/>
                  <a:gd name="T75" fmla="*/ 8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1" h="89">
                    <a:moveTo>
                      <a:pt x="12" y="8"/>
                    </a:moveTo>
                    <a:lnTo>
                      <a:pt x="15" y="26"/>
                    </a:lnTo>
                    <a:lnTo>
                      <a:pt x="17" y="42"/>
                    </a:lnTo>
                    <a:lnTo>
                      <a:pt x="8" y="58"/>
                    </a:lnTo>
                    <a:lnTo>
                      <a:pt x="0" y="73"/>
                    </a:lnTo>
                    <a:lnTo>
                      <a:pt x="9" y="80"/>
                    </a:lnTo>
                    <a:lnTo>
                      <a:pt x="26" y="74"/>
                    </a:lnTo>
                    <a:lnTo>
                      <a:pt x="42" y="77"/>
                    </a:lnTo>
                    <a:lnTo>
                      <a:pt x="42" y="78"/>
                    </a:lnTo>
                    <a:lnTo>
                      <a:pt x="42" y="79"/>
                    </a:lnTo>
                    <a:lnTo>
                      <a:pt x="43" y="80"/>
                    </a:lnTo>
                    <a:lnTo>
                      <a:pt x="44" y="80"/>
                    </a:lnTo>
                    <a:lnTo>
                      <a:pt x="44" y="83"/>
                    </a:lnTo>
                    <a:lnTo>
                      <a:pt x="45" y="85"/>
                    </a:lnTo>
                    <a:lnTo>
                      <a:pt x="46" y="85"/>
                    </a:lnTo>
                    <a:lnTo>
                      <a:pt x="48" y="87"/>
                    </a:lnTo>
                    <a:lnTo>
                      <a:pt x="48" y="88"/>
                    </a:lnTo>
                    <a:lnTo>
                      <a:pt x="49" y="88"/>
                    </a:lnTo>
                    <a:lnTo>
                      <a:pt x="50" y="87"/>
                    </a:lnTo>
                    <a:lnTo>
                      <a:pt x="50" y="86"/>
                    </a:lnTo>
                    <a:lnTo>
                      <a:pt x="50" y="85"/>
                    </a:lnTo>
                    <a:lnTo>
                      <a:pt x="51" y="83"/>
                    </a:lnTo>
                    <a:lnTo>
                      <a:pt x="51" y="80"/>
                    </a:lnTo>
                    <a:lnTo>
                      <a:pt x="53" y="78"/>
                    </a:lnTo>
                    <a:lnTo>
                      <a:pt x="55" y="76"/>
                    </a:lnTo>
                    <a:lnTo>
                      <a:pt x="55" y="74"/>
                    </a:lnTo>
                    <a:lnTo>
                      <a:pt x="57" y="71"/>
                    </a:lnTo>
                    <a:lnTo>
                      <a:pt x="58" y="69"/>
                    </a:lnTo>
                    <a:lnTo>
                      <a:pt x="59" y="68"/>
                    </a:lnTo>
                    <a:lnTo>
                      <a:pt x="59" y="67"/>
                    </a:lnTo>
                    <a:lnTo>
                      <a:pt x="60" y="66"/>
                    </a:lnTo>
                    <a:lnTo>
                      <a:pt x="70" y="61"/>
                    </a:lnTo>
                    <a:lnTo>
                      <a:pt x="67" y="42"/>
                    </a:lnTo>
                    <a:lnTo>
                      <a:pt x="52" y="37"/>
                    </a:lnTo>
                    <a:lnTo>
                      <a:pt x="31" y="30"/>
                    </a:lnTo>
                    <a:lnTo>
                      <a:pt x="25" y="14"/>
                    </a:lnTo>
                    <a:lnTo>
                      <a:pt x="18" y="0"/>
                    </a:lnTo>
                    <a:lnTo>
                      <a:pt x="12" y="8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54" name="Freeform 197">
                <a:extLst>
                  <a:ext uri="{FF2B5EF4-FFF2-40B4-BE49-F238E27FC236}">
                    <a16:creationId xmlns:a16="http://schemas.microsoft.com/office/drawing/2014/main" id="{1E1CEDB9-C1CD-1D55-F85D-4E482FF4C4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94727" y="3002586"/>
                <a:ext cx="240590" cy="253246"/>
              </a:xfrm>
              <a:custGeom>
                <a:avLst/>
                <a:gdLst>
                  <a:gd name="T0" fmla="*/ 99 w 136"/>
                  <a:gd name="T1" fmla="*/ 0 h 143"/>
                  <a:gd name="T2" fmla="*/ 114 w 136"/>
                  <a:gd name="T3" fmla="*/ 0 h 143"/>
                  <a:gd name="T4" fmla="*/ 118 w 136"/>
                  <a:gd name="T5" fmla="*/ 25 h 143"/>
                  <a:gd name="T6" fmla="*/ 123 w 136"/>
                  <a:gd name="T7" fmla="*/ 34 h 143"/>
                  <a:gd name="T8" fmla="*/ 135 w 136"/>
                  <a:gd name="T9" fmla="*/ 45 h 143"/>
                  <a:gd name="T10" fmla="*/ 117 w 136"/>
                  <a:gd name="T11" fmla="*/ 60 h 143"/>
                  <a:gd name="T12" fmla="*/ 125 w 136"/>
                  <a:gd name="T13" fmla="*/ 87 h 143"/>
                  <a:gd name="T14" fmla="*/ 121 w 136"/>
                  <a:gd name="T15" fmla="*/ 103 h 143"/>
                  <a:gd name="T16" fmla="*/ 114 w 136"/>
                  <a:gd name="T17" fmla="*/ 112 h 143"/>
                  <a:gd name="T18" fmla="*/ 106 w 136"/>
                  <a:gd name="T19" fmla="*/ 114 h 143"/>
                  <a:gd name="T20" fmla="*/ 101 w 136"/>
                  <a:gd name="T21" fmla="*/ 127 h 143"/>
                  <a:gd name="T22" fmla="*/ 91 w 136"/>
                  <a:gd name="T23" fmla="*/ 116 h 143"/>
                  <a:gd name="T24" fmla="*/ 86 w 136"/>
                  <a:gd name="T25" fmla="*/ 122 h 143"/>
                  <a:gd name="T26" fmla="*/ 67 w 136"/>
                  <a:gd name="T27" fmla="*/ 123 h 143"/>
                  <a:gd name="T28" fmla="*/ 63 w 136"/>
                  <a:gd name="T29" fmla="*/ 114 h 143"/>
                  <a:gd name="T30" fmla="*/ 55 w 136"/>
                  <a:gd name="T31" fmla="*/ 116 h 143"/>
                  <a:gd name="T32" fmla="*/ 55 w 136"/>
                  <a:gd name="T33" fmla="*/ 139 h 143"/>
                  <a:gd name="T34" fmla="*/ 46 w 136"/>
                  <a:gd name="T35" fmla="*/ 133 h 143"/>
                  <a:gd name="T36" fmla="*/ 40 w 136"/>
                  <a:gd name="T37" fmla="*/ 124 h 143"/>
                  <a:gd name="T38" fmla="*/ 36 w 136"/>
                  <a:gd name="T39" fmla="*/ 139 h 143"/>
                  <a:gd name="T40" fmla="*/ 26 w 136"/>
                  <a:gd name="T41" fmla="*/ 142 h 143"/>
                  <a:gd name="T42" fmla="*/ 19 w 136"/>
                  <a:gd name="T43" fmla="*/ 131 h 143"/>
                  <a:gd name="T44" fmla="*/ 7 w 136"/>
                  <a:gd name="T45" fmla="*/ 129 h 143"/>
                  <a:gd name="T46" fmla="*/ 0 w 136"/>
                  <a:gd name="T47" fmla="*/ 123 h 143"/>
                  <a:gd name="T48" fmla="*/ 11 w 136"/>
                  <a:gd name="T49" fmla="*/ 112 h 143"/>
                  <a:gd name="T50" fmla="*/ 23 w 136"/>
                  <a:gd name="T51" fmla="*/ 105 h 143"/>
                  <a:gd name="T52" fmla="*/ 32 w 136"/>
                  <a:gd name="T53" fmla="*/ 97 h 143"/>
                  <a:gd name="T54" fmla="*/ 54 w 136"/>
                  <a:gd name="T55" fmla="*/ 99 h 143"/>
                  <a:gd name="T56" fmla="*/ 55 w 136"/>
                  <a:gd name="T57" fmla="*/ 84 h 143"/>
                  <a:gd name="T58" fmla="*/ 60 w 136"/>
                  <a:gd name="T59" fmla="*/ 72 h 143"/>
                  <a:gd name="T60" fmla="*/ 68 w 136"/>
                  <a:gd name="T61" fmla="*/ 76 h 143"/>
                  <a:gd name="T62" fmla="*/ 88 w 136"/>
                  <a:gd name="T63" fmla="*/ 73 h 143"/>
                  <a:gd name="T64" fmla="*/ 91 w 136"/>
                  <a:gd name="T65" fmla="*/ 62 h 143"/>
                  <a:gd name="T66" fmla="*/ 91 w 136"/>
                  <a:gd name="T67" fmla="*/ 44 h 143"/>
                  <a:gd name="T68" fmla="*/ 97 w 136"/>
                  <a:gd name="T69" fmla="*/ 34 h 143"/>
                  <a:gd name="T70" fmla="*/ 92 w 136"/>
                  <a:gd name="T71" fmla="*/ 10 h 143"/>
                  <a:gd name="T72" fmla="*/ 99 w 136"/>
                  <a:gd name="T7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36" h="143">
                    <a:moveTo>
                      <a:pt x="99" y="0"/>
                    </a:moveTo>
                    <a:lnTo>
                      <a:pt x="114" y="0"/>
                    </a:lnTo>
                    <a:lnTo>
                      <a:pt x="118" y="25"/>
                    </a:lnTo>
                    <a:lnTo>
                      <a:pt x="123" y="34"/>
                    </a:lnTo>
                    <a:lnTo>
                      <a:pt x="135" y="45"/>
                    </a:lnTo>
                    <a:lnTo>
                      <a:pt x="117" y="60"/>
                    </a:lnTo>
                    <a:lnTo>
                      <a:pt x="125" y="87"/>
                    </a:lnTo>
                    <a:lnTo>
                      <a:pt x="121" y="103"/>
                    </a:lnTo>
                    <a:lnTo>
                      <a:pt x="114" y="112"/>
                    </a:lnTo>
                    <a:lnTo>
                      <a:pt x="106" y="114"/>
                    </a:lnTo>
                    <a:lnTo>
                      <a:pt x="101" y="127"/>
                    </a:lnTo>
                    <a:lnTo>
                      <a:pt x="91" y="116"/>
                    </a:lnTo>
                    <a:lnTo>
                      <a:pt x="86" y="122"/>
                    </a:lnTo>
                    <a:lnTo>
                      <a:pt x="67" y="123"/>
                    </a:lnTo>
                    <a:lnTo>
                      <a:pt x="63" y="114"/>
                    </a:lnTo>
                    <a:lnTo>
                      <a:pt x="55" y="116"/>
                    </a:lnTo>
                    <a:lnTo>
                      <a:pt x="55" y="139"/>
                    </a:lnTo>
                    <a:lnTo>
                      <a:pt x="46" y="133"/>
                    </a:lnTo>
                    <a:lnTo>
                      <a:pt x="40" y="124"/>
                    </a:lnTo>
                    <a:lnTo>
                      <a:pt x="36" y="139"/>
                    </a:lnTo>
                    <a:lnTo>
                      <a:pt x="26" y="142"/>
                    </a:lnTo>
                    <a:lnTo>
                      <a:pt x="19" y="131"/>
                    </a:lnTo>
                    <a:lnTo>
                      <a:pt x="7" y="129"/>
                    </a:lnTo>
                    <a:lnTo>
                      <a:pt x="0" y="123"/>
                    </a:lnTo>
                    <a:lnTo>
                      <a:pt x="11" y="112"/>
                    </a:lnTo>
                    <a:lnTo>
                      <a:pt x="23" y="105"/>
                    </a:lnTo>
                    <a:lnTo>
                      <a:pt x="32" y="97"/>
                    </a:lnTo>
                    <a:lnTo>
                      <a:pt x="54" y="99"/>
                    </a:lnTo>
                    <a:lnTo>
                      <a:pt x="55" y="84"/>
                    </a:lnTo>
                    <a:lnTo>
                      <a:pt x="60" y="72"/>
                    </a:lnTo>
                    <a:lnTo>
                      <a:pt x="68" y="76"/>
                    </a:lnTo>
                    <a:lnTo>
                      <a:pt x="88" y="73"/>
                    </a:lnTo>
                    <a:lnTo>
                      <a:pt x="91" y="62"/>
                    </a:lnTo>
                    <a:lnTo>
                      <a:pt x="91" y="44"/>
                    </a:lnTo>
                    <a:lnTo>
                      <a:pt x="97" y="34"/>
                    </a:lnTo>
                    <a:lnTo>
                      <a:pt x="92" y="10"/>
                    </a:lnTo>
                    <a:lnTo>
                      <a:pt x="99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55" name="Freeform 198">
                <a:extLst>
                  <a:ext uri="{FF2B5EF4-FFF2-40B4-BE49-F238E27FC236}">
                    <a16:creationId xmlns:a16="http://schemas.microsoft.com/office/drawing/2014/main" id="{B2A3A49E-16B0-297B-E614-A560BCC0D7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6545" y="3240102"/>
                <a:ext cx="58182" cy="97523"/>
              </a:xfrm>
              <a:custGeom>
                <a:avLst/>
                <a:gdLst>
                  <a:gd name="T0" fmla="*/ 14 w 34"/>
                  <a:gd name="T1" fmla="*/ 5 h 54"/>
                  <a:gd name="T2" fmla="*/ 8 w 34"/>
                  <a:gd name="T3" fmla="*/ 15 h 54"/>
                  <a:gd name="T4" fmla="*/ 0 w 34"/>
                  <a:gd name="T5" fmla="*/ 21 h 54"/>
                  <a:gd name="T6" fmla="*/ 7 w 34"/>
                  <a:gd name="T7" fmla="*/ 36 h 54"/>
                  <a:gd name="T8" fmla="*/ 14 w 34"/>
                  <a:gd name="T9" fmla="*/ 28 h 54"/>
                  <a:gd name="T10" fmla="*/ 21 w 34"/>
                  <a:gd name="T11" fmla="*/ 31 h 54"/>
                  <a:gd name="T12" fmla="*/ 19 w 34"/>
                  <a:gd name="T13" fmla="*/ 40 h 54"/>
                  <a:gd name="T14" fmla="*/ 25 w 34"/>
                  <a:gd name="T15" fmla="*/ 53 h 54"/>
                  <a:gd name="T16" fmla="*/ 33 w 34"/>
                  <a:gd name="T17" fmla="*/ 47 h 54"/>
                  <a:gd name="T18" fmla="*/ 33 w 34"/>
                  <a:gd name="T19" fmla="*/ 32 h 54"/>
                  <a:gd name="T20" fmla="*/ 31 w 34"/>
                  <a:gd name="T21" fmla="*/ 8 h 54"/>
                  <a:gd name="T22" fmla="*/ 25 w 34"/>
                  <a:gd name="T23" fmla="*/ 0 h 54"/>
                  <a:gd name="T24" fmla="*/ 14 w 34"/>
                  <a:gd name="T25" fmla="*/ 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54">
                    <a:moveTo>
                      <a:pt x="14" y="5"/>
                    </a:moveTo>
                    <a:lnTo>
                      <a:pt x="8" y="15"/>
                    </a:lnTo>
                    <a:lnTo>
                      <a:pt x="0" y="21"/>
                    </a:lnTo>
                    <a:lnTo>
                      <a:pt x="7" y="36"/>
                    </a:lnTo>
                    <a:lnTo>
                      <a:pt x="14" y="28"/>
                    </a:lnTo>
                    <a:lnTo>
                      <a:pt x="21" y="31"/>
                    </a:lnTo>
                    <a:lnTo>
                      <a:pt x="19" y="40"/>
                    </a:lnTo>
                    <a:lnTo>
                      <a:pt x="25" y="53"/>
                    </a:lnTo>
                    <a:lnTo>
                      <a:pt x="33" y="47"/>
                    </a:lnTo>
                    <a:lnTo>
                      <a:pt x="33" y="32"/>
                    </a:lnTo>
                    <a:lnTo>
                      <a:pt x="31" y="8"/>
                    </a:lnTo>
                    <a:lnTo>
                      <a:pt x="25" y="0"/>
                    </a:lnTo>
                    <a:lnTo>
                      <a:pt x="14" y="5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56" name="Freeform 199">
                <a:extLst>
                  <a:ext uri="{FF2B5EF4-FFF2-40B4-BE49-F238E27FC236}">
                    <a16:creationId xmlns:a16="http://schemas.microsoft.com/office/drawing/2014/main" id="{45350233-D3D5-12E5-3310-27F9C635EC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27599" y="2596764"/>
                <a:ext cx="1438823" cy="1063317"/>
              </a:xfrm>
              <a:custGeom>
                <a:avLst/>
                <a:gdLst>
                  <a:gd name="T0" fmla="*/ 622 w 817"/>
                  <a:gd name="T1" fmla="*/ 289 h 602"/>
                  <a:gd name="T2" fmla="*/ 663 w 817"/>
                  <a:gd name="T3" fmla="*/ 292 h 602"/>
                  <a:gd name="T4" fmla="*/ 670 w 817"/>
                  <a:gd name="T5" fmla="*/ 320 h 602"/>
                  <a:gd name="T6" fmla="*/ 674 w 817"/>
                  <a:gd name="T7" fmla="*/ 378 h 602"/>
                  <a:gd name="T8" fmla="*/ 696 w 817"/>
                  <a:gd name="T9" fmla="*/ 431 h 602"/>
                  <a:gd name="T10" fmla="*/ 691 w 817"/>
                  <a:gd name="T11" fmla="*/ 487 h 602"/>
                  <a:gd name="T12" fmla="*/ 664 w 817"/>
                  <a:gd name="T13" fmla="*/ 529 h 602"/>
                  <a:gd name="T14" fmla="*/ 641 w 817"/>
                  <a:gd name="T15" fmla="*/ 548 h 602"/>
                  <a:gd name="T16" fmla="*/ 595 w 817"/>
                  <a:gd name="T17" fmla="*/ 567 h 602"/>
                  <a:gd name="T18" fmla="*/ 540 w 817"/>
                  <a:gd name="T19" fmla="*/ 601 h 602"/>
                  <a:gd name="T20" fmla="*/ 519 w 817"/>
                  <a:gd name="T21" fmla="*/ 593 h 602"/>
                  <a:gd name="T22" fmla="*/ 460 w 817"/>
                  <a:gd name="T23" fmla="*/ 555 h 602"/>
                  <a:gd name="T24" fmla="*/ 428 w 817"/>
                  <a:gd name="T25" fmla="*/ 587 h 602"/>
                  <a:gd name="T26" fmla="*/ 391 w 817"/>
                  <a:gd name="T27" fmla="*/ 577 h 602"/>
                  <a:gd name="T28" fmla="*/ 364 w 817"/>
                  <a:gd name="T29" fmla="*/ 537 h 602"/>
                  <a:gd name="T30" fmla="*/ 380 w 817"/>
                  <a:gd name="T31" fmla="*/ 504 h 602"/>
                  <a:gd name="T32" fmla="*/ 354 w 817"/>
                  <a:gd name="T33" fmla="*/ 481 h 602"/>
                  <a:gd name="T34" fmla="*/ 306 w 817"/>
                  <a:gd name="T35" fmla="*/ 458 h 602"/>
                  <a:gd name="T36" fmla="*/ 257 w 817"/>
                  <a:gd name="T37" fmla="*/ 479 h 602"/>
                  <a:gd name="T38" fmla="*/ 219 w 817"/>
                  <a:gd name="T39" fmla="*/ 480 h 602"/>
                  <a:gd name="T40" fmla="*/ 163 w 817"/>
                  <a:gd name="T41" fmla="*/ 464 h 602"/>
                  <a:gd name="T42" fmla="*/ 142 w 817"/>
                  <a:gd name="T43" fmla="*/ 450 h 602"/>
                  <a:gd name="T44" fmla="*/ 100 w 817"/>
                  <a:gd name="T45" fmla="*/ 426 h 602"/>
                  <a:gd name="T46" fmla="*/ 68 w 817"/>
                  <a:gd name="T47" fmla="*/ 387 h 602"/>
                  <a:gd name="T48" fmla="*/ 17 w 817"/>
                  <a:gd name="T49" fmla="*/ 387 h 602"/>
                  <a:gd name="T50" fmla="*/ 14 w 817"/>
                  <a:gd name="T51" fmla="*/ 344 h 602"/>
                  <a:gd name="T52" fmla="*/ 15 w 817"/>
                  <a:gd name="T53" fmla="*/ 310 h 602"/>
                  <a:gd name="T54" fmla="*/ 14 w 817"/>
                  <a:gd name="T55" fmla="*/ 269 h 602"/>
                  <a:gd name="T56" fmla="*/ 40 w 817"/>
                  <a:gd name="T57" fmla="*/ 266 h 602"/>
                  <a:gd name="T58" fmla="*/ 81 w 817"/>
                  <a:gd name="T59" fmla="*/ 248 h 602"/>
                  <a:gd name="T60" fmla="*/ 76 w 817"/>
                  <a:gd name="T61" fmla="*/ 192 h 602"/>
                  <a:gd name="T62" fmla="*/ 111 w 817"/>
                  <a:gd name="T63" fmla="*/ 161 h 602"/>
                  <a:gd name="T64" fmla="*/ 150 w 817"/>
                  <a:gd name="T65" fmla="*/ 126 h 602"/>
                  <a:gd name="T66" fmla="*/ 172 w 817"/>
                  <a:gd name="T67" fmla="*/ 105 h 602"/>
                  <a:gd name="T68" fmla="*/ 210 w 817"/>
                  <a:gd name="T69" fmla="*/ 120 h 602"/>
                  <a:gd name="T70" fmla="*/ 258 w 817"/>
                  <a:gd name="T71" fmla="*/ 167 h 602"/>
                  <a:gd name="T72" fmla="*/ 298 w 817"/>
                  <a:gd name="T73" fmla="*/ 198 h 602"/>
                  <a:gd name="T74" fmla="*/ 406 w 817"/>
                  <a:gd name="T75" fmla="*/ 218 h 602"/>
                  <a:gd name="T76" fmla="*/ 460 w 817"/>
                  <a:gd name="T77" fmla="*/ 214 h 602"/>
                  <a:gd name="T78" fmla="*/ 513 w 817"/>
                  <a:gd name="T79" fmla="*/ 182 h 602"/>
                  <a:gd name="T80" fmla="*/ 546 w 817"/>
                  <a:gd name="T81" fmla="*/ 158 h 602"/>
                  <a:gd name="T82" fmla="*/ 604 w 817"/>
                  <a:gd name="T83" fmla="*/ 124 h 602"/>
                  <a:gd name="T84" fmla="*/ 558 w 817"/>
                  <a:gd name="T85" fmla="*/ 115 h 602"/>
                  <a:gd name="T86" fmla="*/ 557 w 817"/>
                  <a:gd name="T87" fmla="*/ 65 h 602"/>
                  <a:gd name="T88" fmla="*/ 591 w 817"/>
                  <a:gd name="T89" fmla="*/ 49 h 602"/>
                  <a:gd name="T90" fmla="*/ 600 w 817"/>
                  <a:gd name="T91" fmla="*/ 0 h 602"/>
                  <a:gd name="T92" fmla="*/ 689 w 817"/>
                  <a:gd name="T93" fmla="*/ 29 h 602"/>
                  <a:gd name="T94" fmla="*/ 714 w 817"/>
                  <a:gd name="T95" fmla="*/ 73 h 602"/>
                  <a:gd name="T96" fmla="*/ 763 w 817"/>
                  <a:gd name="T97" fmla="*/ 97 h 602"/>
                  <a:gd name="T98" fmla="*/ 808 w 817"/>
                  <a:gd name="T99" fmla="*/ 103 h 602"/>
                  <a:gd name="T100" fmla="*/ 806 w 817"/>
                  <a:gd name="T101" fmla="*/ 130 h 602"/>
                  <a:gd name="T102" fmla="*/ 783 w 817"/>
                  <a:gd name="T103" fmla="*/ 178 h 602"/>
                  <a:gd name="T104" fmla="*/ 797 w 817"/>
                  <a:gd name="T105" fmla="*/ 198 h 602"/>
                  <a:gd name="T106" fmla="*/ 755 w 817"/>
                  <a:gd name="T107" fmla="*/ 230 h 602"/>
                  <a:gd name="T108" fmla="*/ 721 w 817"/>
                  <a:gd name="T109" fmla="*/ 248 h 602"/>
                  <a:gd name="T110" fmla="*/ 669 w 817"/>
                  <a:gd name="T111" fmla="*/ 275 h 602"/>
                  <a:gd name="T112" fmla="*/ 657 w 817"/>
                  <a:gd name="T113" fmla="*/ 241 h 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17" h="602">
                    <a:moveTo>
                      <a:pt x="641" y="259"/>
                    </a:moveTo>
                    <a:lnTo>
                      <a:pt x="621" y="274"/>
                    </a:lnTo>
                    <a:lnTo>
                      <a:pt x="622" y="289"/>
                    </a:lnTo>
                    <a:lnTo>
                      <a:pt x="637" y="302"/>
                    </a:lnTo>
                    <a:lnTo>
                      <a:pt x="652" y="303"/>
                    </a:lnTo>
                    <a:lnTo>
                      <a:pt x="663" y="292"/>
                    </a:lnTo>
                    <a:lnTo>
                      <a:pt x="685" y="294"/>
                    </a:lnTo>
                    <a:lnTo>
                      <a:pt x="689" y="314"/>
                    </a:lnTo>
                    <a:lnTo>
                      <a:pt x="670" y="320"/>
                    </a:lnTo>
                    <a:lnTo>
                      <a:pt x="655" y="334"/>
                    </a:lnTo>
                    <a:lnTo>
                      <a:pt x="661" y="353"/>
                    </a:lnTo>
                    <a:lnTo>
                      <a:pt x="674" y="378"/>
                    </a:lnTo>
                    <a:lnTo>
                      <a:pt x="692" y="397"/>
                    </a:lnTo>
                    <a:lnTo>
                      <a:pt x="692" y="413"/>
                    </a:lnTo>
                    <a:lnTo>
                      <a:pt x="696" y="431"/>
                    </a:lnTo>
                    <a:lnTo>
                      <a:pt x="703" y="471"/>
                    </a:lnTo>
                    <a:lnTo>
                      <a:pt x="693" y="474"/>
                    </a:lnTo>
                    <a:lnTo>
                      <a:pt x="691" y="487"/>
                    </a:lnTo>
                    <a:lnTo>
                      <a:pt x="677" y="500"/>
                    </a:lnTo>
                    <a:lnTo>
                      <a:pt x="678" y="519"/>
                    </a:lnTo>
                    <a:lnTo>
                      <a:pt x="664" y="529"/>
                    </a:lnTo>
                    <a:lnTo>
                      <a:pt x="655" y="530"/>
                    </a:lnTo>
                    <a:lnTo>
                      <a:pt x="652" y="545"/>
                    </a:lnTo>
                    <a:lnTo>
                      <a:pt x="641" y="548"/>
                    </a:lnTo>
                    <a:lnTo>
                      <a:pt x="638" y="563"/>
                    </a:lnTo>
                    <a:lnTo>
                      <a:pt x="613" y="570"/>
                    </a:lnTo>
                    <a:lnTo>
                      <a:pt x="595" y="567"/>
                    </a:lnTo>
                    <a:lnTo>
                      <a:pt x="572" y="575"/>
                    </a:lnTo>
                    <a:lnTo>
                      <a:pt x="549" y="593"/>
                    </a:lnTo>
                    <a:lnTo>
                      <a:pt x="540" y="601"/>
                    </a:lnTo>
                    <a:lnTo>
                      <a:pt x="534" y="581"/>
                    </a:lnTo>
                    <a:lnTo>
                      <a:pt x="525" y="576"/>
                    </a:lnTo>
                    <a:lnTo>
                      <a:pt x="519" y="593"/>
                    </a:lnTo>
                    <a:lnTo>
                      <a:pt x="497" y="563"/>
                    </a:lnTo>
                    <a:lnTo>
                      <a:pt x="475" y="555"/>
                    </a:lnTo>
                    <a:lnTo>
                      <a:pt x="460" y="555"/>
                    </a:lnTo>
                    <a:lnTo>
                      <a:pt x="437" y="567"/>
                    </a:lnTo>
                    <a:lnTo>
                      <a:pt x="426" y="573"/>
                    </a:lnTo>
                    <a:lnTo>
                      <a:pt x="428" y="587"/>
                    </a:lnTo>
                    <a:lnTo>
                      <a:pt x="408" y="590"/>
                    </a:lnTo>
                    <a:lnTo>
                      <a:pt x="405" y="581"/>
                    </a:lnTo>
                    <a:lnTo>
                      <a:pt x="391" y="577"/>
                    </a:lnTo>
                    <a:lnTo>
                      <a:pt x="387" y="554"/>
                    </a:lnTo>
                    <a:lnTo>
                      <a:pt x="380" y="539"/>
                    </a:lnTo>
                    <a:lnTo>
                      <a:pt x="364" y="537"/>
                    </a:lnTo>
                    <a:lnTo>
                      <a:pt x="365" y="524"/>
                    </a:lnTo>
                    <a:lnTo>
                      <a:pt x="375" y="516"/>
                    </a:lnTo>
                    <a:lnTo>
                      <a:pt x="380" y="504"/>
                    </a:lnTo>
                    <a:lnTo>
                      <a:pt x="375" y="487"/>
                    </a:lnTo>
                    <a:lnTo>
                      <a:pt x="371" y="479"/>
                    </a:lnTo>
                    <a:lnTo>
                      <a:pt x="354" y="481"/>
                    </a:lnTo>
                    <a:lnTo>
                      <a:pt x="345" y="467"/>
                    </a:lnTo>
                    <a:lnTo>
                      <a:pt x="329" y="458"/>
                    </a:lnTo>
                    <a:lnTo>
                      <a:pt x="306" y="458"/>
                    </a:lnTo>
                    <a:lnTo>
                      <a:pt x="288" y="468"/>
                    </a:lnTo>
                    <a:lnTo>
                      <a:pt x="280" y="479"/>
                    </a:lnTo>
                    <a:lnTo>
                      <a:pt x="257" y="479"/>
                    </a:lnTo>
                    <a:lnTo>
                      <a:pt x="241" y="471"/>
                    </a:lnTo>
                    <a:lnTo>
                      <a:pt x="233" y="486"/>
                    </a:lnTo>
                    <a:lnTo>
                      <a:pt x="219" y="480"/>
                    </a:lnTo>
                    <a:lnTo>
                      <a:pt x="188" y="478"/>
                    </a:lnTo>
                    <a:lnTo>
                      <a:pt x="174" y="470"/>
                    </a:lnTo>
                    <a:lnTo>
                      <a:pt x="163" y="464"/>
                    </a:lnTo>
                    <a:lnTo>
                      <a:pt x="161" y="448"/>
                    </a:lnTo>
                    <a:lnTo>
                      <a:pt x="156" y="458"/>
                    </a:lnTo>
                    <a:lnTo>
                      <a:pt x="142" y="450"/>
                    </a:lnTo>
                    <a:lnTo>
                      <a:pt x="129" y="438"/>
                    </a:lnTo>
                    <a:lnTo>
                      <a:pt x="113" y="438"/>
                    </a:lnTo>
                    <a:lnTo>
                      <a:pt x="100" y="426"/>
                    </a:lnTo>
                    <a:lnTo>
                      <a:pt x="79" y="421"/>
                    </a:lnTo>
                    <a:lnTo>
                      <a:pt x="79" y="395"/>
                    </a:lnTo>
                    <a:lnTo>
                      <a:pt x="68" y="387"/>
                    </a:lnTo>
                    <a:lnTo>
                      <a:pt x="51" y="385"/>
                    </a:lnTo>
                    <a:lnTo>
                      <a:pt x="31" y="398"/>
                    </a:lnTo>
                    <a:lnTo>
                      <a:pt x="17" y="387"/>
                    </a:lnTo>
                    <a:lnTo>
                      <a:pt x="19" y="368"/>
                    </a:lnTo>
                    <a:lnTo>
                      <a:pt x="11" y="358"/>
                    </a:lnTo>
                    <a:lnTo>
                      <a:pt x="14" y="344"/>
                    </a:lnTo>
                    <a:lnTo>
                      <a:pt x="17" y="321"/>
                    </a:lnTo>
                    <a:lnTo>
                      <a:pt x="17" y="308"/>
                    </a:lnTo>
                    <a:lnTo>
                      <a:pt x="15" y="310"/>
                    </a:lnTo>
                    <a:lnTo>
                      <a:pt x="0" y="299"/>
                    </a:lnTo>
                    <a:lnTo>
                      <a:pt x="2" y="277"/>
                    </a:lnTo>
                    <a:lnTo>
                      <a:pt x="14" y="269"/>
                    </a:lnTo>
                    <a:lnTo>
                      <a:pt x="35" y="282"/>
                    </a:lnTo>
                    <a:lnTo>
                      <a:pt x="42" y="275"/>
                    </a:lnTo>
                    <a:lnTo>
                      <a:pt x="40" y="266"/>
                    </a:lnTo>
                    <a:lnTo>
                      <a:pt x="64" y="261"/>
                    </a:lnTo>
                    <a:lnTo>
                      <a:pt x="69" y="252"/>
                    </a:lnTo>
                    <a:lnTo>
                      <a:pt x="81" y="248"/>
                    </a:lnTo>
                    <a:lnTo>
                      <a:pt x="82" y="208"/>
                    </a:lnTo>
                    <a:lnTo>
                      <a:pt x="71" y="203"/>
                    </a:lnTo>
                    <a:lnTo>
                      <a:pt x="76" y="192"/>
                    </a:lnTo>
                    <a:lnTo>
                      <a:pt x="104" y="189"/>
                    </a:lnTo>
                    <a:lnTo>
                      <a:pt x="110" y="181"/>
                    </a:lnTo>
                    <a:lnTo>
                      <a:pt x="111" y="161"/>
                    </a:lnTo>
                    <a:lnTo>
                      <a:pt x="126" y="153"/>
                    </a:lnTo>
                    <a:lnTo>
                      <a:pt x="144" y="159"/>
                    </a:lnTo>
                    <a:lnTo>
                      <a:pt x="150" y="126"/>
                    </a:lnTo>
                    <a:lnTo>
                      <a:pt x="157" y="119"/>
                    </a:lnTo>
                    <a:lnTo>
                      <a:pt x="169" y="116"/>
                    </a:lnTo>
                    <a:lnTo>
                      <a:pt x="172" y="105"/>
                    </a:lnTo>
                    <a:lnTo>
                      <a:pt x="181" y="98"/>
                    </a:lnTo>
                    <a:lnTo>
                      <a:pt x="189" y="109"/>
                    </a:lnTo>
                    <a:lnTo>
                      <a:pt x="210" y="120"/>
                    </a:lnTo>
                    <a:lnTo>
                      <a:pt x="214" y="136"/>
                    </a:lnTo>
                    <a:lnTo>
                      <a:pt x="225" y="161"/>
                    </a:lnTo>
                    <a:lnTo>
                      <a:pt x="258" y="167"/>
                    </a:lnTo>
                    <a:lnTo>
                      <a:pt x="272" y="170"/>
                    </a:lnTo>
                    <a:lnTo>
                      <a:pt x="288" y="179"/>
                    </a:lnTo>
                    <a:lnTo>
                      <a:pt x="298" y="198"/>
                    </a:lnTo>
                    <a:lnTo>
                      <a:pt x="308" y="207"/>
                    </a:lnTo>
                    <a:lnTo>
                      <a:pt x="388" y="213"/>
                    </a:lnTo>
                    <a:lnTo>
                      <a:pt x="406" y="218"/>
                    </a:lnTo>
                    <a:lnTo>
                      <a:pt x="427" y="230"/>
                    </a:lnTo>
                    <a:lnTo>
                      <a:pt x="448" y="223"/>
                    </a:lnTo>
                    <a:lnTo>
                      <a:pt x="460" y="214"/>
                    </a:lnTo>
                    <a:lnTo>
                      <a:pt x="488" y="218"/>
                    </a:lnTo>
                    <a:lnTo>
                      <a:pt x="511" y="199"/>
                    </a:lnTo>
                    <a:lnTo>
                      <a:pt x="513" y="182"/>
                    </a:lnTo>
                    <a:lnTo>
                      <a:pt x="513" y="165"/>
                    </a:lnTo>
                    <a:lnTo>
                      <a:pt x="532" y="172"/>
                    </a:lnTo>
                    <a:lnTo>
                      <a:pt x="546" y="158"/>
                    </a:lnTo>
                    <a:lnTo>
                      <a:pt x="558" y="148"/>
                    </a:lnTo>
                    <a:lnTo>
                      <a:pt x="580" y="136"/>
                    </a:lnTo>
                    <a:lnTo>
                      <a:pt x="604" y="124"/>
                    </a:lnTo>
                    <a:lnTo>
                      <a:pt x="593" y="109"/>
                    </a:lnTo>
                    <a:lnTo>
                      <a:pt x="570" y="112"/>
                    </a:lnTo>
                    <a:lnTo>
                      <a:pt x="558" y="115"/>
                    </a:lnTo>
                    <a:lnTo>
                      <a:pt x="555" y="109"/>
                    </a:lnTo>
                    <a:lnTo>
                      <a:pt x="553" y="77"/>
                    </a:lnTo>
                    <a:lnTo>
                      <a:pt x="557" y="65"/>
                    </a:lnTo>
                    <a:lnTo>
                      <a:pt x="568" y="76"/>
                    </a:lnTo>
                    <a:lnTo>
                      <a:pt x="587" y="76"/>
                    </a:lnTo>
                    <a:lnTo>
                      <a:pt x="591" y="49"/>
                    </a:lnTo>
                    <a:lnTo>
                      <a:pt x="602" y="40"/>
                    </a:lnTo>
                    <a:lnTo>
                      <a:pt x="592" y="14"/>
                    </a:lnTo>
                    <a:lnTo>
                      <a:pt x="600" y="0"/>
                    </a:lnTo>
                    <a:lnTo>
                      <a:pt x="661" y="1"/>
                    </a:lnTo>
                    <a:lnTo>
                      <a:pt x="675" y="17"/>
                    </a:lnTo>
                    <a:lnTo>
                      <a:pt x="689" y="29"/>
                    </a:lnTo>
                    <a:lnTo>
                      <a:pt x="700" y="42"/>
                    </a:lnTo>
                    <a:lnTo>
                      <a:pt x="703" y="59"/>
                    </a:lnTo>
                    <a:lnTo>
                      <a:pt x="714" y="73"/>
                    </a:lnTo>
                    <a:lnTo>
                      <a:pt x="740" y="78"/>
                    </a:lnTo>
                    <a:lnTo>
                      <a:pt x="751" y="88"/>
                    </a:lnTo>
                    <a:lnTo>
                      <a:pt x="763" y="97"/>
                    </a:lnTo>
                    <a:lnTo>
                      <a:pt x="769" y="106"/>
                    </a:lnTo>
                    <a:lnTo>
                      <a:pt x="783" y="107"/>
                    </a:lnTo>
                    <a:lnTo>
                      <a:pt x="808" y="103"/>
                    </a:lnTo>
                    <a:lnTo>
                      <a:pt x="813" y="109"/>
                    </a:lnTo>
                    <a:lnTo>
                      <a:pt x="816" y="122"/>
                    </a:lnTo>
                    <a:lnTo>
                      <a:pt x="806" y="130"/>
                    </a:lnTo>
                    <a:lnTo>
                      <a:pt x="804" y="165"/>
                    </a:lnTo>
                    <a:lnTo>
                      <a:pt x="791" y="164"/>
                    </a:lnTo>
                    <a:lnTo>
                      <a:pt x="783" y="178"/>
                    </a:lnTo>
                    <a:lnTo>
                      <a:pt x="784" y="194"/>
                    </a:lnTo>
                    <a:lnTo>
                      <a:pt x="798" y="198"/>
                    </a:lnTo>
                    <a:lnTo>
                      <a:pt x="797" y="198"/>
                    </a:lnTo>
                    <a:lnTo>
                      <a:pt x="783" y="209"/>
                    </a:lnTo>
                    <a:lnTo>
                      <a:pt x="769" y="213"/>
                    </a:lnTo>
                    <a:lnTo>
                      <a:pt x="755" y="230"/>
                    </a:lnTo>
                    <a:lnTo>
                      <a:pt x="741" y="230"/>
                    </a:lnTo>
                    <a:lnTo>
                      <a:pt x="729" y="224"/>
                    </a:lnTo>
                    <a:lnTo>
                      <a:pt x="721" y="248"/>
                    </a:lnTo>
                    <a:lnTo>
                      <a:pt x="707" y="257"/>
                    </a:lnTo>
                    <a:lnTo>
                      <a:pt x="689" y="268"/>
                    </a:lnTo>
                    <a:lnTo>
                      <a:pt x="669" y="275"/>
                    </a:lnTo>
                    <a:lnTo>
                      <a:pt x="667" y="258"/>
                    </a:lnTo>
                    <a:lnTo>
                      <a:pt x="663" y="242"/>
                    </a:lnTo>
                    <a:lnTo>
                      <a:pt x="657" y="241"/>
                    </a:lnTo>
                    <a:lnTo>
                      <a:pt x="648" y="248"/>
                    </a:lnTo>
                    <a:lnTo>
                      <a:pt x="641" y="259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57" name="Freeform 200">
                <a:extLst>
                  <a:ext uri="{FF2B5EF4-FFF2-40B4-BE49-F238E27FC236}">
                    <a16:creationId xmlns:a16="http://schemas.microsoft.com/office/drawing/2014/main" id="{430FED1D-3857-D7F7-83B2-564C71B29B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4579" y="2972700"/>
                <a:ext cx="122654" cy="158868"/>
              </a:xfrm>
              <a:custGeom>
                <a:avLst/>
                <a:gdLst>
                  <a:gd name="T0" fmla="*/ 67 w 70"/>
                  <a:gd name="T1" fmla="*/ 0 h 91"/>
                  <a:gd name="T2" fmla="*/ 69 w 70"/>
                  <a:gd name="T3" fmla="*/ 25 h 91"/>
                  <a:gd name="T4" fmla="*/ 60 w 70"/>
                  <a:gd name="T5" fmla="*/ 31 h 91"/>
                  <a:gd name="T6" fmla="*/ 52 w 70"/>
                  <a:gd name="T7" fmla="*/ 45 h 91"/>
                  <a:gd name="T8" fmla="*/ 39 w 70"/>
                  <a:gd name="T9" fmla="*/ 51 h 91"/>
                  <a:gd name="T10" fmla="*/ 55 w 70"/>
                  <a:gd name="T11" fmla="*/ 67 h 91"/>
                  <a:gd name="T12" fmla="*/ 50 w 70"/>
                  <a:gd name="T13" fmla="*/ 82 h 91"/>
                  <a:gd name="T14" fmla="*/ 29 w 70"/>
                  <a:gd name="T15" fmla="*/ 90 h 91"/>
                  <a:gd name="T16" fmla="*/ 22 w 70"/>
                  <a:gd name="T17" fmla="*/ 81 h 91"/>
                  <a:gd name="T18" fmla="*/ 4 w 70"/>
                  <a:gd name="T19" fmla="*/ 73 h 91"/>
                  <a:gd name="T20" fmla="*/ 15 w 70"/>
                  <a:gd name="T21" fmla="*/ 65 h 91"/>
                  <a:gd name="T22" fmla="*/ 16 w 70"/>
                  <a:gd name="T23" fmla="*/ 48 h 91"/>
                  <a:gd name="T24" fmla="*/ 4 w 70"/>
                  <a:gd name="T25" fmla="*/ 45 h 91"/>
                  <a:gd name="T26" fmla="*/ 0 w 70"/>
                  <a:gd name="T27" fmla="*/ 45 h 91"/>
                  <a:gd name="T28" fmla="*/ 14 w 70"/>
                  <a:gd name="T29" fmla="*/ 37 h 91"/>
                  <a:gd name="T30" fmla="*/ 22 w 70"/>
                  <a:gd name="T31" fmla="*/ 12 h 91"/>
                  <a:gd name="T32" fmla="*/ 34 w 70"/>
                  <a:gd name="T33" fmla="*/ 18 h 91"/>
                  <a:gd name="T34" fmla="*/ 48 w 70"/>
                  <a:gd name="T35" fmla="*/ 18 h 91"/>
                  <a:gd name="T36" fmla="*/ 62 w 70"/>
                  <a:gd name="T37" fmla="*/ 1 h 91"/>
                  <a:gd name="T38" fmla="*/ 67 w 70"/>
                  <a:gd name="T3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0" h="91">
                    <a:moveTo>
                      <a:pt x="67" y="0"/>
                    </a:moveTo>
                    <a:lnTo>
                      <a:pt x="69" y="25"/>
                    </a:lnTo>
                    <a:lnTo>
                      <a:pt x="60" y="31"/>
                    </a:lnTo>
                    <a:lnTo>
                      <a:pt x="52" y="45"/>
                    </a:lnTo>
                    <a:lnTo>
                      <a:pt x="39" y="51"/>
                    </a:lnTo>
                    <a:lnTo>
                      <a:pt x="55" y="67"/>
                    </a:lnTo>
                    <a:lnTo>
                      <a:pt x="50" y="82"/>
                    </a:lnTo>
                    <a:lnTo>
                      <a:pt x="29" y="90"/>
                    </a:lnTo>
                    <a:lnTo>
                      <a:pt x="22" y="81"/>
                    </a:lnTo>
                    <a:lnTo>
                      <a:pt x="4" y="73"/>
                    </a:lnTo>
                    <a:lnTo>
                      <a:pt x="15" y="65"/>
                    </a:lnTo>
                    <a:lnTo>
                      <a:pt x="16" y="48"/>
                    </a:lnTo>
                    <a:lnTo>
                      <a:pt x="4" y="45"/>
                    </a:lnTo>
                    <a:lnTo>
                      <a:pt x="0" y="45"/>
                    </a:lnTo>
                    <a:lnTo>
                      <a:pt x="14" y="37"/>
                    </a:lnTo>
                    <a:lnTo>
                      <a:pt x="22" y="12"/>
                    </a:lnTo>
                    <a:lnTo>
                      <a:pt x="34" y="18"/>
                    </a:lnTo>
                    <a:lnTo>
                      <a:pt x="48" y="18"/>
                    </a:lnTo>
                    <a:lnTo>
                      <a:pt x="62" y="1"/>
                    </a:lnTo>
                    <a:lnTo>
                      <a:pt x="67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58" name="Freeform 201">
                <a:extLst>
                  <a:ext uri="{FF2B5EF4-FFF2-40B4-BE49-F238E27FC236}">
                    <a16:creationId xmlns:a16="http://schemas.microsoft.com/office/drawing/2014/main" id="{FB6D64E0-9952-83E2-472C-1DE70F9F0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9664" y="3443013"/>
                <a:ext cx="198133" cy="511210"/>
              </a:xfrm>
              <a:custGeom>
                <a:avLst/>
                <a:gdLst>
                  <a:gd name="T0" fmla="*/ 1 w 113"/>
                  <a:gd name="T1" fmla="*/ 109 h 289"/>
                  <a:gd name="T2" fmla="*/ 8 w 113"/>
                  <a:gd name="T3" fmla="*/ 97 h 289"/>
                  <a:gd name="T4" fmla="*/ 8 w 113"/>
                  <a:gd name="T5" fmla="*/ 69 h 289"/>
                  <a:gd name="T6" fmla="*/ 21 w 113"/>
                  <a:gd name="T7" fmla="*/ 54 h 289"/>
                  <a:gd name="T8" fmla="*/ 27 w 113"/>
                  <a:gd name="T9" fmla="*/ 35 h 289"/>
                  <a:gd name="T10" fmla="*/ 38 w 113"/>
                  <a:gd name="T11" fmla="*/ 20 h 289"/>
                  <a:gd name="T12" fmla="*/ 56 w 113"/>
                  <a:gd name="T13" fmla="*/ 11 h 289"/>
                  <a:gd name="T14" fmla="*/ 57 w 113"/>
                  <a:gd name="T15" fmla="*/ 3 h 289"/>
                  <a:gd name="T16" fmla="*/ 74 w 113"/>
                  <a:gd name="T17" fmla="*/ 0 h 289"/>
                  <a:gd name="T18" fmla="*/ 78 w 113"/>
                  <a:gd name="T19" fmla="*/ 8 h 289"/>
                  <a:gd name="T20" fmla="*/ 84 w 113"/>
                  <a:gd name="T21" fmla="*/ 25 h 289"/>
                  <a:gd name="T22" fmla="*/ 78 w 113"/>
                  <a:gd name="T23" fmla="*/ 37 h 289"/>
                  <a:gd name="T24" fmla="*/ 68 w 113"/>
                  <a:gd name="T25" fmla="*/ 45 h 289"/>
                  <a:gd name="T26" fmla="*/ 67 w 113"/>
                  <a:gd name="T27" fmla="*/ 58 h 289"/>
                  <a:gd name="T28" fmla="*/ 83 w 113"/>
                  <a:gd name="T29" fmla="*/ 60 h 289"/>
                  <a:gd name="T30" fmla="*/ 91 w 113"/>
                  <a:gd name="T31" fmla="*/ 75 h 289"/>
                  <a:gd name="T32" fmla="*/ 94 w 113"/>
                  <a:gd name="T33" fmla="*/ 98 h 289"/>
                  <a:gd name="T34" fmla="*/ 109 w 113"/>
                  <a:gd name="T35" fmla="*/ 102 h 289"/>
                  <a:gd name="T36" fmla="*/ 112 w 113"/>
                  <a:gd name="T37" fmla="*/ 111 h 289"/>
                  <a:gd name="T38" fmla="*/ 105 w 113"/>
                  <a:gd name="T39" fmla="*/ 125 h 289"/>
                  <a:gd name="T40" fmla="*/ 97 w 113"/>
                  <a:gd name="T41" fmla="*/ 132 h 289"/>
                  <a:gd name="T42" fmla="*/ 82 w 113"/>
                  <a:gd name="T43" fmla="*/ 138 h 289"/>
                  <a:gd name="T44" fmla="*/ 80 w 113"/>
                  <a:gd name="T45" fmla="*/ 164 h 289"/>
                  <a:gd name="T46" fmla="*/ 84 w 113"/>
                  <a:gd name="T47" fmla="*/ 175 h 289"/>
                  <a:gd name="T48" fmla="*/ 96 w 113"/>
                  <a:gd name="T49" fmla="*/ 190 h 289"/>
                  <a:gd name="T50" fmla="*/ 91 w 113"/>
                  <a:gd name="T51" fmla="*/ 215 h 289"/>
                  <a:gd name="T52" fmla="*/ 93 w 113"/>
                  <a:gd name="T53" fmla="*/ 227 h 289"/>
                  <a:gd name="T54" fmla="*/ 98 w 113"/>
                  <a:gd name="T55" fmla="*/ 246 h 289"/>
                  <a:gd name="T56" fmla="*/ 110 w 113"/>
                  <a:gd name="T57" fmla="*/ 257 h 289"/>
                  <a:gd name="T58" fmla="*/ 101 w 113"/>
                  <a:gd name="T59" fmla="*/ 278 h 289"/>
                  <a:gd name="T60" fmla="*/ 94 w 113"/>
                  <a:gd name="T61" fmla="*/ 288 h 289"/>
                  <a:gd name="T62" fmla="*/ 88 w 113"/>
                  <a:gd name="T63" fmla="*/ 261 h 289"/>
                  <a:gd name="T64" fmla="*/ 84 w 113"/>
                  <a:gd name="T65" fmla="*/ 242 h 289"/>
                  <a:gd name="T66" fmla="*/ 73 w 113"/>
                  <a:gd name="T67" fmla="*/ 234 h 289"/>
                  <a:gd name="T68" fmla="*/ 78 w 113"/>
                  <a:gd name="T69" fmla="*/ 197 h 289"/>
                  <a:gd name="T70" fmla="*/ 64 w 113"/>
                  <a:gd name="T71" fmla="*/ 175 h 289"/>
                  <a:gd name="T72" fmla="*/ 56 w 113"/>
                  <a:gd name="T73" fmla="*/ 187 h 289"/>
                  <a:gd name="T74" fmla="*/ 46 w 113"/>
                  <a:gd name="T75" fmla="*/ 197 h 289"/>
                  <a:gd name="T76" fmla="*/ 32 w 113"/>
                  <a:gd name="T77" fmla="*/ 192 h 289"/>
                  <a:gd name="T78" fmla="*/ 28 w 113"/>
                  <a:gd name="T79" fmla="*/ 160 h 289"/>
                  <a:gd name="T80" fmla="*/ 25 w 113"/>
                  <a:gd name="T81" fmla="*/ 145 h 289"/>
                  <a:gd name="T82" fmla="*/ 13 w 113"/>
                  <a:gd name="T83" fmla="*/ 128 h 289"/>
                  <a:gd name="T84" fmla="*/ 0 w 113"/>
                  <a:gd name="T85" fmla="*/ 117 h 289"/>
                  <a:gd name="T86" fmla="*/ 1 w 113"/>
                  <a:gd name="T87" fmla="*/ 109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3" h="289">
                    <a:moveTo>
                      <a:pt x="1" y="109"/>
                    </a:moveTo>
                    <a:lnTo>
                      <a:pt x="8" y="97"/>
                    </a:lnTo>
                    <a:lnTo>
                      <a:pt x="8" y="69"/>
                    </a:lnTo>
                    <a:lnTo>
                      <a:pt x="21" y="54"/>
                    </a:lnTo>
                    <a:lnTo>
                      <a:pt x="27" y="35"/>
                    </a:lnTo>
                    <a:lnTo>
                      <a:pt x="38" y="20"/>
                    </a:lnTo>
                    <a:lnTo>
                      <a:pt x="56" y="11"/>
                    </a:lnTo>
                    <a:lnTo>
                      <a:pt x="57" y="3"/>
                    </a:lnTo>
                    <a:lnTo>
                      <a:pt x="74" y="0"/>
                    </a:lnTo>
                    <a:lnTo>
                      <a:pt x="78" y="8"/>
                    </a:lnTo>
                    <a:lnTo>
                      <a:pt x="84" y="25"/>
                    </a:lnTo>
                    <a:lnTo>
                      <a:pt x="78" y="37"/>
                    </a:lnTo>
                    <a:lnTo>
                      <a:pt x="68" y="45"/>
                    </a:lnTo>
                    <a:lnTo>
                      <a:pt x="67" y="58"/>
                    </a:lnTo>
                    <a:lnTo>
                      <a:pt x="83" y="60"/>
                    </a:lnTo>
                    <a:lnTo>
                      <a:pt x="91" y="75"/>
                    </a:lnTo>
                    <a:lnTo>
                      <a:pt x="94" y="98"/>
                    </a:lnTo>
                    <a:lnTo>
                      <a:pt x="109" y="102"/>
                    </a:lnTo>
                    <a:lnTo>
                      <a:pt x="112" y="111"/>
                    </a:lnTo>
                    <a:lnTo>
                      <a:pt x="105" y="125"/>
                    </a:lnTo>
                    <a:lnTo>
                      <a:pt x="97" y="132"/>
                    </a:lnTo>
                    <a:lnTo>
                      <a:pt x="82" y="138"/>
                    </a:lnTo>
                    <a:lnTo>
                      <a:pt x="80" y="164"/>
                    </a:lnTo>
                    <a:lnTo>
                      <a:pt x="84" y="175"/>
                    </a:lnTo>
                    <a:lnTo>
                      <a:pt x="96" y="190"/>
                    </a:lnTo>
                    <a:lnTo>
                      <a:pt x="91" y="215"/>
                    </a:lnTo>
                    <a:lnTo>
                      <a:pt x="93" y="227"/>
                    </a:lnTo>
                    <a:lnTo>
                      <a:pt x="98" y="246"/>
                    </a:lnTo>
                    <a:lnTo>
                      <a:pt x="110" y="257"/>
                    </a:lnTo>
                    <a:lnTo>
                      <a:pt x="101" y="278"/>
                    </a:lnTo>
                    <a:lnTo>
                      <a:pt x="94" y="288"/>
                    </a:lnTo>
                    <a:lnTo>
                      <a:pt x="88" y="261"/>
                    </a:lnTo>
                    <a:lnTo>
                      <a:pt x="84" y="242"/>
                    </a:lnTo>
                    <a:lnTo>
                      <a:pt x="73" y="234"/>
                    </a:lnTo>
                    <a:lnTo>
                      <a:pt x="78" y="197"/>
                    </a:lnTo>
                    <a:lnTo>
                      <a:pt x="64" y="175"/>
                    </a:lnTo>
                    <a:lnTo>
                      <a:pt x="56" y="187"/>
                    </a:lnTo>
                    <a:lnTo>
                      <a:pt x="46" y="197"/>
                    </a:lnTo>
                    <a:lnTo>
                      <a:pt x="32" y="192"/>
                    </a:lnTo>
                    <a:lnTo>
                      <a:pt x="28" y="160"/>
                    </a:lnTo>
                    <a:lnTo>
                      <a:pt x="25" y="145"/>
                    </a:lnTo>
                    <a:lnTo>
                      <a:pt x="13" y="128"/>
                    </a:lnTo>
                    <a:lnTo>
                      <a:pt x="0" y="117"/>
                    </a:lnTo>
                    <a:lnTo>
                      <a:pt x="1" y="109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59" name="Freeform 202">
                <a:extLst>
                  <a:ext uri="{FF2B5EF4-FFF2-40B4-BE49-F238E27FC236}">
                    <a16:creationId xmlns:a16="http://schemas.microsoft.com/office/drawing/2014/main" id="{AD248CE0-7178-4DAD-07DE-4E55E85BA6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26716" y="4100508"/>
                <a:ext cx="298772" cy="330320"/>
              </a:xfrm>
              <a:custGeom>
                <a:avLst/>
                <a:gdLst>
                  <a:gd name="T0" fmla="*/ 65 w 170"/>
                  <a:gd name="T1" fmla="*/ 29 h 187"/>
                  <a:gd name="T2" fmla="*/ 43 w 170"/>
                  <a:gd name="T3" fmla="*/ 20 h 187"/>
                  <a:gd name="T4" fmla="*/ 25 w 170"/>
                  <a:gd name="T5" fmla="*/ 0 h 187"/>
                  <a:gd name="T6" fmla="*/ 3 w 170"/>
                  <a:gd name="T7" fmla="*/ 3 h 187"/>
                  <a:gd name="T8" fmla="*/ 0 w 170"/>
                  <a:gd name="T9" fmla="*/ 11 h 187"/>
                  <a:gd name="T10" fmla="*/ 26 w 170"/>
                  <a:gd name="T11" fmla="*/ 29 h 187"/>
                  <a:gd name="T12" fmla="*/ 49 w 170"/>
                  <a:gd name="T13" fmla="*/ 49 h 187"/>
                  <a:gd name="T14" fmla="*/ 65 w 170"/>
                  <a:gd name="T15" fmla="*/ 63 h 187"/>
                  <a:gd name="T16" fmla="*/ 69 w 170"/>
                  <a:gd name="T17" fmla="*/ 84 h 187"/>
                  <a:gd name="T18" fmla="*/ 78 w 170"/>
                  <a:gd name="T19" fmla="*/ 103 h 187"/>
                  <a:gd name="T20" fmla="*/ 108 w 170"/>
                  <a:gd name="T21" fmla="*/ 143 h 187"/>
                  <a:gd name="T22" fmla="*/ 134 w 170"/>
                  <a:gd name="T23" fmla="*/ 174 h 187"/>
                  <a:gd name="T24" fmla="*/ 143 w 170"/>
                  <a:gd name="T25" fmla="*/ 186 h 187"/>
                  <a:gd name="T26" fmla="*/ 169 w 170"/>
                  <a:gd name="T27" fmla="*/ 174 h 187"/>
                  <a:gd name="T28" fmla="*/ 166 w 170"/>
                  <a:gd name="T29" fmla="*/ 158 h 187"/>
                  <a:gd name="T30" fmla="*/ 166 w 170"/>
                  <a:gd name="T31" fmla="*/ 138 h 187"/>
                  <a:gd name="T32" fmla="*/ 158 w 170"/>
                  <a:gd name="T33" fmla="*/ 127 h 187"/>
                  <a:gd name="T34" fmla="*/ 135 w 170"/>
                  <a:gd name="T35" fmla="*/ 119 h 187"/>
                  <a:gd name="T36" fmla="*/ 135 w 170"/>
                  <a:gd name="T37" fmla="*/ 110 h 187"/>
                  <a:gd name="T38" fmla="*/ 127 w 170"/>
                  <a:gd name="T39" fmla="*/ 97 h 187"/>
                  <a:gd name="T40" fmla="*/ 127 w 170"/>
                  <a:gd name="T41" fmla="*/ 79 h 187"/>
                  <a:gd name="T42" fmla="*/ 112 w 170"/>
                  <a:gd name="T43" fmla="*/ 65 h 187"/>
                  <a:gd name="T44" fmla="*/ 92 w 170"/>
                  <a:gd name="T45" fmla="*/ 53 h 187"/>
                  <a:gd name="T46" fmla="*/ 65 w 170"/>
                  <a:gd name="T47" fmla="*/ 29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0" h="187">
                    <a:moveTo>
                      <a:pt x="65" y="29"/>
                    </a:moveTo>
                    <a:lnTo>
                      <a:pt x="43" y="20"/>
                    </a:lnTo>
                    <a:lnTo>
                      <a:pt x="25" y="0"/>
                    </a:lnTo>
                    <a:lnTo>
                      <a:pt x="3" y="3"/>
                    </a:lnTo>
                    <a:lnTo>
                      <a:pt x="0" y="11"/>
                    </a:lnTo>
                    <a:lnTo>
                      <a:pt x="26" y="29"/>
                    </a:lnTo>
                    <a:lnTo>
                      <a:pt x="49" y="49"/>
                    </a:lnTo>
                    <a:lnTo>
                      <a:pt x="65" y="63"/>
                    </a:lnTo>
                    <a:lnTo>
                      <a:pt x="69" y="84"/>
                    </a:lnTo>
                    <a:lnTo>
                      <a:pt x="78" y="103"/>
                    </a:lnTo>
                    <a:lnTo>
                      <a:pt x="108" y="143"/>
                    </a:lnTo>
                    <a:lnTo>
                      <a:pt x="134" y="174"/>
                    </a:lnTo>
                    <a:lnTo>
                      <a:pt x="143" y="186"/>
                    </a:lnTo>
                    <a:lnTo>
                      <a:pt x="169" y="174"/>
                    </a:lnTo>
                    <a:lnTo>
                      <a:pt x="166" y="158"/>
                    </a:lnTo>
                    <a:lnTo>
                      <a:pt x="166" y="138"/>
                    </a:lnTo>
                    <a:lnTo>
                      <a:pt x="158" y="127"/>
                    </a:lnTo>
                    <a:lnTo>
                      <a:pt x="135" y="119"/>
                    </a:lnTo>
                    <a:lnTo>
                      <a:pt x="135" y="110"/>
                    </a:lnTo>
                    <a:lnTo>
                      <a:pt x="127" y="97"/>
                    </a:lnTo>
                    <a:lnTo>
                      <a:pt x="127" y="79"/>
                    </a:lnTo>
                    <a:lnTo>
                      <a:pt x="112" y="65"/>
                    </a:lnTo>
                    <a:lnTo>
                      <a:pt x="92" y="53"/>
                    </a:lnTo>
                    <a:lnTo>
                      <a:pt x="65" y="29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60" name="Freeform 203">
                <a:extLst>
                  <a:ext uri="{FF2B5EF4-FFF2-40B4-BE49-F238E27FC236}">
                    <a16:creationId xmlns:a16="http://schemas.microsoft.com/office/drawing/2014/main" id="{55F71FFF-9488-E84E-98C0-8E8B8498F1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0524" y="4054892"/>
                <a:ext cx="287765" cy="324028"/>
              </a:xfrm>
              <a:custGeom>
                <a:avLst/>
                <a:gdLst>
                  <a:gd name="T0" fmla="*/ 35 w 163"/>
                  <a:gd name="T1" fmla="*/ 89 h 184"/>
                  <a:gd name="T2" fmla="*/ 4 w 163"/>
                  <a:gd name="T3" fmla="*/ 89 h 184"/>
                  <a:gd name="T4" fmla="*/ 0 w 163"/>
                  <a:gd name="T5" fmla="*/ 112 h 184"/>
                  <a:gd name="T6" fmla="*/ 11 w 163"/>
                  <a:gd name="T7" fmla="*/ 118 h 184"/>
                  <a:gd name="T8" fmla="*/ 12 w 163"/>
                  <a:gd name="T9" fmla="*/ 136 h 184"/>
                  <a:gd name="T10" fmla="*/ 25 w 163"/>
                  <a:gd name="T11" fmla="*/ 139 h 184"/>
                  <a:gd name="T12" fmla="*/ 26 w 163"/>
                  <a:gd name="T13" fmla="*/ 160 h 184"/>
                  <a:gd name="T14" fmla="*/ 34 w 163"/>
                  <a:gd name="T15" fmla="*/ 161 h 184"/>
                  <a:gd name="T16" fmla="*/ 41 w 163"/>
                  <a:gd name="T17" fmla="*/ 170 h 184"/>
                  <a:gd name="T18" fmla="*/ 62 w 163"/>
                  <a:gd name="T19" fmla="*/ 175 h 184"/>
                  <a:gd name="T20" fmla="*/ 70 w 163"/>
                  <a:gd name="T21" fmla="*/ 164 h 184"/>
                  <a:gd name="T22" fmla="*/ 81 w 163"/>
                  <a:gd name="T23" fmla="*/ 168 h 184"/>
                  <a:gd name="T24" fmla="*/ 89 w 163"/>
                  <a:gd name="T25" fmla="*/ 183 h 184"/>
                  <a:gd name="T26" fmla="*/ 108 w 163"/>
                  <a:gd name="T27" fmla="*/ 181 h 184"/>
                  <a:gd name="T28" fmla="*/ 112 w 163"/>
                  <a:gd name="T29" fmla="*/ 169 h 184"/>
                  <a:gd name="T30" fmla="*/ 120 w 163"/>
                  <a:gd name="T31" fmla="*/ 157 h 184"/>
                  <a:gd name="T32" fmla="*/ 120 w 163"/>
                  <a:gd name="T33" fmla="*/ 142 h 184"/>
                  <a:gd name="T34" fmla="*/ 132 w 163"/>
                  <a:gd name="T35" fmla="*/ 131 h 184"/>
                  <a:gd name="T36" fmla="*/ 138 w 163"/>
                  <a:gd name="T37" fmla="*/ 107 h 184"/>
                  <a:gd name="T38" fmla="*/ 151 w 163"/>
                  <a:gd name="T39" fmla="*/ 102 h 184"/>
                  <a:gd name="T40" fmla="*/ 151 w 163"/>
                  <a:gd name="T41" fmla="*/ 88 h 184"/>
                  <a:gd name="T42" fmla="*/ 137 w 163"/>
                  <a:gd name="T43" fmla="*/ 77 h 184"/>
                  <a:gd name="T44" fmla="*/ 137 w 163"/>
                  <a:gd name="T45" fmla="*/ 52 h 184"/>
                  <a:gd name="T46" fmla="*/ 148 w 163"/>
                  <a:gd name="T47" fmla="*/ 43 h 184"/>
                  <a:gd name="T48" fmla="*/ 162 w 163"/>
                  <a:gd name="T49" fmla="*/ 32 h 184"/>
                  <a:gd name="T50" fmla="*/ 159 w 163"/>
                  <a:gd name="T51" fmla="*/ 17 h 184"/>
                  <a:gd name="T52" fmla="*/ 141 w 163"/>
                  <a:gd name="T53" fmla="*/ 13 h 184"/>
                  <a:gd name="T54" fmla="*/ 131 w 163"/>
                  <a:gd name="T55" fmla="*/ 9 h 184"/>
                  <a:gd name="T56" fmla="*/ 114 w 163"/>
                  <a:gd name="T57" fmla="*/ 0 h 184"/>
                  <a:gd name="T58" fmla="*/ 110 w 163"/>
                  <a:gd name="T59" fmla="*/ 14 h 184"/>
                  <a:gd name="T60" fmla="*/ 99 w 163"/>
                  <a:gd name="T61" fmla="*/ 20 h 184"/>
                  <a:gd name="T62" fmla="*/ 96 w 163"/>
                  <a:gd name="T63" fmla="*/ 37 h 184"/>
                  <a:gd name="T64" fmla="*/ 84 w 163"/>
                  <a:gd name="T65" fmla="*/ 43 h 184"/>
                  <a:gd name="T66" fmla="*/ 70 w 163"/>
                  <a:gd name="T67" fmla="*/ 53 h 184"/>
                  <a:gd name="T68" fmla="*/ 63 w 163"/>
                  <a:gd name="T69" fmla="*/ 68 h 184"/>
                  <a:gd name="T70" fmla="*/ 44 w 163"/>
                  <a:gd name="T71" fmla="*/ 66 h 184"/>
                  <a:gd name="T72" fmla="*/ 41 w 163"/>
                  <a:gd name="T73" fmla="*/ 80 h 184"/>
                  <a:gd name="T74" fmla="*/ 35 w 163"/>
                  <a:gd name="T75" fmla="*/ 89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3" h="184">
                    <a:moveTo>
                      <a:pt x="35" y="89"/>
                    </a:moveTo>
                    <a:lnTo>
                      <a:pt x="4" y="89"/>
                    </a:lnTo>
                    <a:lnTo>
                      <a:pt x="0" y="112"/>
                    </a:lnTo>
                    <a:lnTo>
                      <a:pt x="11" y="118"/>
                    </a:lnTo>
                    <a:lnTo>
                      <a:pt x="12" y="136"/>
                    </a:lnTo>
                    <a:lnTo>
                      <a:pt x="25" y="139"/>
                    </a:lnTo>
                    <a:lnTo>
                      <a:pt x="26" y="160"/>
                    </a:lnTo>
                    <a:lnTo>
                      <a:pt x="34" y="161"/>
                    </a:lnTo>
                    <a:lnTo>
                      <a:pt x="41" y="170"/>
                    </a:lnTo>
                    <a:lnTo>
                      <a:pt x="62" y="175"/>
                    </a:lnTo>
                    <a:lnTo>
                      <a:pt x="70" y="164"/>
                    </a:lnTo>
                    <a:lnTo>
                      <a:pt x="81" y="168"/>
                    </a:lnTo>
                    <a:lnTo>
                      <a:pt x="89" y="183"/>
                    </a:lnTo>
                    <a:lnTo>
                      <a:pt x="108" y="181"/>
                    </a:lnTo>
                    <a:lnTo>
                      <a:pt x="112" y="169"/>
                    </a:lnTo>
                    <a:lnTo>
                      <a:pt x="120" y="157"/>
                    </a:lnTo>
                    <a:lnTo>
                      <a:pt x="120" y="142"/>
                    </a:lnTo>
                    <a:lnTo>
                      <a:pt x="132" y="131"/>
                    </a:lnTo>
                    <a:lnTo>
                      <a:pt x="138" y="107"/>
                    </a:lnTo>
                    <a:lnTo>
                      <a:pt x="151" y="102"/>
                    </a:lnTo>
                    <a:lnTo>
                      <a:pt x="151" y="88"/>
                    </a:lnTo>
                    <a:lnTo>
                      <a:pt x="137" y="77"/>
                    </a:lnTo>
                    <a:lnTo>
                      <a:pt x="137" y="52"/>
                    </a:lnTo>
                    <a:lnTo>
                      <a:pt x="148" y="43"/>
                    </a:lnTo>
                    <a:lnTo>
                      <a:pt x="162" y="32"/>
                    </a:lnTo>
                    <a:lnTo>
                      <a:pt x="159" y="17"/>
                    </a:lnTo>
                    <a:lnTo>
                      <a:pt x="141" y="13"/>
                    </a:lnTo>
                    <a:lnTo>
                      <a:pt x="131" y="9"/>
                    </a:lnTo>
                    <a:lnTo>
                      <a:pt x="114" y="0"/>
                    </a:lnTo>
                    <a:lnTo>
                      <a:pt x="110" y="14"/>
                    </a:lnTo>
                    <a:lnTo>
                      <a:pt x="99" y="20"/>
                    </a:lnTo>
                    <a:lnTo>
                      <a:pt x="96" y="37"/>
                    </a:lnTo>
                    <a:lnTo>
                      <a:pt x="84" y="43"/>
                    </a:lnTo>
                    <a:lnTo>
                      <a:pt x="70" y="53"/>
                    </a:lnTo>
                    <a:lnTo>
                      <a:pt x="63" y="68"/>
                    </a:lnTo>
                    <a:lnTo>
                      <a:pt x="44" y="66"/>
                    </a:lnTo>
                    <a:lnTo>
                      <a:pt x="41" y="80"/>
                    </a:lnTo>
                    <a:lnTo>
                      <a:pt x="35" y="89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61" name="Freeform 204">
                <a:extLst>
                  <a:ext uri="{FF2B5EF4-FFF2-40B4-BE49-F238E27FC236}">
                    <a16:creationId xmlns:a16="http://schemas.microsoft.com/office/drawing/2014/main" id="{E0D849EB-CB7E-A336-50F8-5EDB30AACE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4971" y="3576714"/>
                <a:ext cx="196560" cy="440427"/>
              </a:xfrm>
              <a:custGeom>
                <a:avLst/>
                <a:gdLst>
                  <a:gd name="T0" fmla="*/ 0 w 111"/>
                  <a:gd name="T1" fmla="*/ 12 h 250"/>
                  <a:gd name="T2" fmla="*/ 8 w 111"/>
                  <a:gd name="T3" fmla="*/ 35 h 250"/>
                  <a:gd name="T4" fmla="*/ 34 w 111"/>
                  <a:gd name="T5" fmla="*/ 44 h 250"/>
                  <a:gd name="T6" fmla="*/ 36 w 111"/>
                  <a:gd name="T7" fmla="*/ 53 h 250"/>
                  <a:gd name="T8" fmla="*/ 32 w 111"/>
                  <a:gd name="T9" fmla="*/ 69 h 250"/>
                  <a:gd name="T10" fmla="*/ 42 w 111"/>
                  <a:gd name="T11" fmla="*/ 80 h 250"/>
                  <a:gd name="T12" fmla="*/ 64 w 111"/>
                  <a:gd name="T13" fmla="*/ 113 h 250"/>
                  <a:gd name="T14" fmla="*/ 77 w 111"/>
                  <a:gd name="T15" fmla="*/ 122 h 250"/>
                  <a:gd name="T16" fmla="*/ 77 w 111"/>
                  <a:gd name="T17" fmla="*/ 151 h 250"/>
                  <a:gd name="T18" fmla="*/ 83 w 111"/>
                  <a:gd name="T19" fmla="*/ 156 h 250"/>
                  <a:gd name="T20" fmla="*/ 85 w 111"/>
                  <a:gd name="T21" fmla="*/ 183 h 250"/>
                  <a:gd name="T22" fmla="*/ 75 w 111"/>
                  <a:gd name="T23" fmla="*/ 191 h 250"/>
                  <a:gd name="T24" fmla="*/ 61 w 111"/>
                  <a:gd name="T25" fmla="*/ 205 h 250"/>
                  <a:gd name="T26" fmla="*/ 47 w 111"/>
                  <a:gd name="T27" fmla="*/ 215 h 250"/>
                  <a:gd name="T28" fmla="*/ 53 w 111"/>
                  <a:gd name="T29" fmla="*/ 224 h 250"/>
                  <a:gd name="T30" fmla="*/ 46 w 111"/>
                  <a:gd name="T31" fmla="*/ 234 h 250"/>
                  <a:gd name="T32" fmla="*/ 51 w 111"/>
                  <a:gd name="T33" fmla="*/ 249 h 250"/>
                  <a:gd name="T34" fmla="*/ 77 w 111"/>
                  <a:gd name="T35" fmla="*/ 230 h 250"/>
                  <a:gd name="T36" fmla="*/ 100 w 111"/>
                  <a:gd name="T37" fmla="*/ 209 h 250"/>
                  <a:gd name="T38" fmla="*/ 106 w 111"/>
                  <a:gd name="T39" fmla="*/ 201 h 250"/>
                  <a:gd name="T40" fmla="*/ 110 w 111"/>
                  <a:gd name="T41" fmla="*/ 163 h 250"/>
                  <a:gd name="T42" fmla="*/ 102 w 111"/>
                  <a:gd name="T43" fmla="*/ 131 h 250"/>
                  <a:gd name="T44" fmla="*/ 81 w 111"/>
                  <a:gd name="T45" fmla="*/ 108 h 250"/>
                  <a:gd name="T46" fmla="*/ 57 w 111"/>
                  <a:gd name="T47" fmla="*/ 80 h 250"/>
                  <a:gd name="T48" fmla="*/ 57 w 111"/>
                  <a:gd name="T49" fmla="*/ 59 h 250"/>
                  <a:gd name="T50" fmla="*/ 63 w 111"/>
                  <a:gd name="T51" fmla="*/ 52 h 250"/>
                  <a:gd name="T52" fmla="*/ 81 w 111"/>
                  <a:gd name="T53" fmla="*/ 38 h 250"/>
                  <a:gd name="T54" fmla="*/ 60 w 111"/>
                  <a:gd name="T55" fmla="*/ 8 h 250"/>
                  <a:gd name="T56" fmla="*/ 37 w 111"/>
                  <a:gd name="T57" fmla="*/ 0 h 250"/>
                  <a:gd name="T58" fmla="*/ 23 w 111"/>
                  <a:gd name="T59" fmla="*/ 0 h 250"/>
                  <a:gd name="T60" fmla="*/ 0 w 111"/>
                  <a:gd name="T61" fmla="*/ 12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1" h="250">
                    <a:moveTo>
                      <a:pt x="0" y="12"/>
                    </a:moveTo>
                    <a:lnTo>
                      <a:pt x="8" y="35"/>
                    </a:lnTo>
                    <a:lnTo>
                      <a:pt x="34" y="44"/>
                    </a:lnTo>
                    <a:lnTo>
                      <a:pt x="36" y="53"/>
                    </a:lnTo>
                    <a:lnTo>
                      <a:pt x="32" y="69"/>
                    </a:lnTo>
                    <a:lnTo>
                      <a:pt x="42" y="80"/>
                    </a:lnTo>
                    <a:lnTo>
                      <a:pt x="64" y="113"/>
                    </a:lnTo>
                    <a:lnTo>
                      <a:pt x="77" y="122"/>
                    </a:lnTo>
                    <a:lnTo>
                      <a:pt x="77" y="151"/>
                    </a:lnTo>
                    <a:lnTo>
                      <a:pt x="83" y="156"/>
                    </a:lnTo>
                    <a:lnTo>
                      <a:pt x="85" y="183"/>
                    </a:lnTo>
                    <a:lnTo>
                      <a:pt x="75" y="191"/>
                    </a:lnTo>
                    <a:lnTo>
                      <a:pt x="61" y="205"/>
                    </a:lnTo>
                    <a:lnTo>
                      <a:pt x="47" y="215"/>
                    </a:lnTo>
                    <a:lnTo>
                      <a:pt x="53" y="224"/>
                    </a:lnTo>
                    <a:lnTo>
                      <a:pt x="46" y="234"/>
                    </a:lnTo>
                    <a:lnTo>
                      <a:pt x="51" y="249"/>
                    </a:lnTo>
                    <a:lnTo>
                      <a:pt x="77" y="230"/>
                    </a:lnTo>
                    <a:lnTo>
                      <a:pt x="100" y="209"/>
                    </a:lnTo>
                    <a:lnTo>
                      <a:pt x="106" y="201"/>
                    </a:lnTo>
                    <a:lnTo>
                      <a:pt x="110" y="163"/>
                    </a:lnTo>
                    <a:lnTo>
                      <a:pt x="102" y="131"/>
                    </a:lnTo>
                    <a:lnTo>
                      <a:pt x="81" y="108"/>
                    </a:lnTo>
                    <a:lnTo>
                      <a:pt x="57" y="80"/>
                    </a:lnTo>
                    <a:lnTo>
                      <a:pt x="57" y="59"/>
                    </a:lnTo>
                    <a:lnTo>
                      <a:pt x="63" y="52"/>
                    </a:lnTo>
                    <a:lnTo>
                      <a:pt x="81" y="38"/>
                    </a:lnTo>
                    <a:lnTo>
                      <a:pt x="60" y="8"/>
                    </a:lnTo>
                    <a:lnTo>
                      <a:pt x="37" y="0"/>
                    </a:lnTo>
                    <a:lnTo>
                      <a:pt x="23" y="0"/>
                    </a:lnTo>
                    <a:lnTo>
                      <a:pt x="0" y="12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62" name="Freeform 205">
                <a:extLst>
                  <a:ext uri="{FF2B5EF4-FFF2-40B4-BE49-F238E27FC236}">
                    <a16:creationId xmlns:a16="http://schemas.microsoft.com/office/drawing/2014/main" id="{528CDE97-C22B-AAE2-4515-651E2CB24C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25243" y="4298700"/>
                <a:ext cx="253170" cy="224932"/>
              </a:xfrm>
              <a:custGeom>
                <a:avLst/>
                <a:gdLst>
                  <a:gd name="T0" fmla="*/ 124 w 144"/>
                  <a:gd name="T1" fmla="*/ 24 h 128"/>
                  <a:gd name="T2" fmla="*/ 110 w 144"/>
                  <a:gd name="T3" fmla="*/ 19 h 128"/>
                  <a:gd name="T4" fmla="*/ 80 w 144"/>
                  <a:gd name="T5" fmla="*/ 6 h 128"/>
                  <a:gd name="T6" fmla="*/ 71 w 144"/>
                  <a:gd name="T7" fmla="*/ 0 h 128"/>
                  <a:gd name="T8" fmla="*/ 55 w 144"/>
                  <a:gd name="T9" fmla="*/ 3 h 128"/>
                  <a:gd name="T10" fmla="*/ 40 w 144"/>
                  <a:gd name="T11" fmla="*/ 19 h 128"/>
                  <a:gd name="T12" fmla="*/ 22 w 144"/>
                  <a:gd name="T13" fmla="*/ 29 h 128"/>
                  <a:gd name="T14" fmla="*/ 6 w 144"/>
                  <a:gd name="T15" fmla="*/ 32 h 128"/>
                  <a:gd name="T16" fmla="*/ 0 w 144"/>
                  <a:gd name="T17" fmla="*/ 34 h 128"/>
                  <a:gd name="T18" fmla="*/ 6 w 144"/>
                  <a:gd name="T19" fmla="*/ 45 h 128"/>
                  <a:gd name="T20" fmla="*/ 21 w 144"/>
                  <a:gd name="T21" fmla="*/ 43 h 128"/>
                  <a:gd name="T22" fmla="*/ 41 w 144"/>
                  <a:gd name="T23" fmla="*/ 54 h 128"/>
                  <a:gd name="T24" fmla="*/ 55 w 144"/>
                  <a:gd name="T25" fmla="*/ 62 h 128"/>
                  <a:gd name="T26" fmla="*/ 69 w 144"/>
                  <a:gd name="T27" fmla="*/ 75 h 128"/>
                  <a:gd name="T28" fmla="*/ 69 w 144"/>
                  <a:gd name="T29" fmla="*/ 92 h 128"/>
                  <a:gd name="T30" fmla="*/ 66 w 144"/>
                  <a:gd name="T31" fmla="*/ 98 h 128"/>
                  <a:gd name="T32" fmla="*/ 53 w 144"/>
                  <a:gd name="T33" fmla="*/ 103 h 128"/>
                  <a:gd name="T34" fmla="*/ 56 w 144"/>
                  <a:gd name="T35" fmla="*/ 116 h 128"/>
                  <a:gd name="T36" fmla="*/ 74 w 144"/>
                  <a:gd name="T37" fmla="*/ 114 h 128"/>
                  <a:gd name="T38" fmla="*/ 92 w 144"/>
                  <a:gd name="T39" fmla="*/ 114 h 128"/>
                  <a:gd name="T40" fmla="*/ 99 w 144"/>
                  <a:gd name="T41" fmla="*/ 122 h 128"/>
                  <a:gd name="T42" fmla="*/ 111 w 144"/>
                  <a:gd name="T43" fmla="*/ 127 h 128"/>
                  <a:gd name="T44" fmla="*/ 128 w 144"/>
                  <a:gd name="T45" fmla="*/ 120 h 128"/>
                  <a:gd name="T46" fmla="*/ 135 w 144"/>
                  <a:gd name="T47" fmla="*/ 107 h 128"/>
                  <a:gd name="T48" fmla="*/ 143 w 144"/>
                  <a:gd name="T49" fmla="*/ 97 h 128"/>
                  <a:gd name="T50" fmla="*/ 124 w 144"/>
                  <a:gd name="T51" fmla="*/ 24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4" h="128">
                    <a:moveTo>
                      <a:pt x="124" y="24"/>
                    </a:moveTo>
                    <a:lnTo>
                      <a:pt x="110" y="19"/>
                    </a:lnTo>
                    <a:lnTo>
                      <a:pt x="80" y="6"/>
                    </a:lnTo>
                    <a:lnTo>
                      <a:pt x="71" y="0"/>
                    </a:lnTo>
                    <a:lnTo>
                      <a:pt x="55" y="3"/>
                    </a:lnTo>
                    <a:lnTo>
                      <a:pt x="40" y="19"/>
                    </a:lnTo>
                    <a:lnTo>
                      <a:pt x="22" y="29"/>
                    </a:lnTo>
                    <a:lnTo>
                      <a:pt x="6" y="32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21" y="43"/>
                    </a:lnTo>
                    <a:lnTo>
                      <a:pt x="41" y="54"/>
                    </a:lnTo>
                    <a:lnTo>
                      <a:pt x="55" y="62"/>
                    </a:lnTo>
                    <a:lnTo>
                      <a:pt x="69" y="75"/>
                    </a:lnTo>
                    <a:lnTo>
                      <a:pt x="69" y="92"/>
                    </a:lnTo>
                    <a:lnTo>
                      <a:pt x="66" y="98"/>
                    </a:lnTo>
                    <a:lnTo>
                      <a:pt x="53" y="103"/>
                    </a:lnTo>
                    <a:lnTo>
                      <a:pt x="56" y="116"/>
                    </a:lnTo>
                    <a:lnTo>
                      <a:pt x="74" y="114"/>
                    </a:lnTo>
                    <a:lnTo>
                      <a:pt x="92" y="114"/>
                    </a:lnTo>
                    <a:lnTo>
                      <a:pt x="99" y="122"/>
                    </a:lnTo>
                    <a:lnTo>
                      <a:pt x="111" y="127"/>
                    </a:lnTo>
                    <a:lnTo>
                      <a:pt x="128" y="120"/>
                    </a:lnTo>
                    <a:lnTo>
                      <a:pt x="135" y="107"/>
                    </a:lnTo>
                    <a:lnTo>
                      <a:pt x="143" y="97"/>
                    </a:lnTo>
                    <a:lnTo>
                      <a:pt x="124" y="24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63" name="Freeform 206">
                <a:extLst>
                  <a:ext uri="{FF2B5EF4-FFF2-40B4-BE49-F238E27FC236}">
                    <a16:creationId xmlns:a16="http://schemas.microsoft.com/office/drawing/2014/main" id="{90AC29DC-D698-A107-2C19-0DFDD73C7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34678" y="4275106"/>
                <a:ext cx="67617" cy="45616"/>
              </a:xfrm>
              <a:custGeom>
                <a:avLst/>
                <a:gdLst>
                  <a:gd name="T0" fmla="*/ 14 w 38"/>
                  <a:gd name="T1" fmla="*/ 24 h 26"/>
                  <a:gd name="T2" fmla="*/ 0 w 38"/>
                  <a:gd name="T3" fmla="*/ 25 h 26"/>
                  <a:gd name="T4" fmla="*/ 3 w 38"/>
                  <a:gd name="T5" fmla="*/ 13 h 26"/>
                  <a:gd name="T6" fmla="*/ 9 w 38"/>
                  <a:gd name="T7" fmla="*/ 0 h 26"/>
                  <a:gd name="T8" fmla="*/ 24 w 38"/>
                  <a:gd name="T9" fmla="*/ 3 h 26"/>
                  <a:gd name="T10" fmla="*/ 37 w 38"/>
                  <a:gd name="T11" fmla="*/ 6 h 26"/>
                  <a:gd name="T12" fmla="*/ 33 w 38"/>
                  <a:gd name="T13" fmla="*/ 16 h 26"/>
                  <a:gd name="T14" fmla="*/ 23 w 38"/>
                  <a:gd name="T15" fmla="*/ 25 h 26"/>
                  <a:gd name="T16" fmla="*/ 14 w 38"/>
                  <a:gd name="T17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" h="26">
                    <a:moveTo>
                      <a:pt x="14" y="24"/>
                    </a:moveTo>
                    <a:lnTo>
                      <a:pt x="0" y="25"/>
                    </a:lnTo>
                    <a:lnTo>
                      <a:pt x="3" y="13"/>
                    </a:lnTo>
                    <a:lnTo>
                      <a:pt x="9" y="0"/>
                    </a:lnTo>
                    <a:lnTo>
                      <a:pt x="24" y="3"/>
                    </a:lnTo>
                    <a:lnTo>
                      <a:pt x="37" y="6"/>
                    </a:lnTo>
                    <a:lnTo>
                      <a:pt x="33" y="16"/>
                    </a:lnTo>
                    <a:lnTo>
                      <a:pt x="23" y="25"/>
                    </a:lnTo>
                    <a:lnTo>
                      <a:pt x="14" y="24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64" name="Freeform 207">
                <a:extLst>
                  <a:ext uri="{FF2B5EF4-FFF2-40B4-BE49-F238E27FC236}">
                    <a16:creationId xmlns:a16="http://schemas.microsoft.com/office/drawing/2014/main" id="{741CBDB6-7F30-88C6-0D86-C0F1BCD77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04257" y="3054494"/>
                <a:ext cx="507912" cy="459302"/>
              </a:xfrm>
              <a:custGeom>
                <a:avLst/>
                <a:gdLst>
                  <a:gd name="T0" fmla="*/ 0 w 286"/>
                  <a:gd name="T1" fmla="*/ 6 h 261"/>
                  <a:gd name="T2" fmla="*/ 14 w 286"/>
                  <a:gd name="T3" fmla="*/ 43 h 261"/>
                  <a:gd name="T4" fmla="*/ 20 w 286"/>
                  <a:gd name="T5" fmla="*/ 73 h 261"/>
                  <a:gd name="T6" fmla="*/ 32 w 286"/>
                  <a:gd name="T7" fmla="*/ 92 h 261"/>
                  <a:gd name="T8" fmla="*/ 22 w 286"/>
                  <a:gd name="T9" fmla="*/ 114 h 261"/>
                  <a:gd name="T10" fmla="*/ 39 w 286"/>
                  <a:gd name="T11" fmla="*/ 133 h 261"/>
                  <a:gd name="T12" fmla="*/ 59 w 286"/>
                  <a:gd name="T13" fmla="*/ 133 h 261"/>
                  <a:gd name="T14" fmla="*/ 56 w 286"/>
                  <a:gd name="T15" fmla="*/ 159 h 261"/>
                  <a:gd name="T16" fmla="*/ 66 w 286"/>
                  <a:gd name="T17" fmla="*/ 176 h 261"/>
                  <a:gd name="T18" fmla="*/ 87 w 286"/>
                  <a:gd name="T19" fmla="*/ 180 h 261"/>
                  <a:gd name="T20" fmla="*/ 94 w 286"/>
                  <a:gd name="T21" fmla="*/ 187 h 261"/>
                  <a:gd name="T22" fmla="*/ 111 w 286"/>
                  <a:gd name="T23" fmla="*/ 212 h 261"/>
                  <a:gd name="T24" fmla="*/ 122 w 286"/>
                  <a:gd name="T25" fmla="*/ 221 h 261"/>
                  <a:gd name="T26" fmla="*/ 174 w 286"/>
                  <a:gd name="T27" fmla="*/ 235 h 261"/>
                  <a:gd name="T28" fmla="*/ 189 w 286"/>
                  <a:gd name="T29" fmla="*/ 227 h 261"/>
                  <a:gd name="T30" fmla="*/ 209 w 286"/>
                  <a:gd name="T31" fmla="*/ 260 h 261"/>
                  <a:gd name="T32" fmla="*/ 261 w 286"/>
                  <a:gd name="T33" fmla="*/ 260 h 261"/>
                  <a:gd name="T34" fmla="*/ 277 w 286"/>
                  <a:gd name="T35" fmla="*/ 242 h 261"/>
                  <a:gd name="T36" fmla="*/ 280 w 286"/>
                  <a:gd name="T37" fmla="*/ 223 h 261"/>
                  <a:gd name="T38" fmla="*/ 265 w 286"/>
                  <a:gd name="T39" fmla="*/ 205 h 261"/>
                  <a:gd name="T40" fmla="*/ 249 w 286"/>
                  <a:gd name="T41" fmla="*/ 184 h 261"/>
                  <a:gd name="T42" fmla="*/ 252 w 286"/>
                  <a:gd name="T43" fmla="*/ 156 h 261"/>
                  <a:gd name="T44" fmla="*/ 238 w 286"/>
                  <a:gd name="T45" fmla="*/ 121 h 261"/>
                  <a:gd name="T46" fmla="*/ 240 w 286"/>
                  <a:gd name="T47" fmla="*/ 66 h 261"/>
                  <a:gd name="T48" fmla="*/ 197 w 286"/>
                  <a:gd name="T49" fmla="*/ 40 h 261"/>
                  <a:gd name="T50" fmla="*/ 156 w 286"/>
                  <a:gd name="T51" fmla="*/ 33 h 261"/>
                  <a:gd name="T52" fmla="*/ 135 w 286"/>
                  <a:gd name="T53" fmla="*/ 52 h 261"/>
                  <a:gd name="T54" fmla="*/ 112 w 286"/>
                  <a:gd name="T55" fmla="*/ 65 h 261"/>
                  <a:gd name="T56" fmla="*/ 79 w 286"/>
                  <a:gd name="T57" fmla="*/ 50 h 261"/>
                  <a:gd name="T58" fmla="*/ 60 w 286"/>
                  <a:gd name="T59" fmla="*/ 21 h 261"/>
                  <a:gd name="T60" fmla="*/ 46 w 286"/>
                  <a:gd name="T61" fmla="*/ 8 h 261"/>
                  <a:gd name="T62" fmla="*/ 24 w 286"/>
                  <a:gd name="T63" fmla="*/ 20 h 261"/>
                  <a:gd name="T64" fmla="*/ 5 w 286"/>
                  <a:gd name="T65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6" h="261">
                    <a:moveTo>
                      <a:pt x="5" y="0"/>
                    </a:moveTo>
                    <a:lnTo>
                      <a:pt x="0" y="6"/>
                    </a:lnTo>
                    <a:lnTo>
                      <a:pt x="6" y="25"/>
                    </a:lnTo>
                    <a:lnTo>
                      <a:pt x="14" y="43"/>
                    </a:lnTo>
                    <a:lnTo>
                      <a:pt x="17" y="62"/>
                    </a:lnTo>
                    <a:lnTo>
                      <a:pt x="20" y="73"/>
                    </a:lnTo>
                    <a:lnTo>
                      <a:pt x="35" y="76"/>
                    </a:lnTo>
                    <a:lnTo>
                      <a:pt x="32" y="92"/>
                    </a:lnTo>
                    <a:lnTo>
                      <a:pt x="22" y="99"/>
                    </a:lnTo>
                    <a:lnTo>
                      <a:pt x="22" y="114"/>
                    </a:lnTo>
                    <a:lnTo>
                      <a:pt x="36" y="120"/>
                    </a:lnTo>
                    <a:lnTo>
                      <a:pt x="39" y="133"/>
                    </a:lnTo>
                    <a:lnTo>
                      <a:pt x="48" y="135"/>
                    </a:lnTo>
                    <a:lnTo>
                      <a:pt x="59" y="133"/>
                    </a:lnTo>
                    <a:lnTo>
                      <a:pt x="61" y="145"/>
                    </a:lnTo>
                    <a:lnTo>
                      <a:pt x="56" y="159"/>
                    </a:lnTo>
                    <a:lnTo>
                      <a:pt x="64" y="162"/>
                    </a:lnTo>
                    <a:lnTo>
                      <a:pt x="66" y="176"/>
                    </a:lnTo>
                    <a:lnTo>
                      <a:pt x="72" y="183"/>
                    </a:lnTo>
                    <a:lnTo>
                      <a:pt x="87" y="180"/>
                    </a:lnTo>
                    <a:lnTo>
                      <a:pt x="87" y="173"/>
                    </a:lnTo>
                    <a:lnTo>
                      <a:pt x="94" y="187"/>
                    </a:lnTo>
                    <a:lnTo>
                      <a:pt x="98" y="207"/>
                    </a:lnTo>
                    <a:lnTo>
                      <a:pt x="111" y="212"/>
                    </a:lnTo>
                    <a:lnTo>
                      <a:pt x="109" y="220"/>
                    </a:lnTo>
                    <a:lnTo>
                      <a:pt x="122" y="221"/>
                    </a:lnTo>
                    <a:lnTo>
                      <a:pt x="130" y="233"/>
                    </a:lnTo>
                    <a:lnTo>
                      <a:pt x="174" y="235"/>
                    </a:lnTo>
                    <a:lnTo>
                      <a:pt x="180" y="223"/>
                    </a:lnTo>
                    <a:lnTo>
                      <a:pt x="189" y="227"/>
                    </a:lnTo>
                    <a:lnTo>
                      <a:pt x="193" y="250"/>
                    </a:lnTo>
                    <a:lnTo>
                      <a:pt x="209" y="260"/>
                    </a:lnTo>
                    <a:lnTo>
                      <a:pt x="252" y="257"/>
                    </a:lnTo>
                    <a:lnTo>
                      <a:pt x="261" y="260"/>
                    </a:lnTo>
                    <a:lnTo>
                      <a:pt x="265" y="246"/>
                    </a:lnTo>
                    <a:lnTo>
                      <a:pt x="277" y="242"/>
                    </a:lnTo>
                    <a:lnTo>
                      <a:pt x="285" y="231"/>
                    </a:lnTo>
                    <a:lnTo>
                      <a:pt x="280" y="223"/>
                    </a:lnTo>
                    <a:lnTo>
                      <a:pt x="269" y="221"/>
                    </a:lnTo>
                    <a:lnTo>
                      <a:pt x="265" y="205"/>
                    </a:lnTo>
                    <a:lnTo>
                      <a:pt x="249" y="198"/>
                    </a:lnTo>
                    <a:lnTo>
                      <a:pt x="249" y="184"/>
                    </a:lnTo>
                    <a:lnTo>
                      <a:pt x="257" y="173"/>
                    </a:lnTo>
                    <a:lnTo>
                      <a:pt x="252" y="156"/>
                    </a:lnTo>
                    <a:lnTo>
                      <a:pt x="235" y="156"/>
                    </a:lnTo>
                    <a:lnTo>
                      <a:pt x="238" y="121"/>
                    </a:lnTo>
                    <a:lnTo>
                      <a:pt x="235" y="99"/>
                    </a:lnTo>
                    <a:lnTo>
                      <a:pt x="240" y="66"/>
                    </a:lnTo>
                    <a:lnTo>
                      <a:pt x="220" y="56"/>
                    </a:lnTo>
                    <a:lnTo>
                      <a:pt x="197" y="40"/>
                    </a:lnTo>
                    <a:lnTo>
                      <a:pt x="182" y="38"/>
                    </a:lnTo>
                    <a:lnTo>
                      <a:pt x="156" y="33"/>
                    </a:lnTo>
                    <a:lnTo>
                      <a:pt x="149" y="46"/>
                    </a:lnTo>
                    <a:lnTo>
                      <a:pt x="135" y="52"/>
                    </a:lnTo>
                    <a:lnTo>
                      <a:pt x="120" y="58"/>
                    </a:lnTo>
                    <a:lnTo>
                      <a:pt x="112" y="65"/>
                    </a:lnTo>
                    <a:lnTo>
                      <a:pt x="94" y="62"/>
                    </a:lnTo>
                    <a:lnTo>
                      <a:pt x="79" y="50"/>
                    </a:lnTo>
                    <a:lnTo>
                      <a:pt x="64" y="40"/>
                    </a:lnTo>
                    <a:lnTo>
                      <a:pt x="60" y="21"/>
                    </a:lnTo>
                    <a:lnTo>
                      <a:pt x="54" y="3"/>
                    </a:lnTo>
                    <a:lnTo>
                      <a:pt x="46" y="8"/>
                    </a:lnTo>
                    <a:lnTo>
                      <a:pt x="42" y="20"/>
                    </a:lnTo>
                    <a:lnTo>
                      <a:pt x="24" y="20"/>
                    </a:lnTo>
                    <a:lnTo>
                      <a:pt x="17" y="8"/>
                    </a:lnTo>
                    <a:lnTo>
                      <a:pt x="5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65" name="Freeform 208">
                <a:extLst>
                  <a:ext uri="{FF2B5EF4-FFF2-40B4-BE49-F238E27FC236}">
                    <a16:creationId xmlns:a16="http://schemas.microsoft.com/office/drawing/2014/main" id="{94B7FF69-0EF0-936F-38F2-55121A3683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9122" y="3531099"/>
                <a:ext cx="191843" cy="248527"/>
              </a:xfrm>
              <a:custGeom>
                <a:avLst/>
                <a:gdLst>
                  <a:gd name="T0" fmla="*/ 38 w 109"/>
                  <a:gd name="T1" fmla="*/ 34 h 141"/>
                  <a:gd name="T2" fmla="*/ 51 w 109"/>
                  <a:gd name="T3" fmla="*/ 52 h 141"/>
                  <a:gd name="T4" fmla="*/ 41 w 109"/>
                  <a:gd name="T5" fmla="*/ 92 h 141"/>
                  <a:gd name="T6" fmla="*/ 0 w 109"/>
                  <a:gd name="T7" fmla="*/ 99 h 141"/>
                  <a:gd name="T8" fmla="*/ 6 w 109"/>
                  <a:gd name="T9" fmla="*/ 118 h 141"/>
                  <a:gd name="T10" fmla="*/ 15 w 109"/>
                  <a:gd name="T11" fmla="*/ 140 h 141"/>
                  <a:gd name="T12" fmla="*/ 40 w 109"/>
                  <a:gd name="T13" fmla="*/ 136 h 141"/>
                  <a:gd name="T14" fmla="*/ 48 w 109"/>
                  <a:gd name="T15" fmla="*/ 121 h 141"/>
                  <a:gd name="T16" fmla="*/ 61 w 109"/>
                  <a:gd name="T17" fmla="*/ 118 h 141"/>
                  <a:gd name="T18" fmla="*/ 68 w 109"/>
                  <a:gd name="T19" fmla="*/ 109 h 141"/>
                  <a:gd name="T20" fmla="*/ 84 w 109"/>
                  <a:gd name="T21" fmla="*/ 105 h 141"/>
                  <a:gd name="T22" fmla="*/ 87 w 109"/>
                  <a:gd name="T23" fmla="*/ 78 h 141"/>
                  <a:gd name="T24" fmla="*/ 93 w 109"/>
                  <a:gd name="T25" fmla="*/ 67 h 141"/>
                  <a:gd name="T26" fmla="*/ 104 w 109"/>
                  <a:gd name="T27" fmla="*/ 61 h 141"/>
                  <a:gd name="T28" fmla="*/ 108 w 109"/>
                  <a:gd name="T29" fmla="*/ 34 h 141"/>
                  <a:gd name="T30" fmla="*/ 96 w 109"/>
                  <a:gd name="T31" fmla="*/ 30 h 141"/>
                  <a:gd name="T32" fmla="*/ 95 w 109"/>
                  <a:gd name="T33" fmla="*/ 16 h 141"/>
                  <a:gd name="T34" fmla="*/ 69 w 109"/>
                  <a:gd name="T35" fmla="*/ 12 h 141"/>
                  <a:gd name="T36" fmla="*/ 59 w 109"/>
                  <a:gd name="T37" fmla="*/ 0 h 141"/>
                  <a:gd name="T38" fmla="*/ 38 w 109"/>
                  <a:gd name="T39" fmla="*/ 34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9" h="141">
                    <a:moveTo>
                      <a:pt x="38" y="34"/>
                    </a:moveTo>
                    <a:lnTo>
                      <a:pt x="51" y="52"/>
                    </a:lnTo>
                    <a:lnTo>
                      <a:pt x="41" y="92"/>
                    </a:lnTo>
                    <a:lnTo>
                      <a:pt x="0" y="99"/>
                    </a:lnTo>
                    <a:lnTo>
                      <a:pt x="6" y="118"/>
                    </a:lnTo>
                    <a:lnTo>
                      <a:pt x="15" y="140"/>
                    </a:lnTo>
                    <a:lnTo>
                      <a:pt x="40" y="136"/>
                    </a:lnTo>
                    <a:lnTo>
                      <a:pt x="48" y="121"/>
                    </a:lnTo>
                    <a:lnTo>
                      <a:pt x="61" y="118"/>
                    </a:lnTo>
                    <a:lnTo>
                      <a:pt x="68" y="109"/>
                    </a:lnTo>
                    <a:lnTo>
                      <a:pt x="84" y="105"/>
                    </a:lnTo>
                    <a:lnTo>
                      <a:pt x="87" y="78"/>
                    </a:lnTo>
                    <a:lnTo>
                      <a:pt x="93" y="67"/>
                    </a:lnTo>
                    <a:lnTo>
                      <a:pt x="104" y="61"/>
                    </a:lnTo>
                    <a:lnTo>
                      <a:pt x="108" y="34"/>
                    </a:lnTo>
                    <a:lnTo>
                      <a:pt x="96" y="30"/>
                    </a:lnTo>
                    <a:lnTo>
                      <a:pt x="95" y="16"/>
                    </a:lnTo>
                    <a:lnTo>
                      <a:pt x="69" y="12"/>
                    </a:lnTo>
                    <a:lnTo>
                      <a:pt x="59" y="0"/>
                    </a:lnTo>
                    <a:lnTo>
                      <a:pt x="38" y="34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66" name="Freeform 209">
                <a:extLst>
                  <a:ext uri="{FF2B5EF4-FFF2-40B4-BE49-F238E27FC236}">
                    <a16:creationId xmlns:a16="http://schemas.microsoft.com/office/drawing/2014/main" id="{260787C7-2C45-2F55-F1D3-7607C58B86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70596" y="3145725"/>
                <a:ext cx="253170" cy="281559"/>
              </a:xfrm>
              <a:custGeom>
                <a:avLst/>
                <a:gdLst>
                  <a:gd name="T0" fmla="*/ 109 w 143"/>
                  <a:gd name="T1" fmla="*/ 160 h 161"/>
                  <a:gd name="T2" fmla="*/ 100 w 143"/>
                  <a:gd name="T3" fmla="*/ 155 h 161"/>
                  <a:gd name="T4" fmla="*/ 84 w 143"/>
                  <a:gd name="T5" fmla="*/ 145 h 161"/>
                  <a:gd name="T6" fmla="*/ 71 w 143"/>
                  <a:gd name="T7" fmla="*/ 122 h 161"/>
                  <a:gd name="T8" fmla="*/ 60 w 143"/>
                  <a:gd name="T9" fmla="*/ 119 h 161"/>
                  <a:gd name="T10" fmla="*/ 50 w 143"/>
                  <a:gd name="T11" fmla="*/ 102 h 161"/>
                  <a:gd name="T12" fmla="*/ 34 w 143"/>
                  <a:gd name="T13" fmla="*/ 103 h 161"/>
                  <a:gd name="T14" fmla="*/ 24 w 143"/>
                  <a:gd name="T15" fmla="*/ 96 h 161"/>
                  <a:gd name="T16" fmla="*/ 14 w 143"/>
                  <a:gd name="T17" fmla="*/ 88 h 161"/>
                  <a:gd name="T18" fmla="*/ 9 w 143"/>
                  <a:gd name="T19" fmla="*/ 90 h 161"/>
                  <a:gd name="T20" fmla="*/ 0 w 143"/>
                  <a:gd name="T21" fmla="*/ 74 h 161"/>
                  <a:gd name="T22" fmla="*/ 15 w 143"/>
                  <a:gd name="T23" fmla="*/ 66 h 161"/>
                  <a:gd name="T24" fmla="*/ 34 w 143"/>
                  <a:gd name="T25" fmla="*/ 54 h 161"/>
                  <a:gd name="T26" fmla="*/ 37 w 143"/>
                  <a:gd name="T27" fmla="*/ 41 h 161"/>
                  <a:gd name="T28" fmla="*/ 37 w 143"/>
                  <a:gd name="T29" fmla="*/ 21 h 161"/>
                  <a:gd name="T30" fmla="*/ 47 w 143"/>
                  <a:gd name="T31" fmla="*/ 12 h 161"/>
                  <a:gd name="T32" fmla="*/ 55 w 143"/>
                  <a:gd name="T33" fmla="*/ 3 h 161"/>
                  <a:gd name="T34" fmla="*/ 70 w 143"/>
                  <a:gd name="T35" fmla="*/ 0 h 161"/>
                  <a:gd name="T36" fmla="*/ 76 w 143"/>
                  <a:gd name="T37" fmla="*/ 10 h 161"/>
                  <a:gd name="T38" fmla="*/ 93 w 143"/>
                  <a:gd name="T39" fmla="*/ 11 h 161"/>
                  <a:gd name="T40" fmla="*/ 96 w 143"/>
                  <a:gd name="T41" fmla="*/ 22 h 161"/>
                  <a:gd name="T42" fmla="*/ 111 w 143"/>
                  <a:gd name="T43" fmla="*/ 25 h 161"/>
                  <a:gd name="T44" fmla="*/ 108 w 143"/>
                  <a:gd name="T45" fmla="*/ 41 h 161"/>
                  <a:gd name="T46" fmla="*/ 98 w 143"/>
                  <a:gd name="T47" fmla="*/ 47 h 161"/>
                  <a:gd name="T48" fmla="*/ 98 w 143"/>
                  <a:gd name="T49" fmla="*/ 63 h 161"/>
                  <a:gd name="T50" fmla="*/ 111 w 143"/>
                  <a:gd name="T51" fmla="*/ 69 h 161"/>
                  <a:gd name="T52" fmla="*/ 115 w 143"/>
                  <a:gd name="T53" fmla="*/ 81 h 161"/>
                  <a:gd name="T54" fmla="*/ 124 w 143"/>
                  <a:gd name="T55" fmla="*/ 84 h 161"/>
                  <a:gd name="T56" fmla="*/ 134 w 143"/>
                  <a:gd name="T57" fmla="*/ 81 h 161"/>
                  <a:gd name="T58" fmla="*/ 137 w 143"/>
                  <a:gd name="T59" fmla="*/ 94 h 161"/>
                  <a:gd name="T60" fmla="*/ 132 w 143"/>
                  <a:gd name="T61" fmla="*/ 108 h 161"/>
                  <a:gd name="T62" fmla="*/ 140 w 143"/>
                  <a:gd name="T63" fmla="*/ 111 h 161"/>
                  <a:gd name="T64" fmla="*/ 142 w 143"/>
                  <a:gd name="T65" fmla="*/ 124 h 161"/>
                  <a:gd name="T66" fmla="*/ 129 w 143"/>
                  <a:gd name="T67" fmla="*/ 129 h 161"/>
                  <a:gd name="T68" fmla="*/ 121 w 143"/>
                  <a:gd name="T69" fmla="*/ 131 h 161"/>
                  <a:gd name="T70" fmla="*/ 119 w 143"/>
                  <a:gd name="T71" fmla="*/ 152 h 161"/>
                  <a:gd name="T72" fmla="*/ 109 w 143"/>
                  <a:gd name="T73" fmla="*/ 16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3" h="161">
                    <a:moveTo>
                      <a:pt x="109" y="160"/>
                    </a:moveTo>
                    <a:lnTo>
                      <a:pt x="100" y="155"/>
                    </a:lnTo>
                    <a:lnTo>
                      <a:pt x="84" y="145"/>
                    </a:lnTo>
                    <a:lnTo>
                      <a:pt x="71" y="122"/>
                    </a:lnTo>
                    <a:lnTo>
                      <a:pt x="60" y="119"/>
                    </a:lnTo>
                    <a:lnTo>
                      <a:pt x="50" y="102"/>
                    </a:lnTo>
                    <a:lnTo>
                      <a:pt x="34" y="103"/>
                    </a:lnTo>
                    <a:lnTo>
                      <a:pt x="24" y="96"/>
                    </a:lnTo>
                    <a:lnTo>
                      <a:pt x="14" y="88"/>
                    </a:lnTo>
                    <a:lnTo>
                      <a:pt x="9" y="90"/>
                    </a:lnTo>
                    <a:lnTo>
                      <a:pt x="0" y="74"/>
                    </a:lnTo>
                    <a:lnTo>
                      <a:pt x="15" y="66"/>
                    </a:lnTo>
                    <a:lnTo>
                      <a:pt x="34" y="54"/>
                    </a:lnTo>
                    <a:lnTo>
                      <a:pt x="37" y="41"/>
                    </a:lnTo>
                    <a:lnTo>
                      <a:pt x="37" y="21"/>
                    </a:lnTo>
                    <a:lnTo>
                      <a:pt x="47" y="12"/>
                    </a:lnTo>
                    <a:lnTo>
                      <a:pt x="55" y="3"/>
                    </a:lnTo>
                    <a:lnTo>
                      <a:pt x="70" y="0"/>
                    </a:lnTo>
                    <a:lnTo>
                      <a:pt x="76" y="10"/>
                    </a:lnTo>
                    <a:lnTo>
                      <a:pt x="93" y="11"/>
                    </a:lnTo>
                    <a:lnTo>
                      <a:pt x="96" y="22"/>
                    </a:lnTo>
                    <a:lnTo>
                      <a:pt x="111" y="25"/>
                    </a:lnTo>
                    <a:lnTo>
                      <a:pt x="108" y="41"/>
                    </a:lnTo>
                    <a:lnTo>
                      <a:pt x="98" y="47"/>
                    </a:lnTo>
                    <a:lnTo>
                      <a:pt x="98" y="63"/>
                    </a:lnTo>
                    <a:lnTo>
                      <a:pt x="111" y="69"/>
                    </a:lnTo>
                    <a:lnTo>
                      <a:pt x="115" y="81"/>
                    </a:lnTo>
                    <a:lnTo>
                      <a:pt x="124" y="84"/>
                    </a:lnTo>
                    <a:lnTo>
                      <a:pt x="134" y="81"/>
                    </a:lnTo>
                    <a:lnTo>
                      <a:pt x="137" y="94"/>
                    </a:lnTo>
                    <a:lnTo>
                      <a:pt x="132" y="108"/>
                    </a:lnTo>
                    <a:lnTo>
                      <a:pt x="140" y="111"/>
                    </a:lnTo>
                    <a:lnTo>
                      <a:pt x="142" y="124"/>
                    </a:lnTo>
                    <a:lnTo>
                      <a:pt x="129" y="129"/>
                    </a:lnTo>
                    <a:lnTo>
                      <a:pt x="121" y="131"/>
                    </a:lnTo>
                    <a:lnTo>
                      <a:pt x="119" y="152"/>
                    </a:lnTo>
                    <a:lnTo>
                      <a:pt x="109" y="16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67" name="Freeform 220">
                <a:extLst>
                  <a:ext uri="{FF2B5EF4-FFF2-40B4-BE49-F238E27FC236}">
                    <a16:creationId xmlns:a16="http://schemas.microsoft.com/office/drawing/2014/main" id="{7F540D84-F30F-EA56-8A1F-8FB0C41A46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8535" y="3919618"/>
                <a:ext cx="55037" cy="105388"/>
              </a:xfrm>
              <a:custGeom>
                <a:avLst/>
                <a:gdLst>
                  <a:gd name="T0" fmla="*/ 23 w 33"/>
                  <a:gd name="T1" fmla="*/ 6 h 60"/>
                  <a:gd name="T2" fmla="*/ 21 w 33"/>
                  <a:gd name="T3" fmla="*/ 17 h 60"/>
                  <a:gd name="T4" fmla="*/ 8 w 33"/>
                  <a:gd name="T5" fmla="*/ 27 h 60"/>
                  <a:gd name="T6" fmla="*/ 0 w 33"/>
                  <a:gd name="T7" fmla="*/ 39 h 60"/>
                  <a:gd name="T8" fmla="*/ 2 w 33"/>
                  <a:gd name="T9" fmla="*/ 59 h 60"/>
                  <a:gd name="T10" fmla="*/ 17 w 33"/>
                  <a:gd name="T11" fmla="*/ 44 h 60"/>
                  <a:gd name="T12" fmla="*/ 27 w 33"/>
                  <a:gd name="T13" fmla="*/ 24 h 60"/>
                  <a:gd name="T14" fmla="*/ 32 w 33"/>
                  <a:gd name="T15" fmla="*/ 11 h 60"/>
                  <a:gd name="T16" fmla="*/ 27 w 33"/>
                  <a:gd name="T17" fmla="*/ 0 h 60"/>
                  <a:gd name="T18" fmla="*/ 23 w 33"/>
                  <a:gd name="T19" fmla="*/ 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60">
                    <a:moveTo>
                      <a:pt x="23" y="6"/>
                    </a:moveTo>
                    <a:lnTo>
                      <a:pt x="21" y="17"/>
                    </a:lnTo>
                    <a:lnTo>
                      <a:pt x="8" y="27"/>
                    </a:lnTo>
                    <a:lnTo>
                      <a:pt x="0" y="39"/>
                    </a:lnTo>
                    <a:lnTo>
                      <a:pt x="2" y="59"/>
                    </a:lnTo>
                    <a:lnTo>
                      <a:pt x="17" y="44"/>
                    </a:lnTo>
                    <a:lnTo>
                      <a:pt x="27" y="24"/>
                    </a:lnTo>
                    <a:lnTo>
                      <a:pt x="32" y="11"/>
                    </a:lnTo>
                    <a:lnTo>
                      <a:pt x="27" y="0"/>
                    </a:lnTo>
                    <a:lnTo>
                      <a:pt x="23" y="6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68" name="Freeform 221">
                <a:extLst>
                  <a:ext uri="{FF2B5EF4-FFF2-40B4-BE49-F238E27FC236}">
                    <a16:creationId xmlns:a16="http://schemas.microsoft.com/office/drawing/2014/main" id="{2B57956B-6615-313C-BA50-71A31A46B5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43129" y="3705697"/>
                <a:ext cx="88059" cy="138420"/>
              </a:xfrm>
              <a:custGeom>
                <a:avLst/>
                <a:gdLst>
                  <a:gd name="T0" fmla="*/ 24 w 51"/>
                  <a:gd name="T1" fmla="*/ 0 h 78"/>
                  <a:gd name="T2" fmla="*/ 14 w 51"/>
                  <a:gd name="T3" fmla="*/ 16 h 78"/>
                  <a:gd name="T4" fmla="*/ 10 w 51"/>
                  <a:gd name="T5" fmla="*/ 37 h 78"/>
                  <a:gd name="T6" fmla="*/ 0 w 51"/>
                  <a:gd name="T7" fmla="*/ 46 h 78"/>
                  <a:gd name="T8" fmla="*/ 3 w 51"/>
                  <a:gd name="T9" fmla="*/ 66 h 78"/>
                  <a:gd name="T10" fmla="*/ 14 w 51"/>
                  <a:gd name="T11" fmla="*/ 69 h 78"/>
                  <a:gd name="T12" fmla="*/ 20 w 51"/>
                  <a:gd name="T13" fmla="*/ 77 h 78"/>
                  <a:gd name="T14" fmla="*/ 36 w 51"/>
                  <a:gd name="T15" fmla="*/ 76 h 78"/>
                  <a:gd name="T16" fmla="*/ 50 w 51"/>
                  <a:gd name="T17" fmla="*/ 71 h 78"/>
                  <a:gd name="T18" fmla="*/ 45 w 51"/>
                  <a:gd name="T19" fmla="*/ 52 h 78"/>
                  <a:gd name="T20" fmla="*/ 47 w 51"/>
                  <a:gd name="T21" fmla="*/ 37 h 78"/>
                  <a:gd name="T22" fmla="*/ 47 w 51"/>
                  <a:gd name="T23" fmla="*/ 27 h 78"/>
                  <a:gd name="T24" fmla="*/ 42 w 51"/>
                  <a:gd name="T25" fmla="*/ 10 h 78"/>
                  <a:gd name="T26" fmla="*/ 39 w 51"/>
                  <a:gd name="T27" fmla="*/ 1 h 78"/>
                  <a:gd name="T28" fmla="*/ 24 w 51"/>
                  <a:gd name="T2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1" h="78">
                    <a:moveTo>
                      <a:pt x="24" y="0"/>
                    </a:moveTo>
                    <a:lnTo>
                      <a:pt x="14" y="16"/>
                    </a:lnTo>
                    <a:lnTo>
                      <a:pt x="10" y="37"/>
                    </a:lnTo>
                    <a:lnTo>
                      <a:pt x="0" y="46"/>
                    </a:lnTo>
                    <a:lnTo>
                      <a:pt x="3" y="66"/>
                    </a:lnTo>
                    <a:lnTo>
                      <a:pt x="14" y="69"/>
                    </a:lnTo>
                    <a:lnTo>
                      <a:pt x="20" y="77"/>
                    </a:lnTo>
                    <a:lnTo>
                      <a:pt x="36" y="76"/>
                    </a:lnTo>
                    <a:lnTo>
                      <a:pt x="50" y="71"/>
                    </a:lnTo>
                    <a:lnTo>
                      <a:pt x="45" y="52"/>
                    </a:lnTo>
                    <a:lnTo>
                      <a:pt x="47" y="37"/>
                    </a:lnTo>
                    <a:lnTo>
                      <a:pt x="47" y="27"/>
                    </a:lnTo>
                    <a:lnTo>
                      <a:pt x="42" y="10"/>
                    </a:lnTo>
                    <a:lnTo>
                      <a:pt x="39" y="1"/>
                    </a:lnTo>
                    <a:lnTo>
                      <a:pt x="24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69" name="Freeform 222">
                <a:extLst>
                  <a:ext uri="{FF2B5EF4-FFF2-40B4-BE49-F238E27FC236}">
                    <a16:creationId xmlns:a16="http://schemas.microsoft.com/office/drawing/2014/main" id="{6A3BB863-1AE4-9DDB-CBDD-240E9BD62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61066" y="3977818"/>
                <a:ext cx="84914" cy="114826"/>
              </a:xfrm>
              <a:custGeom>
                <a:avLst/>
                <a:gdLst>
                  <a:gd name="T0" fmla="*/ 28 w 48"/>
                  <a:gd name="T1" fmla="*/ 0 h 66"/>
                  <a:gd name="T2" fmla="*/ 14 w 48"/>
                  <a:gd name="T3" fmla="*/ 10 h 66"/>
                  <a:gd name="T4" fmla="*/ 0 w 48"/>
                  <a:gd name="T5" fmla="*/ 26 h 66"/>
                  <a:gd name="T6" fmla="*/ 8 w 48"/>
                  <a:gd name="T7" fmla="*/ 38 h 66"/>
                  <a:gd name="T8" fmla="*/ 18 w 48"/>
                  <a:gd name="T9" fmla="*/ 52 h 66"/>
                  <a:gd name="T10" fmla="*/ 29 w 48"/>
                  <a:gd name="T11" fmla="*/ 65 h 66"/>
                  <a:gd name="T12" fmla="*/ 38 w 48"/>
                  <a:gd name="T13" fmla="*/ 52 h 66"/>
                  <a:gd name="T14" fmla="*/ 47 w 48"/>
                  <a:gd name="T15" fmla="*/ 45 h 66"/>
                  <a:gd name="T16" fmla="*/ 47 w 48"/>
                  <a:gd name="T17" fmla="*/ 18 h 66"/>
                  <a:gd name="T18" fmla="*/ 41 w 48"/>
                  <a:gd name="T19" fmla="*/ 7 h 66"/>
                  <a:gd name="T20" fmla="*/ 28 w 48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66">
                    <a:moveTo>
                      <a:pt x="28" y="0"/>
                    </a:moveTo>
                    <a:lnTo>
                      <a:pt x="14" y="10"/>
                    </a:lnTo>
                    <a:lnTo>
                      <a:pt x="0" y="26"/>
                    </a:lnTo>
                    <a:lnTo>
                      <a:pt x="8" y="38"/>
                    </a:lnTo>
                    <a:lnTo>
                      <a:pt x="18" y="52"/>
                    </a:lnTo>
                    <a:lnTo>
                      <a:pt x="29" y="65"/>
                    </a:lnTo>
                    <a:lnTo>
                      <a:pt x="38" y="52"/>
                    </a:lnTo>
                    <a:lnTo>
                      <a:pt x="47" y="45"/>
                    </a:lnTo>
                    <a:lnTo>
                      <a:pt x="47" y="18"/>
                    </a:lnTo>
                    <a:lnTo>
                      <a:pt x="41" y="7"/>
                    </a:lnTo>
                    <a:lnTo>
                      <a:pt x="28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70" name="Freeform 224">
                <a:extLst>
                  <a:ext uri="{FF2B5EF4-FFF2-40B4-BE49-F238E27FC236}">
                    <a16:creationId xmlns:a16="http://schemas.microsoft.com/office/drawing/2014/main" id="{8B1AF4B6-AD46-68B9-D8F9-D5ACE6A747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46813" y="2629796"/>
                <a:ext cx="746930" cy="372790"/>
              </a:xfrm>
              <a:custGeom>
                <a:avLst/>
                <a:gdLst>
                  <a:gd name="T0" fmla="*/ 0 w 424"/>
                  <a:gd name="T1" fmla="*/ 80 h 212"/>
                  <a:gd name="T2" fmla="*/ 8 w 424"/>
                  <a:gd name="T3" fmla="*/ 73 h 212"/>
                  <a:gd name="T4" fmla="*/ 27 w 424"/>
                  <a:gd name="T5" fmla="*/ 68 h 212"/>
                  <a:gd name="T6" fmla="*/ 70 w 424"/>
                  <a:gd name="T7" fmla="*/ 64 h 212"/>
                  <a:gd name="T8" fmla="*/ 75 w 424"/>
                  <a:gd name="T9" fmla="*/ 70 h 212"/>
                  <a:gd name="T10" fmla="*/ 90 w 424"/>
                  <a:gd name="T11" fmla="*/ 73 h 212"/>
                  <a:gd name="T12" fmla="*/ 96 w 424"/>
                  <a:gd name="T13" fmla="*/ 79 h 212"/>
                  <a:gd name="T14" fmla="*/ 125 w 424"/>
                  <a:gd name="T15" fmla="*/ 76 h 212"/>
                  <a:gd name="T16" fmla="*/ 118 w 424"/>
                  <a:gd name="T17" fmla="*/ 59 h 212"/>
                  <a:gd name="T18" fmla="*/ 114 w 424"/>
                  <a:gd name="T19" fmla="*/ 51 h 212"/>
                  <a:gd name="T20" fmla="*/ 125 w 424"/>
                  <a:gd name="T21" fmla="*/ 51 h 212"/>
                  <a:gd name="T22" fmla="*/ 125 w 424"/>
                  <a:gd name="T23" fmla="*/ 26 h 212"/>
                  <a:gd name="T24" fmla="*/ 125 w 424"/>
                  <a:gd name="T25" fmla="*/ 0 h 212"/>
                  <a:gd name="T26" fmla="*/ 152 w 424"/>
                  <a:gd name="T27" fmla="*/ 11 h 212"/>
                  <a:gd name="T28" fmla="*/ 170 w 424"/>
                  <a:gd name="T29" fmla="*/ 11 h 212"/>
                  <a:gd name="T30" fmla="*/ 182 w 424"/>
                  <a:gd name="T31" fmla="*/ 24 h 212"/>
                  <a:gd name="T32" fmla="*/ 188 w 424"/>
                  <a:gd name="T33" fmla="*/ 37 h 212"/>
                  <a:gd name="T34" fmla="*/ 209 w 424"/>
                  <a:gd name="T35" fmla="*/ 37 h 212"/>
                  <a:gd name="T36" fmla="*/ 241 w 424"/>
                  <a:gd name="T37" fmla="*/ 39 h 212"/>
                  <a:gd name="T38" fmla="*/ 259 w 424"/>
                  <a:gd name="T39" fmla="*/ 49 h 212"/>
                  <a:gd name="T40" fmla="*/ 272 w 424"/>
                  <a:gd name="T41" fmla="*/ 52 h 212"/>
                  <a:gd name="T42" fmla="*/ 276 w 424"/>
                  <a:gd name="T43" fmla="*/ 64 h 212"/>
                  <a:gd name="T44" fmla="*/ 313 w 424"/>
                  <a:gd name="T45" fmla="*/ 58 h 212"/>
                  <a:gd name="T46" fmla="*/ 320 w 424"/>
                  <a:gd name="T47" fmla="*/ 49 h 212"/>
                  <a:gd name="T48" fmla="*/ 332 w 424"/>
                  <a:gd name="T49" fmla="*/ 57 h 212"/>
                  <a:gd name="T50" fmla="*/ 349 w 424"/>
                  <a:gd name="T51" fmla="*/ 41 h 212"/>
                  <a:gd name="T52" fmla="*/ 364 w 424"/>
                  <a:gd name="T53" fmla="*/ 41 h 212"/>
                  <a:gd name="T54" fmla="*/ 376 w 424"/>
                  <a:gd name="T55" fmla="*/ 47 h 212"/>
                  <a:gd name="T56" fmla="*/ 372 w 424"/>
                  <a:gd name="T57" fmla="*/ 59 h 212"/>
                  <a:gd name="T58" fmla="*/ 374 w 424"/>
                  <a:gd name="T59" fmla="*/ 91 h 212"/>
                  <a:gd name="T60" fmla="*/ 377 w 424"/>
                  <a:gd name="T61" fmla="*/ 97 h 212"/>
                  <a:gd name="T62" fmla="*/ 389 w 424"/>
                  <a:gd name="T63" fmla="*/ 94 h 212"/>
                  <a:gd name="T64" fmla="*/ 412 w 424"/>
                  <a:gd name="T65" fmla="*/ 91 h 212"/>
                  <a:gd name="T66" fmla="*/ 423 w 424"/>
                  <a:gd name="T67" fmla="*/ 106 h 212"/>
                  <a:gd name="T68" fmla="*/ 398 w 424"/>
                  <a:gd name="T69" fmla="*/ 117 h 212"/>
                  <a:gd name="T70" fmla="*/ 377 w 424"/>
                  <a:gd name="T71" fmla="*/ 130 h 212"/>
                  <a:gd name="T72" fmla="*/ 365 w 424"/>
                  <a:gd name="T73" fmla="*/ 139 h 212"/>
                  <a:gd name="T74" fmla="*/ 351 w 424"/>
                  <a:gd name="T75" fmla="*/ 154 h 212"/>
                  <a:gd name="T76" fmla="*/ 331 w 424"/>
                  <a:gd name="T77" fmla="*/ 147 h 212"/>
                  <a:gd name="T78" fmla="*/ 332 w 424"/>
                  <a:gd name="T79" fmla="*/ 164 h 212"/>
                  <a:gd name="T80" fmla="*/ 330 w 424"/>
                  <a:gd name="T81" fmla="*/ 181 h 212"/>
                  <a:gd name="T82" fmla="*/ 307 w 424"/>
                  <a:gd name="T83" fmla="*/ 199 h 212"/>
                  <a:gd name="T84" fmla="*/ 279 w 424"/>
                  <a:gd name="T85" fmla="*/ 196 h 212"/>
                  <a:gd name="T86" fmla="*/ 267 w 424"/>
                  <a:gd name="T87" fmla="*/ 204 h 212"/>
                  <a:gd name="T88" fmla="*/ 246 w 424"/>
                  <a:gd name="T89" fmla="*/ 211 h 212"/>
                  <a:gd name="T90" fmla="*/ 225 w 424"/>
                  <a:gd name="T91" fmla="*/ 199 h 212"/>
                  <a:gd name="T92" fmla="*/ 207 w 424"/>
                  <a:gd name="T93" fmla="*/ 194 h 212"/>
                  <a:gd name="T94" fmla="*/ 127 w 424"/>
                  <a:gd name="T95" fmla="*/ 188 h 212"/>
                  <a:gd name="T96" fmla="*/ 117 w 424"/>
                  <a:gd name="T97" fmla="*/ 179 h 212"/>
                  <a:gd name="T98" fmla="*/ 107 w 424"/>
                  <a:gd name="T99" fmla="*/ 160 h 212"/>
                  <a:gd name="T100" fmla="*/ 91 w 424"/>
                  <a:gd name="T101" fmla="*/ 152 h 212"/>
                  <a:gd name="T102" fmla="*/ 76 w 424"/>
                  <a:gd name="T103" fmla="*/ 149 h 212"/>
                  <a:gd name="T104" fmla="*/ 43 w 424"/>
                  <a:gd name="T105" fmla="*/ 143 h 212"/>
                  <a:gd name="T106" fmla="*/ 33 w 424"/>
                  <a:gd name="T107" fmla="*/ 118 h 212"/>
                  <a:gd name="T108" fmla="*/ 29 w 424"/>
                  <a:gd name="T109" fmla="*/ 102 h 212"/>
                  <a:gd name="T110" fmla="*/ 8 w 424"/>
                  <a:gd name="T111" fmla="*/ 91 h 212"/>
                  <a:gd name="T112" fmla="*/ 0 w 424"/>
                  <a:gd name="T113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24" h="212">
                    <a:moveTo>
                      <a:pt x="0" y="80"/>
                    </a:moveTo>
                    <a:lnTo>
                      <a:pt x="8" y="73"/>
                    </a:lnTo>
                    <a:lnTo>
                      <a:pt x="27" y="68"/>
                    </a:lnTo>
                    <a:lnTo>
                      <a:pt x="70" y="64"/>
                    </a:lnTo>
                    <a:lnTo>
                      <a:pt x="75" y="70"/>
                    </a:lnTo>
                    <a:lnTo>
                      <a:pt x="90" y="73"/>
                    </a:lnTo>
                    <a:lnTo>
                      <a:pt x="96" y="79"/>
                    </a:lnTo>
                    <a:lnTo>
                      <a:pt x="125" y="76"/>
                    </a:lnTo>
                    <a:lnTo>
                      <a:pt x="118" y="59"/>
                    </a:lnTo>
                    <a:lnTo>
                      <a:pt x="114" y="51"/>
                    </a:lnTo>
                    <a:lnTo>
                      <a:pt x="125" y="51"/>
                    </a:lnTo>
                    <a:lnTo>
                      <a:pt x="125" y="26"/>
                    </a:lnTo>
                    <a:lnTo>
                      <a:pt x="125" y="0"/>
                    </a:lnTo>
                    <a:lnTo>
                      <a:pt x="152" y="11"/>
                    </a:lnTo>
                    <a:lnTo>
                      <a:pt x="170" y="11"/>
                    </a:lnTo>
                    <a:lnTo>
                      <a:pt x="182" y="24"/>
                    </a:lnTo>
                    <a:lnTo>
                      <a:pt x="188" y="37"/>
                    </a:lnTo>
                    <a:lnTo>
                      <a:pt x="209" y="37"/>
                    </a:lnTo>
                    <a:lnTo>
                      <a:pt x="241" y="39"/>
                    </a:lnTo>
                    <a:lnTo>
                      <a:pt x="259" y="49"/>
                    </a:lnTo>
                    <a:lnTo>
                      <a:pt x="272" y="52"/>
                    </a:lnTo>
                    <a:lnTo>
                      <a:pt x="276" y="64"/>
                    </a:lnTo>
                    <a:lnTo>
                      <a:pt x="313" y="58"/>
                    </a:lnTo>
                    <a:lnTo>
                      <a:pt x="320" y="49"/>
                    </a:lnTo>
                    <a:lnTo>
                      <a:pt x="332" y="57"/>
                    </a:lnTo>
                    <a:lnTo>
                      <a:pt x="349" y="41"/>
                    </a:lnTo>
                    <a:lnTo>
                      <a:pt x="364" y="41"/>
                    </a:lnTo>
                    <a:lnTo>
                      <a:pt x="376" y="47"/>
                    </a:lnTo>
                    <a:lnTo>
                      <a:pt x="372" y="59"/>
                    </a:lnTo>
                    <a:lnTo>
                      <a:pt x="374" y="91"/>
                    </a:lnTo>
                    <a:lnTo>
                      <a:pt x="377" y="97"/>
                    </a:lnTo>
                    <a:lnTo>
                      <a:pt x="389" y="94"/>
                    </a:lnTo>
                    <a:lnTo>
                      <a:pt x="412" y="91"/>
                    </a:lnTo>
                    <a:lnTo>
                      <a:pt x="423" y="106"/>
                    </a:lnTo>
                    <a:lnTo>
                      <a:pt x="398" y="117"/>
                    </a:lnTo>
                    <a:lnTo>
                      <a:pt x="377" y="130"/>
                    </a:lnTo>
                    <a:lnTo>
                      <a:pt x="365" y="139"/>
                    </a:lnTo>
                    <a:lnTo>
                      <a:pt x="351" y="154"/>
                    </a:lnTo>
                    <a:lnTo>
                      <a:pt x="331" y="147"/>
                    </a:lnTo>
                    <a:lnTo>
                      <a:pt x="332" y="164"/>
                    </a:lnTo>
                    <a:lnTo>
                      <a:pt x="330" y="181"/>
                    </a:lnTo>
                    <a:lnTo>
                      <a:pt x="307" y="199"/>
                    </a:lnTo>
                    <a:lnTo>
                      <a:pt x="279" y="196"/>
                    </a:lnTo>
                    <a:lnTo>
                      <a:pt x="267" y="204"/>
                    </a:lnTo>
                    <a:lnTo>
                      <a:pt x="246" y="211"/>
                    </a:lnTo>
                    <a:lnTo>
                      <a:pt x="225" y="199"/>
                    </a:lnTo>
                    <a:lnTo>
                      <a:pt x="207" y="194"/>
                    </a:lnTo>
                    <a:lnTo>
                      <a:pt x="127" y="188"/>
                    </a:lnTo>
                    <a:lnTo>
                      <a:pt x="117" y="179"/>
                    </a:lnTo>
                    <a:lnTo>
                      <a:pt x="107" y="160"/>
                    </a:lnTo>
                    <a:lnTo>
                      <a:pt x="91" y="152"/>
                    </a:lnTo>
                    <a:lnTo>
                      <a:pt x="76" y="149"/>
                    </a:lnTo>
                    <a:lnTo>
                      <a:pt x="43" y="143"/>
                    </a:lnTo>
                    <a:lnTo>
                      <a:pt x="33" y="118"/>
                    </a:lnTo>
                    <a:lnTo>
                      <a:pt x="29" y="102"/>
                    </a:lnTo>
                    <a:lnTo>
                      <a:pt x="8" y="91"/>
                    </a:lnTo>
                    <a:lnTo>
                      <a:pt x="0" y="8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71" name="Freeform 225">
                <a:extLst>
                  <a:ext uri="{FF2B5EF4-FFF2-40B4-BE49-F238E27FC236}">
                    <a16:creationId xmlns:a16="http://schemas.microsoft.com/office/drawing/2014/main" id="{598C27FA-CFE6-EAA2-B7E1-D115091674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41457" y="3982536"/>
                <a:ext cx="51892" cy="105388"/>
              </a:xfrm>
              <a:custGeom>
                <a:avLst/>
                <a:gdLst>
                  <a:gd name="T0" fmla="*/ 9 w 29"/>
                  <a:gd name="T1" fmla="*/ 0 h 60"/>
                  <a:gd name="T2" fmla="*/ 1 w 29"/>
                  <a:gd name="T3" fmla="*/ 17 h 60"/>
                  <a:gd name="T4" fmla="*/ 0 w 29"/>
                  <a:gd name="T5" fmla="*/ 40 h 60"/>
                  <a:gd name="T6" fmla="*/ 8 w 29"/>
                  <a:gd name="T7" fmla="*/ 59 h 60"/>
                  <a:gd name="T8" fmla="*/ 28 w 29"/>
                  <a:gd name="T9" fmla="*/ 56 h 60"/>
                  <a:gd name="T10" fmla="*/ 28 w 29"/>
                  <a:gd name="T11" fmla="*/ 19 h 60"/>
                  <a:gd name="T12" fmla="*/ 22 w 29"/>
                  <a:gd name="T13" fmla="*/ 11 h 60"/>
                  <a:gd name="T14" fmla="*/ 9 w 29"/>
                  <a:gd name="T1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60">
                    <a:moveTo>
                      <a:pt x="9" y="0"/>
                    </a:moveTo>
                    <a:lnTo>
                      <a:pt x="1" y="17"/>
                    </a:lnTo>
                    <a:lnTo>
                      <a:pt x="0" y="40"/>
                    </a:lnTo>
                    <a:lnTo>
                      <a:pt x="8" y="59"/>
                    </a:lnTo>
                    <a:lnTo>
                      <a:pt x="28" y="56"/>
                    </a:lnTo>
                    <a:lnTo>
                      <a:pt x="28" y="19"/>
                    </a:lnTo>
                    <a:lnTo>
                      <a:pt x="22" y="11"/>
                    </a:lnTo>
                    <a:lnTo>
                      <a:pt x="9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72" name="Freeform 231">
                <a:extLst>
                  <a:ext uri="{FF2B5EF4-FFF2-40B4-BE49-F238E27FC236}">
                    <a16:creationId xmlns:a16="http://schemas.microsoft.com/office/drawing/2014/main" id="{DA7E9CF6-1B34-7C63-DE0D-1A721CEAC0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97967" y="3705697"/>
                <a:ext cx="259460" cy="195046"/>
              </a:xfrm>
              <a:custGeom>
                <a:avLst/>
                <a:gdLst>
                  <a:gd name="T0" fmla="*/ 51 w 147"/>
                  <a:gd name="T1" fmla="*/ 59 h 110"/>
                  <a:gd name="T2" fmla="*/ 51 w 147"/>
                  <a:gd name="T3" fmla="*/ 46 h 110"/>
                  <a:gd name="T4" fmla="*/ 51 w 147"/>
                  <a:gd name="T5" fmla="*/ 36 h 110"/>
                  <a:gd name="T6" fmla="*/ 45 w 147"/>
                  <a:gd name="T7" fmla="*/ 34 h 110"/>
                  <a:gd name="T8" fmla="*/ 28 w 147"/>
                  <a:gd name="T9" fmla="*/ 33 h 110"/>
                  <a:gd name="T10" fmla="*/ 11 w 147"/>
                  <a:gd name="T11" fmla="*/ 34 h 110"/>
                  <a:gd name="T12" fmla="*/ 0 w 147"/>
                  <a:gd name="T13" fmla="*/ 41 h 110"/>
                  <a:gd name="T14" fmla="*/ 2 w 147"/>
                  <a:gd name="T15" fmla="*/ 74 h 110"/>
                  <a:gd name="T16" fmla="*/ 2 w 147"/>
                  <a:gd name="T17" fmla="*/ 91 h 110"/>
                  <a:gd name="T18" fmla="*/ 8 w 147"/>
                  <a:gd name="T19" fmla="*/ 101 h 110"/>
                  <a:gd name="T20" fmla="*/ 23 w 147"/>
                  <a:gd name="T21" fmla="*/ 109 h 110"/>
                  <a:gd name="T22" fmla="*/ 34 w 147"/>
                  <a:gd name="T23" fmla="*/ 98 h 110"/>
                  <a:gd name="T24" fmla="*/ 48 w 147"/>
                  <a:gd name="T25" fmla="*/ 84 h 110"/>
                  <a:gd name="T26" fmla="*/ 53 w 147"/>
                  <a:gd name="T27" fmla="*/ 79 h 110"/>
                  <a:gd name="T28" fmla="*/ 91 w 147"/>
                  <a:gd name="T29" fmla="*/ 78 h 110"/>
                  <a:gd name="T30" fmla="*/ 102 w 147"/>
                  <a:gd name="T31" fmla="*/ 68 h 110"/>
                  <a:gd name="T32" fmla="*/ 134 w 147"/>
                  <a:gd name="T33" fmla="*/ 62 h 110"/>
                  <a:gd name="T34" fmla="*/ 134 w 147"/>
                  <a:gd name="T35" fmla="*/ 51 h 110"/>
                  <a:gd name="T36" fmla="*/ 146 w 147"/>
                  <a:gd name="T37" fmla="*/ 41 h 110"/>
                  <a:gd name="T38" fmla="*/ 137 w 147"/>
                  <a:gd name="T39" fmla="*/ 19 h 110"/>
                  <a:gd name="T40" fmla="*/ 131 w 147"/>
                  <a:gd name="T41" fmla="*/ 0 h 110"/>
                  <a:gd name="T42" fmla="*/ 87 w 147"/>
                  <a:gd name="T43" fmla="*/ 8 h 110"/>
                  <a:gd name="T44" fmla="*/ 76 w 147"/>
                  <a:gd name="T45" fmla="*/ 23 h 110"/>
                  <a:gd name="T46" fmla="*/ 70 w 147"/>
                  <a:gd name="T47" fmla="*/ 44 h 110"/>
                  <a:gd name="T48" fmla="*/ 51 w 147"/>
                  <a:gd name="T49" fmla="*/ 5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7" h="110">
                    <a:moveTo>
                      <a:pt x="51" y="59"/>
                    </a:moveTo>
                    <a:lnTo>
                      <a:pt x="51" y="46"/>
                    </a:lnTo>
                    <a:lnTo>
                      <a:pt x="51" y="36"/>
                    </a:lnTo>
                    <a:lnTo>
                      <a:pt x="45" y="34"/>
                    </a:lnTo>
                    <a:lnTo>
                      <a:pt x="28" y="33"/>
                    </a:lnTo>
                    <a:lnTo>
                      <a:pt x="11" y="34"/>
                    </a:lnTo>
                    <a:lnTo>
                      <a:pt x="0" y="41"/>
                    </a:lnTo>
                    <a:lnTo>
                      <a:pt x="2" y="74"/>
                    </a:lnTo>
                    <a:lnTo>
                      <a:pt x="2" y="91"/>
                    </a:lnTo>
                    <a:lnTo>
                      <a:pt x="8" y="101"/>
                    </a:lnTo>
                    <a:lnTo>
                      <a:pt x="23" y="109"/>
                    </a:lnTo>
                    <a:lnTo>
                      <a:pt x="34" y="98"/>
                    </a:lnTo>
                    <a:lnTo>
                      <a:pt x="48" y="84"/>
                    </a:lnTo>
                    <a:lnTo>
                      <a:pt x="53" y="79"/>
                    </a:lnTo>
                    <a:lnTo>
                      <a:pt x="91" y="78"/>
                    </a:lnTo>
                    <a:lnTo>
                      <a:pt x="102" y="68"/>
                    </a:lnTo>
                    <a:lnTo>
                      <a:pt x="134" y="62"/>
                    </a:lnTo>
                    <a:lnTo>
                      <a:pt x="134" y="51"/>
                    </a:lnTo>
                    <a:lnTo>
                      <a:pt x="146" y="41"/>
                    </a:lnTo>
                    <a:lnTo>
                      <a:pt x="137" y="19"/>
                    </a:lnTo>
                    <a:lnTo>
                      <a:pt x="131" y="0"/>
                    </a:lnTo>
                    <a:lnTo>
                      <a:pt x="87" y="8"/>
                    </a:lnTo>
                    <a:lnTo>
                      <a:pt x="76" y="23"/>
                    </a:lnTo>
                    <a:lnTo>
                      <a:pt x="70" y="44"/>
                    </a:lnTo>
                    <a:lnTo>
                      <a:pt x="51" y="59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73" name="Freeform 234">
                <a:extLst>
                  <a:ext uri="{FF2B5EF4-FFF2-40B4-BE49-F238E27FC236}">
                    <a16:creationId xmlns:a16="http://schemas.microsoft.com/office/drawing/2014/main" id="{CE33D5FF-F10B-E6EB-29A7-E65259341D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4109" y="3276280"/>
                <a:ext cx="105356" cy="130555"/>
              </a:xfrm>
              <a:custGeom>
                <a:avLst/>
                <a:gdLst>
                  <a:gd name="T0" fmla="*/ 18 w 60"/>
                  <a:gd name="T1" fmla="*/ 72 h 73"/>
                  <a:gd name="T2" fmla="*/ 31 w 60"/>
                  <a:gd name="T3" fmla="*/ 59 h 73"/>
                  <a:gd name="T4" fmla="*/ 44 w 60"/>
                  <a:gd name="T5" fmla="*/ 49 h 73"/>
                  <a:gd name="T6" fmla="*/ 44 w 60"/>
                  <a:gd name="T7" fmla="*/ 29 h 73"/>
                  <a:gd name="T8" fmla="*/ 59 w 60"/>
                  <a:gd name="T9" fmla="*/ 15 h 73"/>
                  <a:gd name="T10" fmla="*/ 50 w 60"/>
                  <a:gd name="T11" fmla="*/ 0 h 73"/>
                  <a:gd name="T12" fmla="*/ 32 w 60"/>
                  <a:gd name="T13" fmla="*/ 14 h 73"/>
                  <a:gd name="T14" fmla="*/ 13 w 60"/>
                  <a:gd name="T15" fmla="*/ 12 h 73"/>
                  <a:gd name="T16" fmla="*/ 3 w 60"/>
                  <a:gd name="T17" fmla="*/ 3 h 73"/>
                  <a:gd name="T18" fmla="*/ 3 w 60"/>
                  <a:gd name="T19" fmla="*/ 36 h 73"/>
                  <a:gd name="T20" fmla="*/ 0 w 60"/>
                  <a:gd name="T21" fmla="*/ 54 h 73"/>
                  <a:gd name="T22" fmla="*/ 0 w 60"/>
                  <a:gd name="T23" fmla="*/ 72 h 73"/>
                  <a:gd name="T24" fmla="*/ 18 w 60"/>
                  <a:gd name="T25" fmla="*/ 72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" h="73">
                    <a:moveTo>
                      <a:pt x="18" y="72"/>
                    </a:moveTo>
                    <a:lnTo>
                      <a:pt x="31" y="59"/>
                    </a:lnTo>
                    <a:lnTo>
                      <a:pt x="44" y="49"/>
                    </a:lnTo>
                    <a:lnTo>
                      <a:pt x="44" y="29"/>
                    </a:lnTo>
                    <a:lnTo>
                      <a:pt x="59" y="15"/>
                    </a:lnTo>
                    <a:lnTo>
                      <a:pt x="50" y="0"/>
                    </a:lnTo>
                    <a:lnTo>
                      <a:pt x="32" y="14"/>
                    </a:lnTo>
                    <a:lnTo>
                      <a:pt x="13" y="12"/>
                    </a:lnTo>
                    <a:lnTo>
                      <a:pt x="3" y="3"/>
                    </a:lnTo>
                    <a:lnTo>
                      <a:pt x="3" y="36"/>
                    </a:lnTo>
                    <a:lnTo>
                      <a:pt x="0" y="54"/>
                    </a:lnTo>
                    <a:lnTo>
                      <a:pt x="0" y="72"/>
                    </a:lnTo>
                    <a:lnTo>
                      <a:pt x="18" y="72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74" name="Freeform 235">
                <a:extLst>
                  <a:ext uri="{FF2B5EF4-FFF2-40B4-BE49-F238E27FC236}">
                    <a16:creationId xmlns:a16="http://schemas.microsoft.com/office/drawing/2014/main" id="{41C4C77A-6743-7A8F-66B8-1DDF207D60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5681" y="3155163"/>
                <a:ext cx="154103" cy="147858"/>
              </a:xfrm>
              <a:custGeom>
                <a:avLst/>
                <a:gdLst>
                  <a:gd name="T0" fmla="*/ 0 w 87"/>
                  <a:gd name="T1" fmla="*/ 70 h 82"/>
                  <a:gd name="T2" fmla="*/ 10 w 87"/>
                  <a:gd name="T3" fmla="*/ 79 h 82"/>
                  <a:gd name="T4" fmla="*/ 30 w 87"/>
                  <a:gd name="T5" fmla="*/ 81 h 82"/>
                  <a:gd name="T6" fmla="*/ 48 w 87"/>
                  <a:gd name="T7" fmla="*/ 68 h 82"/>
                  <a:gd name="T8" fmla="*/ 64 w 87"/>
                  <a:gd name="T9" fmla="*/ 59 h 82"/>
                  <a:gd name="T10" fmla="*/ 83 w 87"/>
                  <a:gd name="T11" fmla="*/ 48 h 82"/>
                  <a:gd name="T12" fmla="*/ 85 w 87"/>
                  <a:gd name="T13" fmla="*/ 34 h 82"/>
                  <a:gd name="T14" fmla="*/ 86 w 87"/>
                  <a:gd name="T15" fmla="*/ 15 h 82"/>
                  <a:gd name="T16" fmla="*/ 81 w 87"/>
                  <a:gd name="T17" fmla="*/ 0 h 82"/>
                  <a:gd name="T18" fmla="*/ 61 w 87"/>
                  <a:gd name="T19" fmla="*/ 4 h 82"/>
                  <a:gd name="T20" fmla="*/ 45 w 87"/>
                  <a:gd name="T21" fmla="*/ 4 h 82"/>
                  <a:gd name="T22" fmla="*/ 22 w 87"/>
                  <a:gd name="T23" fmla="*/ 6 h 82"/>
                  <a:gd name="T24" fmla="*/ 9 w 87"/>
                  <a:gd name="T25" fmla="*/ 9 h 82"/>
                  <a:gd name="T26" fmla="*/ 5 w 87"/>
                  <a:gd name="T27" fmla="*/ 23 h 82"/>
                  <a:gd name="T28" fmla="*/ 9 w 87"/>
                  <a:gd name="T29" fmla="*/ 38 h 82"/>
                  <a:gd name="T30" fmla="*/ 22 w 87"/>
                  <a:gd name="T31" fmla="*/ 48 h 82"/>
                  <a:gd name="T32" fmla="*/ 15 w 87"/>
                  <a:gd name="T33" fmla="*/ 63 h 82"/>
                  <a:gd name="T34" fmla="*/ 0 w 87"/>
                  <a:gd name="T35" fmla="*/ 7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7" h="82">
                    <a:moveTo>
                      <a:pt x="0" y="70"/>
                    </a:moveTo>
                    <a:lnTo>
                      <a:pt x="10" y="79"/>
                    </a:lnTo>
                    <a:lnTo>
                      <a:pt x="30" y="81"/>
                    </a:lnTo>
                    <a:lnTo>
                      <a:pt x="48" y="68"/>
                    </a:lnTo>
                    <a:lnTo>
                      <a:pt x="64" y="59"/>
                    </a:lnTo>
                    <a:lnTo>
                      <a:pt x="83" y="48"/>
                    </a:lnTo>
                    <a:lnTo>
                      <a:pt x="85" y="34"/>
                    </a:lnTo>
                    <a:lnTo>
                      <a:pt x="86" y="15"/>
                    </a:lnTo>
                    <a:lnTo>
                      <a:pt x="81" y="0"/>
                    </a:lnTo>
                    <a:lnTo>
                      <a:pt x="61" y="4"/>
                    </a:lnTo>
                    <a:lnTo>
                      <a:pt x="45" y="4"/>
                    </a:lnTo>
                    <a:lnTo>
                      <a:pt x="22" y="6"/>
                    </a:lnTo>
                    <a:lnTo>
                      <a:pt x="9" y="9"/>
                    </a:lnTo>
                    <a:lnTo>
                      <a:pt x="5" y="23"/>
                    </a:lnTo>
                    <a:lnTo>
                      <a:pt x="9" y="38"/>
                    </a:lnTo>
                    <a:lnTo>
                      <a:pt x="22" y="48"/>
                    </a:lnTo>
                    <a:lnTo>
                      <a:pt x="15" y="63"/>
                    </a:lnTo>
                    <a:lnTo>
                      <a:pt x="0" y="7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75" name="Freeform 236">
                <a:extLst>
                  <a:ext uri="{FF2B5EF4-FFF2-40B4-BE49-F238E27FC236}">
                    <a16:creationId xmlns:a16="http://schemas.microsoft.com/office/drawing/2014/main" id="{804196D8-A552-A7E9-B450-6614166469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392" y="3112693"/>
                <a:ext cx="338084" cy="303580"/>
              </a:xfrm>
              <a:custGeom>
                <a:avLst/>
                <a:gdLst>
                  <a:gd name="T0" fmla="*/ 191 w 192"/>
                  <a:gd name="T1" fmla="*/ 29 h 173"/>
                  <a:gd name="T2" fmla="*/ 160 w 192"/>
                  <a:gd name="T3" fmla="*/ 27 h 173"/>
                  <a:gd name="T4" fmla="*/ 145 w 192"/>
                  <a:gd name="T5" fmla="*/ 20 h 173"/>
                  <a:gd name="T6" fmla="*/ 138 w 192"/>
                  <a:gd name="T7" fmla="*/ 2 h 173"/>
                  <a:gd name="T8" fmla="*/ 130 w 192"/>
                  <a:gd name="T9" fmla="*/ 0 h 173"/>
                  <a:gd name="T10" fmla="*/ 124 w 192"/>
                  <a:gd name="T11" fmla="*/ 13 h 173"/>
                  <a:gd name="T12" fmla="*/ 102 w 192"/>
                  <a:gd name="T13" fmla="*/ 18 h 173"/>
                  <a:gd name="T14" fmla="*/ 93 w 192"/>
                  <a:gd name="T15" fmla="*/ 23 h 173"/>
                  <a:gd name="T16" fmla="*/ 81 w 192"/>
                  <a:gd name="T17" fmla="*/ 18 h 173"/>
                  <a:gd name="T18" fmla="*/ 62 w 192"/>
                  <a:gd name="T19" fmla="*/ 17 h 173"/>
                  <a:gd name="T20" fmla="*/ 54 w 192"/>
                  <a:gd name="T21" fmla="*/ 23 h 173"/>
                  <a:gd name="T22" fmla="*/ 43 w 192"/>
                  <a:gd name="T23" fmla="*/ 25 h 173"/>
                  <a:gd name="T24" fmla="*/ 40 w 192"/>
                  <a:gd name="T25" fmla="*/ 32 h 173"/>
                  <a:gd name="T26" fmla="*/ 30 w 192"/>
                  <a:gd name="T27" fmla="*/ 38 h 173"/>
                  <a:gd name="T28" fmla="*/ 28 w 192"/>
                  <a:gd name="T29" fmla="*/ 51 h 173"/>
                  <a:gd name="T30" fmla="*/ 13 w 192"/>
                  <a:gd name="T31" fmla="*/ 54 h 173"/>
                  <a:gd name="T32" fmla="*/ 0 w 192"/>
                  <a:gd name="T33" fmla="*/ 66 h 173"/>
                  <a:gd name="T34" fmla="*/ 3 w 192"/>
                  <a:gd name="T35" fmla="*/ 88 h 173"/>
                  <a:gd name="T36" fmla="*/ 0 w 192"/>
                  <a:gd name="T37" fmla="*/ 123 h 173"/>
                  <a:gd name="T38" fmla="*/ 17 w 192"/>
                  <a:gd name="T39" fmla="*/ 123 h 173"/>
                  <a:gd name="T40" fmla="*/ 22 w 192"/>
                  <a:gd name="T41" fmla="*/ 140 h 173"/>
                  <a:gd name="T42" fmla="*/ 14 w 192"/>
                  <a:gd name="T43" fmla="*/ 151 h 173"/>
                  <a:gd name="T44" fmla="*/ 14 w 192"/>
                  <a:gd name="T45" fmla="*/ 165 h 173"/>
                  <a:gd name="T46" fmla="*/ 30 w 192"/>
                  <a:gd name="T47" fmla="*/ 172 h 173"/>
                  <a:gd name="T48" fmla="*/ 36 w 192"/>
                  <a:gd name="T49" fmla="*/ 160 h 173"/>
                  <a:gd name="T50" fmla="*/ 77 w 192"/>
                  <a:gd name="T51" fmla="*/ 156 h 173"/>
                  <a:gd name="T52" fmla="*/ 83 w 192"/>
                  <a:gd name="T53" fmla="*/ 140 h 173"/>
                  <a:gd name="T54" fmla="*/ 95 w 192"/>
                  <a:gd name="T55" fmla="*/ 132 h 173"/>
                  <a:gd name="T56" fmla="*/ 111 w 192"/>
                  <a:gd name="T57" fmla="*/ 122 h 173"/>
                  <a:gd name="T58" fmla="*/ 124 w 192"/>
                  <a:gd name="T59" fmla="*/ 121 h 173"/>
                  <a:gd name="T60" fmla="*/ 127 w 192"/>
                  <a:gd name="T61" fmla="*/ 103 h 173"/>
                  <a:gd name="T62" fmla="*/ 138 w 192"/>
                  <a:gd name="T63" fmla="*/ 97 h 173"/>
                  <a:gd name="T64" fmla="*/ 143 w 192"/>
                  <a:gd name="T65" fmla="*/ 82 h 173"/>
                  <a:gd name="T66" fmla="*/ 149 w 192"/>
                  <a:gd name="T67" fmla="*/ 64 h 173"/>
                  <a:gd name="T68" fmla="*/ 153 w 192"/>
                  <a:gd name="T69" fmla="*/ 48 h 173"/>
                  <a:gd name="T70" fmla="*/ 166 w 192"/>
                  <a:gd name="T71" fmla="*/ 43 h 173"/>
                  <a:gd name="T72" fmla="*/ 176 w 192"/>
                  <a:gd name="T73" fmla="*/ 45 h 173"/>
                  <a:gd name="T74" fmla="*/ 188 w 192"/>
                  <a:gd name="T75" fmla="*/ 52 h 173"/>
                  <a:gd name="T76" fmla="*/ 191 w 192"/>
                  <a:gd name="T77" fmla="*/ 29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2" h="173">
                    <a:moveTo>
                      <a:pt x="191" y="29"/>
                    </a:moveTo>
                    <a:lnTo>
                      <a:pt x="160" y="27"/>
                    </a:lnTo>
                    <a:lnTo>
                      <a:pt x="145" y="20"/>
                    </a:lnTo>
                    <a:lnTo>
                      <a:pt x="138" y="2"/>
                    </a:lnTo>
                    <a:lnTo>
                      <a:pt x="130" y="0"/>
                    </a:lnTo>
                    <a:lnTo>
                      <a:pt x="124" y="13"/>
                    </a:lnTo>
                    <a:lnTo>
                      <a:pt x="102" y="18"/>
                    </a:lnTo>
                    <a:lnTo>
                      <a:pt x="93" y="23"/>
                    </a:lnTo>
                    <a:lnTo>
                      <a:pt x="81" y="18"/>
                    </a:lnTo>
                    <a:lnTo>
                      <a:pt x="62" y="17"/>
                    </a:lnTo>
                    <a:lnTo>
                      <a:pt x="54" y="23"/>
                    </a:lnTo>
                    <a:lnTo>
                      <a:pt x="43" y="25"/>
                    </a:lnTo>
                    <a:lnTo>
                      <a:pt x="40" y="32"/>
                    </a:lnTo>
                    <a:lnTo>
                      <a:pt x="30" y="38"/>
                    </a:lnTo>
                    <a:lnTo>
                      <a:pt x="28" y="51"/>
                    </a:lnTo>
                    <a:lnTo>
                      <a:pt x="13" y="54"/>
                    </a:lnTo>
                    <a:lnTo>
                      <a:pt x="0" y="66"/>
                    </a:lnTo>
                    <a:lnTo>
                      <a:pt x="3" y="88"/>
                    </a:lnTo>
                    <a:lnTo>
                      <a:pt x="0" y="123"/>
                    </a:lnTo>
                    <a:lnTo>
                      <a:pt x="17" y="123"/>
                    </a:lnTo>
                    <a:lnTo>
                      <a:pt x="22" y="140"/>
                    </a:lnTo>
                    <a:lnTo>
                      <a:pt x="14" y="151"/>
                    </a:lnTo>
                    <a:lnTo>
                      <a:pt x="14" y="165"/>
                    </a:lnTo>
                    <a:lnTo>
                      <a:pt x="30" y="172"/>
                    </a:lnTo>
                    <a:lnTo>
                      <a:pt x="36" y="160"/>
                    </a:lnTo>
                    <a:lnTo>
                      <a:pt x="77" y="156"/>
                    </a:lnTo>
                    <a:lnTo>
                      <a:pt x="83" y="140"/>
                    </a:lnTo>
                    <a:lnTo>
                      <a:pt x="95" y="132"/>
                    </a:lnTo>
                    <a:lnTo>
                      <a:pt x="111" y="122"/>
                    </a:lnTo>
                    <a:lnTo>
                      <a:pt x="124" y="121"/>
                    </a:lnTo>
                    <a:lnTo>
                      <a:pt x="127" y="103"/>
                    </a:lnTo>
                    <a:lnTo>
                      <a:pt x="138" y="97"/>
                    </a:lnTo>
                    <a:lnTo>
                      <a:pt x="143" y="82"/>
                    </a:lnTo>
                    <a:lnTo>
                      <a:pt x="149" y="64"/>
                    </a:lnTo>
                    <a:lnTo>
                      <a:pt x="153" y="48"/>
                    </a:lnTo>
                    <a:lnTo>
                      <a:pt x="166" y="43"/>
                    </a:lnTo>
                    <a:lnTo>
                      <a:pt x="176" y="45"/>
                    </a:lnTo>
                    <a:lnTo>
                      <a:pt x="188" y="52"/>
                    </a:lnTo>
                    <a:lnTo>
                      <a:pt x="191" y="29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76" name="Freeform 237">
                <a:extLst>
                  <a:ext uri="{FF2B5EF4-FFF2-40B4-BE49-F238E27FC236}">
                    <a16:creationId xmlns:a16="http://schemas.microsoft.com/office/drawing/2014/main" id="{A2C9723F-0E58-40C6-B165-A1C0D8F04D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1825" y="3001013"/>
                <a:ext cx="323932" cy="229651"/>
              </a:xfrm>
              <a:custGeom>
                <a:avLst/>
                <a:gdLst>
                  <a:gd name="T0" fmla="*/ 181 w 184"/>
                  <a:gd name="T1" fmla="*/ 82 h 131"/>
                  <a:gd name="T2" fmla="*/ 174 w 184"/>
                  <a:gd name="T3" fmla="*/ 88 h 131"/>
                  <a:gd name="T4" fmla="*/ 163 w 184"/>
                  <a:gd name="T5" fmla="*/ 89 h 131"/>
                  <a:gd name="T6" fmla="*/ 159 w 184"/>
                  <a:gd name="T7" fmla="*/ 97 h 131"/>
                  <a:gd name="T8" fmla="*/ 149 w 184"/>
                  <a:gd name="T9" fmla="*/ 103 h 131"/>
                  <a:gd name="T10" fmla="*/ 147 w 184"/>
                  <a:gd name="T11" fmla="*/ 116 h 131"/>
                  <a:gd name="T12" fmla="*/ 132 w 184"/>
                  <a:gd name="T13" fmla="*/ 119 h 131"/>
                  <a:gd name="T14" fmla="*/ 119 w 184"/>
                  <a:gd name="T15" fmla="*/ 130 h 131"/>
                  <a:gd name="T16" fmla="*/ 124 w 184"/>
                  <a:gd name="T17" fmla="*/ 98 h 131"/>
                  <a:gd name="T18" fmla="*/ 104 w 184"/>
                  <a:gd name="T19" fmla="*/ 88 h 131"/>
                  <a:gd name="T20" fmla="*/ 81 w 184"/>
                  <a:gd name="T21" fmla="*/ 71 h 131"/>
                  <a:gd name="T22" fmla="*/ 66 w 184"/>
                  <a:gd name="T23" fmla="*/ 70 h 131"/>
                  <a:gd name="T24" fmla="*/ 40 w 184"/>
                  <a:gd name="T25" fmla="*/ 65 h 131"/>
                  <a:gd name="T26" fmla="*/ 33 w 184"/>
                  <a:gd name="T27" fmla="*/ 77 h 131"/>
                  <a:gd name="T28" fmla="*/ 19 w 184"/>
                  <a:gd name="T29" fmla="*/ 83 h 131"/>
                  <a:gd name="T30" fmla="*/ 16 w 184"/>
                  <a:gd name="T31" fmla="*/ 65 h 131"/>
                  <a:gd name="T32" fmla="*/ 14 w 184"/>
                  <a:gd name="T33" fmla="*/ 55 h 131"/>
                  <a:gd name="T34" fmla="*/ 11 w 184"/>
                  <a:gd name="T35" fmla="*/ 48 h 131"/>
                  <a:gd name="T36" fmla="*/ 9 w 184"/>
                  <a:gd name="T37" fmla="*/ 31 h 131"/>
                  <a:gd name="T38" fmla="*/ 3 w 184"/>
                  <a:gd name="T39" fmla="*/ 25 h 131"/>
                  <a:gd name="T40" fmla="*/ 7 w 184"/>
                  <a:gd name="T41" fmla="*/ 19 h 131"/>
                  <a:gd name="T42" fmla="*/ 0 w 184"/>
                  <a:gd name="T43" fmla="*/ 14 h 131"/>
                  <a:gd name="T44" fmla="*/ 1 w 184"/>
                  <a:gd name="T45" fmla="*/ 3 h 131"/>
                  <a:gd name="T46" fmla="*/ 16 w 184"/>
                  <a:gd name="T47" fmla="*/ 19 h 131"/>
                  <a:gd name="T48" fmla="*/ 24 w 184"/>
                  <a:gd name="T49" fmla="*/ 6 h 131"/>
                  <a:gd name="T50" fmla="*/ 37 w 184"/>
                  <a:gd name="T51" fmla="*/ 0 h 131"/>
                  <a:gd name="T52" fmla="*/ 49 w 184"/>
                  <a:gd name="T53" fmla="*/ 5 h 131"/>
                  <a:gd name="T54" fmla="*/ 49 w 184"/>
                  <a:gd name="T55" fmla="*/ 14 h 131"/>
                  <a:gd name="T56" fmla="*/ 63 w 184"/>
                  <a:gd name="T57" fmla="*/ 19 h 131"/>
                  <a:gd name="T58" fmla="*/ 81 w 184"/>
                  <a:gd name="T59" fmla="*/ 24 h 131"/>
                  <a:gd name="T60" fmla="*/ 83 w 184"/>
                  <a:gd name="T61" fmla="*/ 14 h 131"/>
                  <a:gd name="T62" fmla="*/ 92 w 184"/>
                  <a:gd name="T63" fmla="*/ 11 h 131"/>
                  <a:gd name="T64" fmla="*/ 102 w 184"/>
                  <a:gd name="T65" fmla="*/ 6 h 131"/>
                  <a:gd name="T66" fmla="*/ 107 w 184"/>
                  <a:gd name="T67" fmla="*/ 14 h 131"/>
                  <a:gd name="T68" fmla="*/ 114 w 184"/>
                  <a:gd name="T69" fmla="*/ 20 h 131"/>
                  <a:gd name="T70" fmla="*/ 111 w 184"/>
                  <a:gd name="T71" fmla="*/ 28 h 131"/>
                  <a:gd name="T72" fmla="*/ 122 w 184"/>
                  <a:gd name="T73" fmla="*/ 31 h 131"/>
                  <a:gd name="T74" fmla="*/ 129 w 184"/>
                  <a:gd name="T75" fmla="*/ 31 h 131"/>
                  <a:gd name="T76" fmla="*/ 137 w 184"/>
                  <a:gd name="T77" fmla="*/ 34 h 131"/>
                  <a:gd name="T78" fmla="*/ 133 w 184"/>
                  <a:gd name="T79" fmla="*/ 46 h 131"/>
                  <a:gd name="T80" fmla="*/ 167 w 184"/>
                  <a:gd name="T81" fmla="*/ 72 h 131"/>
                  <a:gd name="T82" fmla="*/ 175 w 184"/>
                  <a:gd name="T83" fmla="*/ 68 h 131"/>
                  <a:gd name="T84" fmla="*/ 183 w 184"/>
                  <a:gd name="T85" fmla="*/ 71 h 131"/>
                  <a:gd name="T86" fmla="*/ 181 w 184"/>
                  <a:gd name="T87" fmla="*/ 82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84" h="131">
                    <a:moveTo>
                      <a:pt x="181" y="82"/>
                    </a:moveTo>
                    <a:lnTo>
                      <a:pt x="174" y="88"/>
                    </a:lnTo>
                    <a:lnTo>
                      <a:pt x="163" y="89"/>
                    </a:lnTo>
                    <a:lnTo>
                      <a:pt x="159" y="97"/>
                    </a:lnTo>
                    <a:lnTo>
                      <a:pt x="149" y="103"/>
                    </a:lnTo>
                    <a:lnTo>
                      <a:pt x="147" y="116"/>
                    </a:lnTo>
                    <a:lnTo>
                      <a:pt x="132" y="119"/>
                    </a:lnTo>
                    <a:lnTo>
                      <a:pt x="119" y="130"/>
                    </a:lnTo>
                    <a:lnTo>
                      <a:pt x="124" y="98"/>
                    </a:lnTo>
                    <a:lnTo>
                      <a:pt x="104" y="88"/>
                    </a:lnTo>
                    <a:lnTo>
                      <a:pt x="81" y="71"/>
                    </a:lnTo>
                    <a:lnTo>
                      <a:pt x="66" y="70"/>
                    </a:lnTo>
                    <a:lnTo>
                      <a:pt x="40" y="65"/>
                    </a:lnTo>
                    <a:lnTo>
                      <a:pt x="33" y="77"/>
                    </a:lnTo>
                    <a:lnTo>
                      <a:pt x="19" y="83"/>
                    </a:lnTo>
                    <a:lnTo>
                      <a:pt x="16" y="65"/>
                    </a:lnTo>
                    <a:lnTo>
                      <a:pt x="14" y="55"/>
                    </a:lnTo>
                    <a:lnTo>
                      <a:pt x="11" y="48"/>
                    </a:lnTo>
                    <a:lnTo>
                      <a:pt x="9" y="31"/>
                    </a:lnTo>
                    <a:lnTo>
                      <a:pt x="3" y="25"/>
                    </a:lnTo>
                    <a:lnTo>
                      <a:pt x="7" y="19"/>
                    </a:lnTo>
                    <a:lnTo>
                      <a:pt x="0" y="14"/>
                    </a:lnTo>
                    <a:lnTo>
                      <a:pt x="1" y="3"/>
                    </a:lnTo>
                    <a:lnTo>
                      <a:pt x="16" y="19"/>
                    </a:lnTo>
                    <a:lnTo>
                      <a:pt x="24" y="6"/>
                    </a:lnTo>
                    <a:lnTo>
                      <a:pt x="37" y="0"/>
                    </a:lnTo>
                    <a:lnTo>
                      <a:pt x="49" y="5"/>
                    </a:lnTo>
                    <a:lnTo>
                      <a:pt x="49" y="14"/>
                    </a:lnTo>
                    <a:lnTo>
                      <a:pt x="63" y="19"/>
                    </a:lnTo>
                    <a:lnTo>
                      <a:pt x="81" y="24"/>
                    </a:lnTo>
                    <a:lnTo>
                      <a:pt x="83" y="14"/>
                    </a:lnTo>
                    <a:lnTo>
                      <a:pt x="92" y="11"/>
                    </a:lnTo>
                    <a:lnTo>
                      <a:pt x="102" y="6"/>
                    </a:lnTo>
                    <a:lnTo>
                      <a:pt x="107" y="14"/>
                    </a:lnTo>
                    <a:lnTo>
                      <a:pt x="114" y="20"/>
                    </a:lnTo>
                    <a:lnTo>
                      <a:pt x="111" y="28"/>
                    </a:lnTo>
                    <a:lnTo>
                      <a:pt x="122" y="31"/>
                    </a:lnTo>
                    <a:lnTo>
                      <a:pt x="129" y="31"/>
                    </a:lnTo>
                    <a:lnTo>
                      <a:pt x="137" y="34"/>
                    </a:lnTo>
                    <a:lnTo>
                      <a:pt x="133" y="46"/>
                    </a:lnTo>
                    <a:lnTo>
                      <a:pt x="167" y="72"/>
                    </a:lnTo>
                    <a:lnTo>
                      <a:pt x="175" y="68"/>
                    </a:lnTo>
                    <a:lnTo>
                      <a:pt x="183" y="71"/>
                    </a:lnTo>
                    <a:lnTo>
                      <a:pt x="181" y="82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77" name="Freeform 238">
                <a:extLst>
                  <a:ext uri="{FF2B5EF4-FFF2-40B4-BE49-F238E27FC236}">
                    <a16:creationId xmlns:a16="http://schemas.microsoft.com/office/drawing/2014/main" id="{736600AB-BC91-24DD-F548-FF4513B4D2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2931" y="3030900"/>
                <a:ext cx="204423" cy="133701"/>
              </a:xfrm>
              <a:custGeom>
                <a:avLst/>
                <a:gdLst>
                  <a:gd name="T0" fmla="*/ 35 w 117"/>
                  <a:gd name="T1" fmla="*/ 9 h 76"/>
                  <a:gd name="T2" fmla="*/ 27 w 117"/>
                  <a:gd name="T3" fmla="*/ 25 h 76"/>
                  <a:gd name="T4" fmla="*/ 15 w 117"/>
                  <a:gd name="T5" fmla="*/ 40 h 76"/>
                  <a:gd name="T6" fmla="*/ 0 w 117"/>
                  <a:gd name="T7" fmla="*/ 69 h 76"/>
                  <a:gd name="T8" fmla="*/ 9 w 117"/>
                  <a:gd name="T9" fmla="*/ 64 h 76"/>
                  <a:gd name="T10" fmla="*/ 31 w 117"/>
                  <a:gd name="T11" fmla="*/ 59 h 76"/>
                  <a:gd name="T12" fmla="*/ 37 w 117"/>
                  <a:gd name="T13" fmla="*/ 46 h 76"/>
                  <a:gd name="T14" fmla="*/ 45 w 117"/>
                  <a:gd name="T15" fmla="*/ 48 h 76"/>
                  <a:gd name="T16" fmla="*/ 52 w 117"/>
                  <a:gd name="T17" fmla="*/ 67 h 76"/>
                  <a:gd name="T18" fmla="*/ 68 w 117"/>
                  <a:gd name="T19" fmla="*/ 73 h 76"/>
                  <a:gd name="T20" fmla="*/ 98 w 117"/>
                  <a:gd name="T21" fmla="*/ 75 h 76"/>
                  <a:gd name="T22" fmla="*/ 98 w 117"/>
                  <a:gd name="T23" fmla="*/ 62 h 76"/>
                  <a:gd name="T24" fmla="*/ 97 w 117"/>
                  <a:gd name="T25" fmla="*/ 64 h 76"/>
                  <a:gd name="T26" fmla="*/ 81 w 117"/>
                  <a:gd name="T27" fmla="*/ 53 h 76"/>
                  <a:gd name="T28" fmla="*/ 83 w 117"/>
                  <a:gd name="T29" fmla="*/ 31 h 76"/>
                  <a:gd name="T30" fmla="*/ 95 w 117"/>
                  <a:gd name="T31" fmla="*/ 23 h 76"/>
                  <a:gd name="T32" fmla="*/ 116 w 117"/>
                  <a:gd name="T33" fmla="*/ 36 h 76"/>
                  <a:gd name="T34" fmla="*/ 102 w 117"/>
                  <a:gd name="T35" fmla="*/ 0 h 76"/>
                  <a:gd name="T36" fmla="*/ 86 w 117"/>
                  <a:gd name="T37" fmla="*/ 13 h 76"/>
                  <a:gd name="T38" fmla="*/ 71 w 117"/>
                  <a:gd name="T39" fmla="*/ 14 h 76"/>
                  <a:gd name="T40" fmla="*/ 35 w 117"/>
                  <a:gd name="T41" fmla="*/ 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7" h="76">
                    <a:moveTo>
                      <a:pt x="35" y="9"/>
                    </a:moveTo>
                    <a:lnTo>
                      <a:pt x="27" y="25"/>
                    </a:lnTo>
                    <a:lnTo>
                      <a:pt x="15" y="40"/>
                    </a:lnTo>
                    <a:lnTo>
                      <a:pt x="0" y="69"/>
                    </a:lnTo>
                    <a:lnTo>
                      <a:pt x="9" y="64"/>
                    </a:lnTo>
                    <a:lnTo>
                      <a:pt x="31" y="59"/>
                    </a:lnTo>
                    <a:lnTo>
                      <a:pt x="37" y="46"/>
                    </a:lnTo>
                    <a:lnTo>
                      <a:pt x="45" y="48"/>
                    </a:lnTo>
                    <a:lnTo>
                      <a:pt x="52" y="67"/>
                    </a:lnTo>
                    <a:lnTo>
                      <a:pt x="68" y="73"/>
                    </a:lnTo>
                    <a:lnTo>
                      <a:pt x="98" y="75"/>
                    </a:lnTo>
                    <a:lnTo>
                      <a:pt x="98" y="62"/>
                    </a:lnTo>
                    <a:lnTo>
                      <a:pt x="97" y="64"/>
                    </a:lnTo>
                    <a:lnTo>
                      <a:pt x="81" y="53"/>
                    </a:lnTo>
                    <a:lnTo>
                      <a:pt x="83" y="31"/>
                    </a:lnTo>
                    <a:lnTo>
                      <a:pt x="95" y="23"/>
                    </a:lnTo>
                    <a:lnTo>
                      <a:pt x="116" y="36"/>
                    </a:lnTo>
                    <a:lnTo>
                      <a:pt x="102" y="0"/>
                    </a:lnTo>
                    <a:lnTo>
                      <a:pt x="86" y="13"/>
                    </a:lnTo>
                    <a:lnTo>
                      <a:pt x="71" y="14"/>
                    </a:lnTo>
                    <a:lnTo>
                      <a:pt x="35" y="9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78" name="Freeform 239">
                <a:extLst>
                  <a:ext uri="{FF2B5EF4-FFF2-40B4-BE49-F238E27FC236}">
                    <a16:creationId xmlns:a16="http://schemas.microsoft.com/office/drawing/2014/main" id="{821F61D8-AC0C-3CEA-B81F-5281DE03E0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6837" y="2942814"/>
                <a:ext cx="133661" cy="152576"/>
              </a:xfrm>
              <a:custGeom>
                <a:avLst/>
                <a:gdLst>
                  <a:gd name="T0" fmla="*/ 0 w 76"/>
                  <a:gd name="T1" fmla="*/ 8 h 87"/>
                  <a:gd name="T2" fmla="*/ 5 w 76"/>
                  <a:gd name="T3" fmla="*/ 29 h 87"/>
                  <a:gd name="T4" fmla="*/ 16 w 76"/>
                  <a:gd name="T5" fmla="*/ 51 h 87"/>
                  <a:gd name="T6" fmla="*/ 29 w 76"/>
                  <a:gd name="T7" fmla="*/ 77 h 87"/>
                  <a:gd name="T8" fmla="*/ 18 w 76"/>
                  <a:gd name="T9" fmla="*/ 84 h 87"/>
                  <a:gd name="T10" fmla="*/ 37 w 76"/>
                  <a:gd name="T11" fmla="*/ 84 h 87"/>
                  <a:gd name="T12" fmla="*/ 40 w 76"/>
                  <a:gd name="T13" fmla="*/ 73 h 87"/>
                  <a:gd name="T14" fmla="*/ 49 w 76"/>
                  <a:gd name="T15" fmla="*/ 67 h 87"/>
                  <a:gd name="T16" fmla="*/ 55 w 76"/>
                  <a:gd name="T17" fmla="*/ 86 h 87"/>
                  <a:gd name="T18" fmla="*/ 62 w 76"/>
                  <a:gd name="T19" fmla="*/ 79 h 87"/>
                  <a:gd name="T20" fmla="*/ 66 w 76"/>
                  <a:gd name="T21" fmla="*/ 65 h 87"/>
                  <a:gd name="T22" fmla="*/ 75 w 76"/>
                  <a:gd name="T23" fmla="*/ 62 h 87"/>
                  <a:gd name="T24" fmla="*/ 73 w 76"/>
                  <a:gd name="T25" fmla="*/ 52 h 87"/>
                  <a:gd name="T26" fmla="*/ 58 w 76"/>
                  <a:gd name="T27" fmla="*/ 43 h 87"/>
                  <a:gd name="T28" fmla="*/ 44 w 76"/>
                  <a:gd name="T29" fmla="*/ 28 h 87"/>
                  <a:gd name="T30" fmla="*/ 29 w 76"/>
                  <a:gd name="T31" fmla="*/ 0 h 87"/>
                  <a:gd name="T32" fmla="*/ 0 w 76"/>
                  <a:gd name="T33" fmla="*/ 8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87">
                    <a:moveTo>
                      <a:pt x="0" y="8"/>
                    </a:moveTo>
                    <a:lnTo>
                      <a:pt x="5" y="29"/>
                    </a:lnTo>
                    <a:lnTo>
                      <a:pt x="16" y="51"/>
                    </a:lnTo>
                    <a:lnTo>
                      <a:pt x="29" y="77"/>
                    </a:lnTo>
                    <a:lnTo>
                      <a:pt x="18" y="84"/>
                    </a:lnTo>
                    <a:lnTo>
                      <a:pt x="37" y="84"/>
                    </a:lnTo>
                    <a:lnTo>
                      <a:pt x="40" y="73"/>
                    </a:lnTo>
                    <a:lnTo>
                      <a:pt x="49" y="67"/>
                    </a:lnTo>
                    <a:lnTo>
                      <a:pt x="55" y="86"/>
                    </a:lnTo>
                    <a:lnTo>
                      <a:pt x="62" y="79"/>
                    </a:lnTo>
                    <a:lnTo>
                      <a:pt x="66" y="65"/>
                    </a:lnTo>
                    <a:lnTo>
                      <a:pt x="75" y="62"/>
                    </a:lnTo>
                    <a:lnTo>
                      <a:pt x="73" y="52"/>
                    </a:lnTo>
                    <a:lnTo>
                      <a:pt x="58" y="43"/>
                    </a:lnTo>
                    <a:lnTo>
                      <a:pt x="44" y="28"/>
                    </a:lnTo>
                    <a:lnTo>
                      <a:pt x="29" y="0"/>
                    </a:lnTo>
                    <a:lnTo>
                      <a:pt x="0" y="8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79" name="Freeform 263">
                <a:extLst>
                  <a:ext uri="{FF2B5EF4-FFF2-40B4-BE49-F238E27FC236}">
                    <a16:creationId xmlns:a16="http://schemas.microsoft.com/office/drawing/2014/main" id="{A6720569-0622-F505-374E-7AA2FF931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8679" y="2977419"/>
                <a:ext cx="465455" cy="206057"/>
              </a:xfrm>
              <a:custGeom>
                <a:avLst/>
                <a:gdLst>
                  <a:gd name="T0" fmla="*/ 134 w 265"/>
                  <a:gd name="T1" fmla="*/ 111 h 118"/>
                  <a:gd name="T2" fmla="*/ 146 w 265"/>
                  <a:gd name="T3" fmla="*/ 108 h 118"/>
                  <a:gd name="T4" fmla="*/ 168 w 265"/>
                  <a:gd name="T5" fmla="*/ 106 h 118"/>
                  <a:gd name="T6" fmla="*/ 184 w 265"/>
                  <a:gd name="T7" fmla="*/ 106 h 118"/>
                  <a:gd name="T8" fmla="*/ 204 w 265"/>
                  <a:gd name="T9" fmla="*/ 102 h 118"/>
                  <a:gd name="T10" fmla="*/ 209 w 265"/>
                  <a:gd name="T11" fmla="*/ 117 h 118"/>
                  <a:gd name="T12" fmla="*/ 218 w 265"/>
                  <a:gd name="T13" fmla="*/ 108 h 118"/>
                  <a:gd name="T14" fmla="*/ 227 w 265"/>
                  <a:gd name="T15" fmla="*/ 99 h 118"/>
                  <a:gd name="T16" fmla="*/ 241 w 265"/>
                  <a:gd name="T17" fmla="*/ 96 h 118"/>
                  <a:gd name="T18" fmla="*/ 247 w 265"/>
                  <a:gd name="T19" fmla="*/ 106 h 118"/>
                  <a:gd name="T20" fmla="*/ 264 w 265"/>
                  <a:gd name="T21" fmla="*/ 107 h 118"/>
                  <a:gd name="T22" fmla="*/ 261 w 265"/>
                  <a:gd name="T23" fmla="*/ 88 h 118"/>
                  <a:gd name="T24" fmla="*/ 253 w 265"/>
                  <a:gd name="T25" fmla="*/ 69 h 118"/>
                  <a:gd name="T26" fmla="*/ 247 w 265"/>
                  <a:gd name="T27" fmla="*/ 50 h 118"/>
                  <a:gd name="T28" fmla="*/ 252 w 265"/>
                  <a:gd name="T29" fmla="*/ 44 h 118"/>
                  <a:gd name="T30" fmla="*/ 241 w 265"/>
                  <a:gd name="T31" fmla="*/ 32 h 118"/>
                  <a:gd name="T32" fmla="*/ 228 w 265"/>
                  <a:gd name="T33" fmla="*/ 12 h 118"/>
                  <a:gd name="T34" fmla="*/ 210 w 265"/>
                  <a:gd name="T35" fmla="*/ 14 h 118"/>
                  <a:gd name="T36" fmla="*/ 202 w 265"/>
                  <a:gd name="T37" fmla="*/ 23 h 118"/>
                  <a:gd name="T38" fmla="*/ 173 w 265"/>
                  <a:gd name="T39" fmla="*/ 25 h 118"/>
                  <a:gd name="T40" fmla="*/ 161 w 265"/>
                  <a:gd name="T41" fmla="*/ 26 h 118"/>
                  <a:gd name="T42" fmla="*/ 146 w 265"/>
                  <a:gd name="T43" fmla="*/ 19 h 118"/>
                  <a:gd name="T44" fmla="*/ 135 w 265"/>
                  <a:gd name="T45" fmla="*/ 19 h 118"/>
                  <a:gd name="T46" fmla="*/ 125 w 265"/>
                  <a:gd name="T47" fmla="*/ 7 h 118"/>
                  <a:gd name="T48" fmla="*/ 112 w 265"/>
                  <a:gd name="T49" fmla="*/ 0 h 118"/>
                  <a:gd name="T50" fmla="*/ 98 w 265"/>
                  <a:gd name="T51" fmla="*/ 7 h 118"/>
                  <a:gd name="T52" fmla="*/ 78 w 265"/>
                  <a:gd name="T53" fmla="*/ 9 h 118"/>
                  <a:gd name="T54" fmla="*/ 64 w 265"/>
                  <a:gd name="T55" fmla="*/ 14 h 118"/>
                  <a:gd name="T56" fmla="*/ 45 w 265"/>
                  <a:gd name="T57" fmla="*/ 15 h 118"/>
                  <a:gd name="T58" fmla="*/ 34 w 265"/>
                  <a:gd name="T59" fmla="*/ 15 h 118"/>
                  <a:gd name="T60" fmla="*/ 19 w 265"/>
                  <a:gd name="T61" fmla="*/ 21 h 118"/>
                  <a:gd name="T62" fmla="*/ 29 w 265"/>
                  <a:gd name="T63" fmla="*/ 26 h 118"/>
                  <a:gd name="T64" fmla="*/ 18 w 265"/>
                  <a:gd name="T65" fmla="*/ 32 h 118"/>
                  <a:gd name="T66" fmla="*/ 14 w 265"/>
                  <a:gd name="T67" fmla="*/ 39 h 118"/>
                  <a:gd name="T68" fmla="*/ 5 w 265"/>
                  <a:gd name="T69" fmla="*/ 48 h 118"/>
                  <a:gd name="T70" fmla="*/ 3 w 265"/>
                  <a:gd name="T71" fmla="*/ 56 h 118"/>
                  <a:gd name="T72" fmla="*/ 0 w 265"/>
                  <a:gd name="T73" fmla="*/ 63 h 118"/>
                  <a:gd name="T74" fmla="*/ 7 w 265"/>
                  <a:gd name="T75" fmla="*/ 65 h 118"/>
                  <a:gd name="T76" fmla="*/ 6 w 265"/>
                  <a:gd name="T77" fmla="*/ 74 h 118"/>
                  <a:gd name="T78" fmla="*/ 11 w 265"/>
                  <a:gd name="T79" fmla="*/ 78 h 118"/>
                  <a:gd name="T80" fmla="*/ 11 w 265"/>
                  <a:gd name="T81" fmla="*/ 88 h 118"/>
                  <a:gd name="T82" fmla="*/ 16 w 265"/>
                  <a:gd name="T83" fmla="*/ 95 h 118"/>
                  <a:gd name="T84" fmla="*/ 22 w 265"/>
                  <a:gd name="T85" fmla="*/ 94 h 118"/>
                  <a:gd name="T86" fmla="*/ 24 w 265"/>
                  <a:gd name="T87" fmla="*/ 101 h 118"/>
                  <a:gd name="T88" fmla="*/ 36 w 265"/>
                  <a:gd name="T89" fmla="*/ 105 h 118"/>
                  <a:gd name="T90" fmla="*/ 44 w 265"/>
                  <a:gd name="T91" fmla="*/ 114 h 118"/>
                  <a:gd name="T92" fmla="*/ 54 w 265"/>
                  <a:gd name="T93" fmla="*/ 111 h 118"/>
                  <a:gd name="T94" fmla="*/ 60 w 265"/>
                  <a:gd name="T95" fmla="*/ 107 h 118"/>
                  <a:gd name="T96" fmla="*/ 68 w 265"/>
                  <a:gd name="T97" fmla="*/ 100 h 118"/>
                  <a:gd name="T98" fmla="*/ 84 w 265"/>
                  <a:gd name="T99" fmla="*/ 111 h 118"/>
                  <a:gd name="T100" fmla="*/ 102 w 265"/>
                  <a:gd name="T101" fmla="*/ 113 h 118"/>
                  <a:gd name="T102" fmla="*/ 121 w 265"/>
                  <a:gd name="T103" fmla="*/ 110 h 118"/>
                  <a:gd name="T104" fmla="*/ 129 w 265"/>
                  <a:gd name="T105" fmla="*/ 110 h 118"/>
                  <a:gd name="T106" fmla="*/ 134 w 265"/>
                  <a:gd name="T107" fmla="*/ 111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65" h="118">
                    <a:moveTo>
                      <a:pt x="134" y="111"/>
                    </a:moveTo>
                    <a:lnTo>
                      <a:pt x="146" y="108"/>
                    </a:lnTo>
                    <a:lnTo>
                      <a:pt x="168" y="106"/>
                    </a:lnTo>
                    <a:lnTo>
                      <a:pt x="184" y="106"/>
                    </a:lnTo>
                    <a:lnTo>
                      <a:pt x="204" y="102"/>
                    </a:lnTo>
                    <a:lnTo>
                      <a:pt x="209" y="117"/>
                    </a:lnTo>
                    <a:lnTo>
                      <a:pt x="218" y="108"/>
                    </a:lnTo>
                    <a:lnTo>
                      <a:pt x="227" y="99"/>
                    </a:lnTo>
                    <a:lnTo>
                      <a:pt x="241" y="96"/>
                    </a:lnTo>
                    <a:lnTo>
                      <a:pt x="247" y="106"/>
                    </a:lnTo>
                    <a:lnTo>
                      <a:pt x="264" y="107"/>
                    </a:lnTo>
                    <a:lnTo>
                      <a:pt x="261" y="88"/>
                    </a:lnTo>
                    <a:lnTo>
                      <a:pt x="253" y="69"/>
                    </a:lnTo>
                    <a:lnTo>
                      <a:pt x="247" y="50"/>
                    </a:lnTo>
                    <a:lnTo>
                      <a:pt x="252" y="44"/>
                    </a:lnTo>
                    <a:lnTo>
                      <a:pt x="241" y="32"/>
                    </a:lnTo>
                    <a:lnTo>
                      <a:pt x="228" y="12"/>
                    </a:lnTo>
                    <a:lnTo>
                      <a:pt x="210" y="14"/>
                    </a:lnTo>
                    <a:lnTo>
                      <a:pt x="202" y="23"/>
                    </a:lnTo>
                    <a:lnTo>
                      <a:pt x="173" y="25"/>
                    </a:lnTo>
                    <a:lnTo>
                      <a:pt x="161" y="26"/>
                    </a:lnTo>
                    <a:lnTo>
                      <a:pt x="146" y="19"/>
                    </a:lnTo>
                    <a:lnTo>
                      <a:pt x="135" y="19"/>
                    </a:lnTo>
                    <a:lnTo>
                      <a:pt x="125" y="7"/>
                    </a:lnTo>
                    <a:lnTo>
                      <a:pt x="112" y="0"/>
                    </a:lnTo>
                    <a:lnTo>
                      <a:pt x="98" y="7"/>
                    </a:lnTo>
                    <a:lnTo>
                      <a:pt x="78" y="9"/>
                    </a:lnTo>
                    <a:lnTo>
                      <a:pt x="64" y="14"/>
                    </a:lnTo>
                    <a:lnTo>
                      <a:pt x="45" y="15"/>
                    </a:lnTo>
                    <a:lnTo>
                      <a:pt x="34" y="15"/>
                    </a:lnTo>
                    <a:lnTo>
                      <a:pt x="19" y="21"/>
                    </a:lnTo>
                    <a:lnTo>
                      <a:pt x="29" y="26"/>
                    </a:lnTo>
                    <a:lnTo>
                      <a:pt x="18" y="32"/>
                    </a:lnTo>
                    <a:lnTo>
                      <a:pt x="14" y="39"/>
                    </a:lnTo>
                    <a:lnTo>
                      <a:pt x="5" y="48"/>
                    </a:lnTo>
                    <a:lnTo>
                      <a:pt x="3" y="56"/>
                    </a:lnTo>
                    <a:lnTo>
                      <a:pt x="0" y="63"/>
                    </a:lnTo>
                    <a:lnTo>
                      <a:pt x="7" y="65"/>
                    </a:lnTo>
                    <a:lnTo>
                      <a:pt x="6" y="74"/>
                    </a:lnTo>
                    <a:lnTo>
                      <a:pt x="11" y="78"/>
                    </a:lnTo>
                    <a:lnTo>
                      <a:pt x="11" y="88"/>
                    </a:lnTo>
                    <a:lnTo>
                      <a:pt x="16" y="95"/>
                    </a:lnTo>
                    <a:lnTo>
                      <a:pt x="22" y="94"/>
                    </a:lnTo>
                    <a:lnTo>
                      <a:pt x="24" y="101"/>
                    </a:lnTo>
                    <a:lnTo>
                      <a:pt x="36" y="105"/>
                    </a:lnTo>
                    <a:lnTo>
                      <a:pt x="44" y="114"/>
                    </a:lnTo>
                    <a:lnTo>
                      <a:pt x="54" y="111"/>
                    </a:lnTo>
                    <a:lnTo>
                      <a:pt x="60" y="107"/>
                    </a:lnTo>
                    <a:lnTo>
                      <a:pt x="68" y="100"/>
                    </a:lnTo>
                    <a:lnTo>
                      <a:pt x="84" y="111"/>
                    </a:lnTo>
                    <a:lnTo>
                      <a:pt x="102" y="113"/>
                    </a:lnTo>
                    <a:lnTo>
                      <a:pt x="121" y="110"/>
                    </a:lnTo>
                    <a:lnTo>
                      <a:pt x="129" y="110"/>
                    </a:lnTo>
                    <a:lnTo>
                      <a:pt x="134" y="111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80" name="Freeform 269">
                <a:extLst>
                  <a:ext uri="{FF2B5EF4-FFF2-40B4-BE49-F238E27FC236}">
                    <a16:creationId xmlns:a16="http://schemas.microsoft.com/office/drawing/2014/main" id="{AE926482-4459-7E50-8854-74776C2262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3961" y="1579063"/>
                <a:ext cx="3678040" cy="1381053"/>
              </a:xfrm>
              <a:custGeom>
                <a:avLst/>
                <a:gdLst>
                  <a:gd name="T0" fmla="*/ 354 w 2085"/>
                  <a:gd name="T1" fmla="*/ 571 h 783"/>
                  <a:gd name="T2" fmla="*/ 487 w 2085"/>
                  <a:gd name="T3" fmla="*/ 613 h 783"/>
                  <a:gd name="T4" fmla="*/ 575 w 2085"/>
                  <a:gd name="T5" fmla="*/ 567 h 783"/>
                  <a:gd name="T6" fmla="*/ 718 w 2085"/>
                  <a:gd name="T7" fmla="*/ 589 h 783"/>
                  <a:gd name="T8" fmla="*/ 848 w 2085"/>
                  <a:gd name="T9" fmla="*/ 670 h 783"/>
                  <a:gd name="T10" fmla="*/ 953 w 2085"/>
                  <a:gd name="T11" fmla="*/ 648 h 783"/>
                  <a:gd name="T12" fmla="*/ 1049 w 2085"/>
                  <a:gd name="T13" fmla="*/ 634 h 783"/>
                  <a:gd name="T14" fmla="*/ 1189 w 2085"/>
                  <a:gd name="T15" fmla="*/ 638 h 783"/>
                  <a:gd name="T16" fmla="*/ 1259 w 2085"/>
                  <a:gd name="T17" fmla="*/ 578 h 783"/>
                  <a:gd name="T18" fmla="*/ 1409 w 2085"/>
                  <a:gd name="T19" fmla="*/ 667 h 783"/>
                  <a:gd name="T20" fmla="*/ 1463 w 2085"/>
                  <a:gd name="T21" fmla="*/ 744 h 783"/>
                  <a:gd name="T22" fmla="*/ 1531 w 2085"/>
                  <a:gd name="T23" fmla="*/ 701 h 783"/>
                  <a:gd name="T24" fmla="*/ 1482 w 2085"/>
                  <a:gd name="T25" fmla="*/ 573 h 783"/>
                  <a:gd name="T26" fmla="*/ 1537 w 2085"/>
                  <a:gd name="T27" fmla="*/ 452 h 783"/>
                  <a:gd name="T28" fmla="*/ 1683 w 2085"/>
                  <a:gd name="T29" fmla="*/ 408 h 783"/>
                  <a:gd name="T30" fmla="*/ 1773 w 2085"/>
                  <a:gd name="T31" fmla="*/ 421 h 783"/>
                  <a:gd name="T32" fmla="*/ 1751 w 2085"/>
                  <a:gd name="T33" fmla="*/ 604 h 783"/>
                  <a:gd name="T34" fmla="*/ 1814 w 2085"/>
                  <a:gd name="T35" fmla="*/ 509 h 783"/>
                  <a:gd name="T36" fmla="*/ 1785 w 2085"/>
                  <a:gd name="T37" fmla="*/ 478 h 783"/>
                  <a:gd name="T38" fmla="*/ 1785 w 2085"/>
                  <a:gd name="T39" fmla="*/ 462 h 783"/>
                  <a:gd name="T40" fmla="*/ 1797 w 2085"/>
                  <a:gd name="T41" fmla="*/ 439 h 783"/>
                  <a:gd name="T42" fmla="*/ 1895 w 2085"/>
                  <a:gd name="T43" fmla="*/ 405 h 783"/>
                  <a:gd name="T44" fmla="*/ 1929 w 2085"/>
                  <a:gd name="T45" fmla="*/ 332 h 783"/>
                  <a:gd name="T46" fmla="*/ 2005 w 2085"/>
                  <a:gd name="T47" fmla="*/ 313 h 783"/>
                  <a:gd name="T48" fmla="*/ 2070 w 2085"/>
                  <a:gd name="T49" fmla="*/ 305 h 783"/>
                  <a:gd name="T50" fmla="*/ 1997 w 2085"/>
                  <a:gd name="T51" fmla="*/ 260 h 783"/>
                  <a:gd name="T52" fmla="*/ 1865 w 2085"/>
                  <a:gd name="T53" fmla="*/ 201 h 783"/>
                  <a:gd name="T54" fmla="*/ 1722 w 2085"/>
                  <a:gd name="T55" fmla="*/ 199 h 783"/>
                  <a:gd name="T56" fmla="*/ 1571 w 2085"/>
                  <a:gd name="T57" fmla="*/ 180 h 783"/>
                  <a:gd name="T58" fmla="*/ 1409 w 2085"/>
                  <a:gd name="T59" fmla="*/ 136 h 783"/>
                  <a:gd name="T60" fmla="*/ 1312 w 2085"/>
                  <a:gd name="T61" fmla="*/ 165 h 783"/>
                  <a:gd name="T62" fmla="*/ 1233 w 2085"/>
                  <a:gd name="T63" fmla="*/ 136 h 783"/>
                  <a:gd name="T64" fmla="*/ 1020 w 2085"/>
                  <a:gd name="T65" fmla="*/ 107 h 783"/>
                  <a:gd name="T66" fmla="*/ 1024 w 2085"/>
                  <a:gd name="T67" fmla="*/ 51 h 783"/>
                  <a:gd name="T68" fmla="*/ 892 w 2085"/>
                  <a:gd name="T69" fmla="*/ 0 h 783"/>
                  <a:gd name="T70" fmla="*/ 806 w 2085"/>
                  <a:gd name="T71" fmla="*/ 53 h 783"/>
                  <a:gd name="T72" fmla="*/ 689 w 2085"/>
                  <a:gd name="T73" fmla="*/ 75 h 783"/>
                  <a:gd name="T74" fmla="*/ 642 w 2085"/>
                  <a:gd name="T75" fmla="*/ 142 h 783"/>
                  <a:gd name="T76" fmla="*/ 607 w 2085"/>
                  <a:gd name="T77" fmla="*/ 144 h 783"/>
                  <a:gd name="T78" fmla="*/ 554 w 2085"/>
                  <a:gd name="T79" fmla="*/ 137 h 783"/>
                  <a:gd name="T80" fmla="*/ 591 w 2085"/>
                  <a:gd name="T81" fmla="*/ 210 h 783"/>
                  <a:gd name="T82" fmla="*/ 627 w 2085"/>
                  <a:gd name="T83" fmla="*/ 256 h 783"/>
                  <a:gd name="T84" fmla="*/ 548 w 2085"/>
                  <a:gd name="T85" fmla="*/ 291 h 783"/>
                  <a:gd name="T86" fmla="*/ 559 w 2085"/>
                  <a:gd name="T87" fmla="*/ 256 h 783"/>
                  <a:gd name="T88" fmla="*/ 561 w 2085"/>
                  <a:gd name="T89" fmla="*/ 243 h 783"/>
                  <a:gd name="T90" fmla="*/ 554 w 2085"/>
                  <a:gd name="T91" fmla="*/ 225 h 783"/>
                  <a:gd name="T92" fmla="*/ 517 w 2085"/>
                  <a:gd name="T93" fmla="*/ 109 h 783"/>
                  <a:gd name="T94" fmla="*/ 499 w 2085"/>
                  <a:gd name="T95" fmla="*/ 228 h 783"/>
                  <a:gd name="T96" fmla="*/ 401 w 2085"/>
                  <a:gd name="T97" fmla="*/ 218 h 783"/>
                  <a:gd name="T98" fmla="*/ 314 w 2085"/>
                  <a:gd name="T99" fmla="*/ 233 h 783"/>
                  <a:gd name="T100" fmla="*/ 208 w 2085"/>
                  <a:gd name="T101" fmla="*/ 237 h 783"/>
                  <a:gd name="T102" fmla="*/ 166 w 2085"/>
                  <a:gd name="T103" fmla="*/ 298 h 783"/>
                  <a:gd name="T104" fmla="*/ 109 w 2085"/>
                  <a:gd name="T105" fmla="*/ 322 h 783"/>
                  <a:gd name="T106" fmla="*/ 80 w 2085"/>
                  <a:gd name="T107" fmla="*/ 289 h 783"/>
                  <a:gd name="T108" fmla="*/ 100 w 2085"/>
                  <a:gd name="T109" fmla="*/ 233 h 783"/>
                  <a:gd name="T110" fmla="*/ 20 w 2085"/>
                  <a:gd name="T111" fmla="*/ 311 h 783"/>
                  <a:gd name="T112" fmla="*/ 8 w 2085"/>
                  <a:gd name="T113" fmla="*/ 427 h 783"/>
                  <a:gd name="T114" fmla="*/ 69 w 2085"/>
                  <a:gd name="T115" fmla="*/ 584 h 783"/>
                  <a:gd name="T116" fmla="*/ 138 w 2085"/>
                  <a:gd name="T117" fmla="*/ 740 h 783"/>
                  <a:gd name="T118" fmla="*/ 285 w 2085"/>
                  <a:gd name="T119" fmla="*/ 773 h 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85" h="783">
                    <a:moveTo>
                      <a:pt x="304" y="721"/>
                    </a:moveTo>
                    <a:lnTo>
                      <a:pt x="316" y="709"/>
                    </a:lnTo>
                    <a:lnTo>
                      <a:pt x="322" y="683"/>
                    </a:lnTo>
                    <a:lnTo>
                      <a:pt x="336" y="668"/>
                    </a:lnTo>
                    <a:lnTo>
                      <a:pt x="334" y="649"/>
                    </a:lnTo>
                    <a:lnTo>
                      <a:pt x="317" y="639"/>
                    </a:lnTo>
                    <a:lnTo>
                      <a:pt x="310" y="622"/>
                    </a:lnTo>
                    <a:lnTo>
                      <a:pt x="354" y="571"/>
                    </a:lnTo>
                    <a:lnTo>
                      <a:pt x="370" y="589"/>
                    </a:lnTo>
                    <a:lnTo>
                      <a:pt x="376" y="576"/>
                    </a:lnTo>
                    <a:lnTo>
                      <a:pt x="395" y="571"/>
                    </a:lnTo>
                    <a:lnTo>
                      <a:pt x="411" y="575"/>
                    </a:lnTo>
                    <a:lnTo>
                      <a:pt x="440" y="576"/>
                    </a:lnTo>
                    <a:lnTo>
                      <a:pt x="475" y="599"/>
                    </a:lnTo>
                    <a:lnTo>
                      <a:pt x="474" y="608"/>
                    </a:lnTo>
                    <a:lnTo>
                      <a:pt x="487" y="613"/>
                    </a:lnTo>
                    <a:lnTo>
                      <a:pt x="506" y="612"/>
                    </a:lnTo>
                    <a:lnTo>
                      <a:pt x="532" y="626"/>
                    </a:lnTo>
                    <a:lnTo>
                      <a:pt x="546" y="631"/>
                    </a:lnTo>
                    <a:lnTo>
                      <a:pt x="553" y="623"/>
                    </a:lnTo>
                    <a:lnTo>
                      <a:pt x="546" y="605"/>
                    </a:lnTo>
                    <a:lnTo>
                      <a:pt x="562" y="596"/>
                    </a:lnTo>
                    <a:lnTo>
                      <a:pt x="579" y="589"/>
                    </a:lnTo>
                    <a:lnTo>
                      <a:pt x="575" y="567"/>
                    </a:lnTo>
                    <a:lnTo>
                      <a:pt x="585" y="566"/>
                    </a:lnTo>
                    <a:lnTo>
                      <a:pt x="604" y="571"/>
                    </a:lnTo>
                    <a:lnTo>
                      <a:pt x="640" y="574"/>
                    </a:lnTo>
                    <a:lnTo>
                      <a:pt x="661" y="569"/>
                    </a:lnTo>
                    <a:lnTo>
                      <a:pt x="689" y="564"/>
                    </a:lnTo>
                    <a:lnTo>
                      <a:pt x="701" y="575"/>
                    </a:lnTo>
                    <a:lnTo>
                      <a:pt x="703" y="587"/>
                    </a:lnTo>
                    <a:lnTo>
                      <a:pt x="718" y="589"/>
                    </a:lnTo>
                    <a:lnTo>
                      <a:pt x="741" y="580"/>
                    </a:lnTo>
                    <a:lnTo>
                      <a:pt x="759" y="580"/>
                    </a:lnTo>
                    <a:lnTo>
                      <a:pt x="781" y="621"/>
                    </a:lnTo>
                    <a:lnTo>
                      <a:pt x="796" y="622"/>
                    </a:lnTo>
                    <a:lnTo>
                      <a:pt x="803" y="633"/>
                    </a:lnTo>
                    <a:lnTo>
                      <a:pt x="826" y="642"/>
                    </a:lnTo>
                    <a:lnTo>
                      <a:pt x="840" y="677"/>
                    </a:lnTo>
                    <a:lnTo>
                      <a:pt x="848" y="670"/>
                    </a:lnTo>
                    <a:lnTo>
                      <a:pt x="867" y="665"/>
                    </a:lnTo>
                    <a:lnTo>
                      <a:pt x="910" y="661"/>
                    </a:lnTo>
                    <a:lnTo>
                      <a:pt x="914" y="667"/>
                    </a:lnTo>
                    <a:lnTo>
                      <a:pt x="930" y="670"/>
                    </a:lnTo>
                    <a:lnTo>
                      <a:pt x="936" y="676"/>
                    </a:lnTo>
                    <a:lnTo>
                      <a:pt x="965" y="673"/>
                    </a:lnTo>
                    <a:lnTo>
                      <a:pt x="958" y="656"/>
                    </a:lnTo>
                    <a:lnTo>
                      <a:pt x="953" y="648"/>
                    </a:lnTo>
                    <a:lnTo>
                      <a:pt x="965" y="647"/>
                    </a:lnTo>
                    <a:lnTo>
                      <a:pt x="965" y="623"/>
                    </a:lnTo>
                    <a:lnTo>
                      <a:pt x="965" y="596"/>
                    </a:lnTo>
                    <a:lnTo>
                      <a:pt x="992" y="607"/>
                    </a:lnTo>
                    <a:lnTo>
                      <a:pt x="1009" y="607"/>
                    </a:lnTo>
                    <a:lnTo>
                      <a:pt x="1022" y="621"/>
                    </a:lnTo>
                    <a:lnTo>
                      <a:pt x="1028" y="634"/>
                    </a:lnTo>
                    <a:lnTo>
                      <a:pt x="1049" y="634"/>
                    </a:lnTo>
                    <a:lnTo>
                      <a:pt x="1081" y="635"/>
                    </a:lnTo>
                    <a:lnTo>
                      <a:pt x="1098" y="645"/>
                    </a:lnTo>
                    <a:lnTo>
                      <a:pt x="1112" y="649"/>
                    </a:lnTo>
                    <a:lnTo>
                      <a:pt x="1115" y="661"/>
                    </a:lnTo>
                    <a:lnTo>
                      <a:pt x="1153" y="655"/>
                    </a:lnTo>
                    <a:lnTo>
                      <a:pt x="1159" y="645"/>
                    </a:lnTo>
                    <a:lnTo>
                      <a:pt x="1172" y="653"/>
                    </a:lnTo>
                    <a:lnTo>
                      <a:pt x="1189" y="638"/>
                    </a:lnTo>
                    <a:lnTo>
                      <a:pt x="1203" y="637"/>
                    </a:lnTo>
                    <a:lnTo>
                      <a:pt x="1215" y="644"/>
                    </a:lnTo>
                    <a:lnTo>
                      <a:pt x="1226" y="655"/>
                    </a:lnTo>
                    <a:lnTo>
                      <a:pt x="1246" y="655"/>
                    </a:lnTo>
                    <a:lnTo>
                      <a:pt x="1249" y="628"/>
                    </a:lnTo>
                    <a:lnTo>
                      <a:pt x="1260" y="618"/>
                    </a:lnTo>
                    <a:lnTo>
                      <a:pt x="1251" y="593"/>
                    </a:lnTo>
                    <a:lnTo>
                      <a:pt x="1259" y="578"/>
                    </a:lnTo>
                    <a:lnTo>
                      <a:pt x="1320" y="579"/>
                    </a:lnTo>
                    <a:lnTo>
                      <a:pt x="1334" y="595"/>
                    </a:lnTo>
                    <a:lnTo>
                      <a:pt x="1348" y="607"/>
                    </a:lnTo>
                    <a:lnTo>
                      <a:pt x="1359" y="621"/>
                    </a:lnTo>
                    <a:lnTo>
                      <a:pt x="1362" y="638"/>
                    </a:lnTo>
                    <a:lnTo>
                      <a:pt x="1373" y="651"/>
                    </a:lnTo>
                    <a:lnTo>
                      <a:pt x="1398" y="656"/>
                    </a:lnTo>
                    <a:lnTo>
                      <a:pt x="1409" y="667"/>
                    </a:lnTo>
                    <a:lnTo>
                      <a:pt x="1421" y="675"/>
                    </a:lnTo>
                    <a:lnTo>
                      <a:pt x="1427" y="684"/>
                    </a:lnTo>
                    <a:lnTo>
                      <a:pt x="1442" y="685"/>
                    </a:lnTo>
                    <a:lnTo>
                      <a:pt x="1467" y="681"/>
                    </a:lnTo>
                    <a:lnTo>
                      <a:pt x="1472" y="688"/>
                    </a:lnTo>
                    <a:lnTo>
                      <a:pt x="1475" y="701"/>
                    </a:lnTo>
                    <a:lnTo>
                      <a:pt x="1464" y="708"/>
                    </a:lnTo>
                    <a:lnTo>
                      <a:pt x="1463" y="744"/>
                    </a:lnTo>
                    <a:lnTo>
                      <a:pt x="1449" y="742"/>
                    </a:lnTo>
                    <a:lnTo>
                      <a:pt x="1442" y="757"/>
                    </a:lnTo>
                    <a:lnTo>
                      <a:pt x="1442" y="773"/>
                    </a:lnTo>
                    <a:lnTo>
                      <a:pt x="1457" y="776"/>
                    </a:lnTo>
                    <a:lnTo>
                      <a:pt x="1475" y="782"/>
                    </a:lnTo>
                    <a:lnTo>
                      <a:pt x="1498" y="764"/>
                    </a:lnTo>
                    <a:lnTo>
                      <a:pt x="1516" y="735"/>
                    </a:lnTo>
                    <a:lnTo>
                      <a:pt x="1531" y="701"/>
                    </a:lnTo>
                    <a:lnTo>
                      <a:pt x="1544" y="667"/>
                    </a:lnTo>
                    <a:lnTo>
                      <a:pt x="1537" y="634"/>
                    </a:lnTo>
                    <a:lnTo>
                      <a:pt x="1542" y="624"/>
                    </a:lnTo>
                    <a:lnTo>
                      <a:pt x="1538" y="588"/>
                    </a:lnTo>
                    <a:lnTo>
                      <a:pt x="1523" y="566"/>
                    </a:lnTo>
                    <a:lnTo>
                      <a:pt x="1499" y="558"/>
                    </a:lnTo>
                    <a:lnTo>
                      <a:pt x="1492" y="572"/>
                    </a:lnTo>
                    <a:lnTo>
                      <a:pt x="1482" y="573"/>
                    </a:lnTo>
                    <a:lnTo>
                      <a:pt x="1480" y="560"/>
                    </a:lnTo>
                    <a:lnTo>
                      <a:pt x="1457" y="548"/>
                    </a:lnTo>
                    <a:lnTo>
                      <a:pt x="1453" y="537"/>
                    </a:lnTo>
                    <a:lnTo>
                      <a:pt x="1467" y="523"/>
                    </a:lnTo>
                    <a:lnTo>
                      <a:pt x="1483" y="497"/>
                    </a:lnTo>
                    <a:lnTo>
                      <a:pt x="1492" y="478"/>
                    </a:lnTo>
                    <a:lnTo>
                      <a:pt x="1503" y="461"/>
                    </a:lnTo>
                    <a:lnTo>
                      <a:pt x="1537" y="452"/>
                    </a:lnTo>
                    <a:lnTo>
                      <a:pt x="1564" y="450"/>
                    </a:lnTo>
                    <a:lnTo>
                      <a:pt x="1602" y="454"/>
                    </a:lnTo>
                    <a:lnTo>
                      <a:pt x="1610" y="439"/>
                    </a:lnTo>
                    <a:lnTo>
                      <a:pt x="1637" y="446"/>
                    </a:lnTo>
                    <a:lnTo>
                      <a:pt x="1637" y="455"/>
                    </a:lnTo>
                    <a:lnTo>
                      <a:pt x="1675" y="450"/>
                    </a:lnTo>
                    <a:lnTo>
                      <a:pt x="1677" y="432"/>
                    </a:lnTo>
                    <a:lnTo>
                      <a:pt x="1683" y="408"/>
                    </a:lnTo>
                    <a:lnTo>
                      <a:pt x="1691" y="394"/>
                    </a:lnTo>
                    <a:lnTo>
                      <a:pt x="1728" y="394"/>
                    </a:lnTo>
                    <a:lnTo>
                      <a:pt x="1741" y="410"/>
                    </a:lnTo>
                    <a:lnTo>
                      <a:pt x="1749" y="413"/>
                    </a:lnTo>
                    <a:lnTo>
                      <a:pt x="1762" y="391"/>
                    </a:lnTo>
                    <a:lnTo>
                      <a:pt x="1771" y="387"/>
                    </a:lnTo>
                    <a:lnTo>
                      <a:pt x="1781" y="405"/>
                    </a:lnTo>
                    <a:lnTo>
                      <a:pt x="1773" y="421"/>
                    </a:lnTo>
                    <a:lnTo>
                      <a:pt x="1753" y="437"/>
                    </a:lnTo>
                    <a:lnTo>
                      <a:pt x="1736" y="463"/>
                    </a:lnTo>
                    <a:lnTo>
                      <a:pt x="1720" y="483"/>
                    </a:lnTo>
                    <a:lnTo>
                      <a:pt x="1718" y="512"/>
                    </a:lnTo>
                    <a:lnTo>
                      <a:pt x="1722" y="543"/>
                    </a:lnTo>
                    <a:lnTo>
                      <a:pt x="1734" y="564"/>
                    </a:lnTo>
                    <a:lnTo>
                      <a:pt x="1741" y="589"/>
                    </a:lnTo>
                    <a:lnTo>
                      <a:pt x="1751" y="604"/>
                    </a:lnTo>
                    <a:lnTo>
                      <a:pt x="1763" y="612"/>
                    </a:lnTo>
                    <a:lnTo>
                      <a:pt x="1777" y="589"/>
                    </a:lnTo>
                    <a:lnTo>
                      <a:pt x="1791" y="561"/>
                    </a:lnTo>
                    <a:lnTo>
                      <a:pt x="1791" y="545"/>
                    </a:lnTo>
                    <a:lnTo>
                      <a:pt x="1805" y="545"/>
                    </a:lnTo>
                    <a:lnTo>
                      <a:pt x="1803" y="526"/>
                    </a:lnTo>
                    <a:lnTo>
                      <a:pt x="1805" y="511"/>
                    </a:lnTo>
                    <a:lnTo>
                      <a:pt x="1814" y="509"/>
                    </a:lnTo>
                    <a:lnTo>
                      <a:pt x="1808" y="498"/>
                    </a:lnTo>
                    <a:lnTo>
                      <a:pt x="1792" y="480"/>
                    </a:lnTo>
                    <a:lnTo>
                      <a:pt x="1790" y="480"/>
                    </a:lnTo>
                    <a:lnTo>
                      <a:pt x="1789" y="480"/>
                    </a:lnTo>
                    <a:lnTo>
                      <a:pt x="1788" y="480"/>
                    </a:lnTo>
                    <a:lnTo>
                      <a:pt x="1787" y="479"/>
                    </a:lnTo>
                    <a:lnTo>
                      <a:pt x="1786" y="478"/>
                    </a:lnTo>
                    <a:lnTo>
                      <a:pt x="1785" y="478"/>
                    </a:lnTo>
                    <a:lnTo>
                      <a:pt x="1785" y="477"/>
                    </a:lnTo>
                    <a:lnTo>
                      <a:pt x="1783" y="476"/>
                    </a:lnTo>
                    <a:lnTo>
                      <a:pt x="1783" y="475"/>
                    </a:lnTo>
                    <a:lnTo>
                      <a:pt x="1783" y="472"/>
                    </a:lnTo>
                    <a:lnTo>
                      <a:pt x="1783" y="469"/>
                    </a:lnTo>
                    <a:lnTo>
                      <a:pt x="1784" y="467"/>
                    </a:lnTo>
                    <a:lnTo>
                      <a:pt x="1784" y="465"/>
                    </a:lnTo>
                    <a:lnTo>
                      <a:pt x="1785" y="462"/>
                    </a:lnTo>
                    <a:lnTo>
                      <a:pt x="1785" y="460"/>
                    </a:lnTo>
                    <a:lnTo>
                      <a:pt x="1786" y="458"/>
                    </a:lnTo>
                    <a:lnTo>
                      <a:pt x="1787" y="455"/>
                    </a:lnTo>
                    <a:lnTo>
                      <a:pt x="1787" y="454"/>
                    </a:lnTo>
                    <a:lnTo>
                      <a:pt x="1787" y="452"/>
                    </a:lnTo>
                    <a:lnTo>
                      <a:pt x="1787" y="451"/>
                    </a:lnTo>
                    <a:lnTo>
                      <a:pt x="1788" y="450"/>
                    </a:lnTo>
                    <a:lnTo>
                      <a:pt x="1797" y="439"/>
                    </a:lnTo>
                    <a:lnTo>
                      <a:pt x="1820" y="428"/>
                    </a:lnTo>
                    <a:lnTo>
                      <a:pt x="1832" y="419"/>
                    </a:lnTo>
                    <a:lnTo>
                      <a:pt x="1851" y="416"/>
                    </a:lnTo>
                    <a:lnTo>
                      <a:pt x="1862" y="419"/>
                    </a:lnTo>
                    <a:lnTo>
                      <a:pt x="1872" y="432"/>
                    </a:lnTo>
                    <a:lnTo>
                      <a:pt x="1880" y="438"/>
                    </a:lnTo>
                    <a:lnTo>
                      <a:pt x="1887" y="412"/>
                    </a:lnTo>
                    <a:lnTo>
                      <a:pt x="1895" y="405"/>
                    </a:lnTo>
                    <a:lnTo>
                      <a:pt x="1898" y="391"/>
                    </a:lnTo>
                    <a:lnTo>
                      <a:pt x="1918" y="392"/>
                    </a:lnTo>
                    <a:lnTo>
                      <a:pt x="1937" y="378"/>
                    </a:lnTo>
                    <a:lnTo>
                      <a:pt x="1948" y="376"/>
                    </a:lnTo>
                    <a:lnTo>
                      <a:pt x="1969" y="384"/>
                    </a:lnTo>
                    <a:lnTo>
                      <a:pt x="1974" y="373"/>
                    </a:lnTo>
                    <a:lnTo>
                      <a:pt x="1955" y="349"/>
                    </a:lnTo>
                    <a:lnTo>
                      <a:pt x="1929" y="332"/>
                    </a:lnTo>
                    <a:lnTo>
                      <a:pt x="1939" y="323"/>
                    </a:lnTo>
                    <a:lnTo>
                      <a:pt x="1957" y="311"/>
                    </a:lnTo>
                    <a:lnTo>
                      <a:pt x="1950" y="302"/>
                    </a:lnTo>
                    <a:lnTo>
                      <a:pt x="1950" y="286"/>
                    </a:lnTo>
                    <a:lnTo>
                      <a:pt x="1967" y="281"/>
                    </a:lnTo>
                    <a:lnTo>
                      <a:pt x="1973" y="298"/>
                    </a:lnTo>
                    <a:lnTo>
                      <a:pt x="1978" y="311"/>
                    </a:lnTo>
                    <a:lnTo>
                      <a:pt x="2005" y="313"/>
                    </a:lnTo>
                    <a:lnTo>
                      <a:pt x="2016" y="325"/>
                    </a:lnTo>
                    <a:lnTo>
                      <a:pt x="2035" y="326"/>
                    </a:lnTo>
                    <a:lnTo>
                      <a:pt x="2046" y="341"/>
                    </a:lnTo>
                    <a:lnTo>
                      <a:pt x="2055" y="344"/>
                    </a:lnTo>
                    <a:lnTo>
                      <a:pt x="2068" y="332"/>
                    </a:lnTo>
                    <a:lnTo>
                      <a:pt x="2055" y="317"/>
                    </a:lnTo>
                    <a:lnTo>
                      <a:pt x="2059" y="305"/>
                    </a:lnTo>
                    <a:lnTo>
                      <a:pt x="2070" y="305"/>
                    </a:lnTo>
                    <a:lnTo>
                      <a:pt x="2081" y="300"/>
                    </a:lnTo>
                    <a:lnTo>
                      <a:pt x="2084" y="282"/>
                    </a:lnTo>
                    <a:lnTo>
                      <a:pt x="2057" y="282"/>
                    </a:lnTo>
                    <a:lnTo>
                      <a:pt x="2041" y="271"/>
                    </a:lnTo>
                    <a:lnTo>
                      <a:pt x="2018" y="275"/>
                    </a:lnTo>
                    <a:lnTo>
                      <a:pt x="2012" y="284"/>
                    </a:lnTo>
                    <a:lnTo>
                      <a:pt x="2003" y="268"/>
                    </a:lnTo>
                    <a:lnTo>
                      <a:pt x="1997" y="260"/>
                    </a:lnTo>
                    <a:lnTo>
                      <a:pt x="1976" y="254"/>
                    </a:lnTo>
                    <a:lnTo>
                      <a:pt x="1973" y="242"/>
                    </a:lnTo>
                    <a:lnTo>
                      <a:pt x="1944" y="242"/>
                    </a:lnTo>
                    <a:lnTo>
                      <a:pt x="1931" y="227"/>
                    </a:lnTo>
                    <a:lnTo>
                      <a:pt x="1912" y="216"/>
                    </a:lnTo>
                    <a:lnTo>
                      <a:pt x="1894" y="215"/>
                    </a:lnTo>
                    <a:lnTo>
                      <a:pt x="1874" y="207"/>
                    </a:lnTo>
                    <a:lnTo>
                      <a:pt x="1865" y="201"/>
                    </a:lnTo>
                    <a:lnTo>
                      <a:pt x="1846" y="194"/>
                    </a:lnTo>
                    <a:lnTo>
                      <a:pt x="1819" y="194"/>
                    </a:lnTo>
                    <a:lnTo>
                      <a:pt x="1787" y="191"/>
                    </a:lnTo>
                    <a:lnTo>
                      <a:pt x="1783" y="210"/>
                    </a:lnTo>
                    <a:lnTo>
                      <a:pt x="1768" y="213"/>
                    </a:lnTo>
                    <a:lnTo>
                      <a:pt x="1759" y="204"/>
                    </a:lnTo>
                    <a:lnTo>
                      <a:pt x="1743" y="207"/>
                    </a:lnTo>
                    <a:lnTo>
                      <a:pt x="1722" y="199"/>
                    </a:lnTo>
                    <a:lnTo>
                      <a:pt x="1687" y="204"/>
                    </a:lnTo>
                    <a:lnTo>
                      <a:pt x="1679" y="216"/>
                    </a:lnTo>
                    <a:lnTo>
                      <a:pt x="1667" y="212"/>
                    </a:lnTo>
                    <a:lnTo>
                      <a:pt x="1650" y="198"/>
                    </a:lnTo>
                    <a:lnTo>
                      <a:pt x="1634" y="181"/>
                    </a:lnTo>
                    <a:lnTo>
                      <a:pt x="1594" y="172"/>
                    </a:lnTo>
                    <a:lnTo>
                      <a:pt x="1581" y="176"/>
                    </a:lnTo>
                    <a:lnTo>
                      <a:pt x="1571" y="180"/>
                    </a:lnTo>
                    <a:lnTo>
                      <a:pt x="1549" y="176"/>
                    </a:lnTo>
                    <a:lnTo>
                      <a:pt x="1522" y="162"/>
                    </a:lnTo>
                    <a:lnTo>
                      <a:pt x="1504" y="154"/>
                    </a:lnTo>
                    <a:lnTo>
                      <a:pt x="1501" y="146"/>
                    </a:lnTo>
                    <a:lnTo>
                      <a:pt x="1458" y="146"/>
                    </a:lnTo>
                    <a:lnTo>
                      <a:pt x="1446" y="151"/>
                    </a:lnTo>
                    <a:lnTo>
                      <a:pt x="1433" y="136"/>
                    </a:lnTo>
                    <a:lnTo>
                      <a:pt x="1409" y="136"/>
                    </a:lnTo>
                    <a:lnTo>
                      <a:pt x="1399" y="123"/>
                    </a:lnTo>
                    <a:lnTo>
                      <a:pt x="1386" y="131"/>
                    </a:lnTo>
                    <a:lnTo>
                      <a:pt x="1373" y="140"/>
                    </a:lnTo>
                    <a:lnTo>
                      <a:pt x="1381" y="159"/>
                    </a:lnTo>
                    <a:lnTo>
                      <a:pt x="1363" y="163"/>
                    </a:lnTo>
                    <a:lnTo>
                      <a:pt x="1341" y="159"/>
                    </a:lnTo>
                    <a:lnTo>
                      <a:pt x="1323" y="158"/>
                    </a:lnTo>
                    <a:lnTo>
                      <a:pt x="1312" y="165"/>
                    </a:lnTo>
                    <a:lnTo>
                      <a:pt x="1296" y="157"/>
                    </a:lnTo>
                    <a:lnTo>
                      <a:pt x="1287" y="147"/>
                    </a:lnTo>
                    <a:lnTo>
                      <a:pt x="1285" y="163"/>
                    </a:lnTo>
                    <a:lnTo>
                      <a:pt x="1262" y="165"/>
                    </a:lnTo>
                    <a:lnTo>
                      <a:pt x="1233" y="156"/>
                    </a:lnTo>
                    <a:lnTo>
                      <a:pt x="1215" y="149"/>
                    </a:lnTo>
                    <a:lnTo>
                      <a:pt x="1220" y="140"/>
                    </a:lnTo>
                    <a:lnTo>
                      <a:pt x="1233" y="136"/>
                    </a:lnTo>
                    <a:lnTo>
                      <a:pt x="1223" y="116"/>
                    </a:lnTo>
                    <a:lnTo>
                      <a:pt x="1199" y="107"/>
                    </a:lnTo>
                    <a:lnTo>
                      <a:pt x="1168" y="109"/>
                    </a:lnTo>
                    <a:lnTo>
                      <a:pt x="1159" y="133"/>
                    </a:lnTo>
                    <a:lnTo>
                      <a:pt x="1134" y="125"/>
                    </a:lnTo>
                    <a:lnTo>
                      <a:pt x="1113" y="115"/>
                    </a:lnTo>
                    <a:lnTo>
                      <a:pt x="1081" y="107"/>
                    </a:lnTo>
                    <a:lnTo>
                      <a:pt x="1020" y="107"/>
                    </a:lnTo>
                    <a:lnTo>
                      <a:pt x="999" y="107"/>
                    </a:lnTo>
                    <a:lnTo>
                      <a:pt x="978" y="116"/>
                    </a:lnTo>
                    <a:lnTo>
                      <a:pt x="948" y="126"/>
                    </a:lnTo>
                    <a:lnTo>
                      <a:pt x="964" y="109"/>
                    </a:lnTo>
                    <a:lnTo>
                      <a:pt x="993" y="93"/>
                    </a:lnTo>
                    <a:lnTo>
                      <a:pt x="1005" y="87"/>
                    </a:lnTo>
                    <a:lnTo>
                      <a:pt x="1020" y="72"/>
                    </a:lnTo>
                    <a:lnTo>
                      <a:pt x="1024" y="51"/>
                    </a:lnTo>
                    <a:lnTo>
                      <a:pt x="1003" y="42"/>
                    </a:lnTo>
                    <a:lnTo>
                      <a:pt x="994" y="29"/>
                    </a:lnTo>
                    <a:lnTo>
                      <a:pt x="947" y="25"/>
                    </a:lnTo>
                    <a:lnTo>
                      <a:pt x="938" y="35"/>
                    </a:lnTo>
                    <a:lnTo>
                      <a:pt x="922" y="27"/>
                    </a:lnTo>
                    <a:lnTo>
                      <a:pt x="916" y="15"/>
                    </a:lnTo>
                    <a:lnTo>
                      <a:pt x="903" y="6"/>
                    </a:lnTo>
                    <a:lnTo>
                      <a:pt x="892" y="0"/>
                    </a:lnTo>
                    <a:lnTo>
                      <a:pt x="869" y="9"/>
                    </a:lnTo>
                    <a:lnTo>
                      <a:pt x="863" y="29"/>
                    </a:lnTo>
                    <a:lnTo>
                      <a:pt x="859" y="36"/>
                    </a:lnTo>
                    <a:lnTo>
                      <a:pt x="870" y="40"/>
                    </a:lnTo>
                    <a:lnTo>
                      <a:pt x="853" y="48"/>
                    </a:lnTo>
                    <a:lnTo>
                      <a:pt x="829" y="43"/>
                    </a:lnTo>
                    <a:lnTo>
                      <a:pt x="814" y="46"/>
                    </a:lnTo>
                    <a:lnTo>
                      <a:pt x="806" y="53"/>
                    </a:lnTo>
                    <a:lnTo>
                      <a:pt x="796" y="41"/>
                    </a:lnTo>
                    <a:lnTo>
                      <a:pt x="781" y="47"/>
                    </a:lnTo>
                    <a:lnTo>
                      <a:pt x="770" y="43"/>
                    </a:lnTo>
                    <a:lnTo>
                      <a:pt x="769" y="55"/>
                    </a:lnTo>
                    <a:lnTo>
                      <a:pt x="743" y="57"/>
                    </a:lnTo>
                    <a:lnTo>
                      <a:pt x="721" y="59"/>
                    </a:lnTo>
                    <a:lnTo>
                      <a:pt x="706" y="69"/>
                    </a:lnTo>
                    <a:lnTo>
                      <a:pt x="689" y="75"/>
                    </a:lnTo>
                    <a:lnTo>
                      <a:pt x="689" y="87"/>
                    </a:lnTo>
                    <a:lnTo>
                      <a:pt x="702" y="91"/>
                    </a:lnTo>
                    <a:lnTo>
                      <a:pt x="706" y="107"/>
                    </a:lnTo>
                    <a:lnTo>
                      <a:pt x="683" y="104"/>
                    </a:lnTo>
                    <a:lnTo>
                      <a:pt x="654" y="106"/>
                    </a:lnTo>
                    <a:lnTo>
                      <a:pt x="638" y="112"/>
                    </a:lnTo>
                    <a:lnTo>
                      <a:pt x="634" y="129"/>
                    </a:lnTo>
                    <a:lnTo>
                      <a:pt x="642" y="142"/>
                    </a:lnTo>
                    <a:lnTo>
                      <a:pt x="654" y="143"/>
                    </a:lnTo>
                    <a:lnTo>
                      <a:pt x="664" y="156"/>
                    </a:lnTo>
                    <a:lnTo>
                      <a:pt x="674" y="172"/>
                    </a:lnTo>
                    <a:lnTo>
                      <a:pt x="672" y="184"/>
                    </a:lnTo>
                    <a:lnTo>
                      <a:pt x="651" y="163"/>
                    </a:lnTo>
                    <a:lnTo>
                      <a:pt x="630" y="157"/>
                    </a:lnTo>
                    <a:lnTo>
                      <a:pt x="620" y="143"/>
                    </a:lnTo>
                    <a:lnTo>
                      <a:pt x="607" y="144"/>
                    </a:lnTo>
                    <a:lnTo>
                      <a:pt x="601" y="161"/>
                    </a:lnTo>
                    <a:lnTo>
                      <a:pt x="607" y="170"/>
                    </a:lnTo>
                    <a:lnTo>
                      <a:pt x="609" y="178"/>
                    </a:lnTo>
                    <a:lnTo>
                      <a:pt x="591" y="172"/>
                    </a:lnTo>
                    <a:lnTo>
                      <a:pt x="573" y="157"/>
                    </a:lnTo>
                    <a:lnTo>
                      <a:pt x="571" y="138"/>
                    </a:lnTo>
                    <a:lnTo>
                      <a:pt x="564" y="127"/>
                    </a:lnTo>
                    <a:lnTo>
                      <a:pt x="554" y="137"/>
                    </a:lnTo>
                    <a:lnTo>
                      <a:pt x="557" y="152"/>
                    </a:lnTo>
                    <a:lnTo>
                      <a:pt x="554" y="162"/>
                    </a:lnTo>
                    <a:lnTo>
                      <a:pt x="557" y="172"/>
                    </a:lnTo>
                    <a:lnTo>
                      <a:pt x="564" y="175"/>
                    </a:lnTo>
                    <a:lnTo>
                      <a:pt x="567" y="202"/>
                    </a:lnTo>
                    <a:lnTo>
                      <a:pt x="570" y="216"/>
                    </a:lnTo>
                    <a:lnTo>
                      <a:pt x="588" y="218"/>
                    </a:lnTo>
                    <a:lnTo>
                      <a:pt x="591" y="210"/>
                    </a:lnTo>
                    <a:lnTo>
                      <a:pt x="605" y="216"/>
                    </a:lnTo>
                    <a:lnTo>
                      <a:pt x="614" y="220"/>
                    </a:lnTo>
                    <a:lnTo>
                      <a:pt x="620" y="228"/>
                    </a:lnTo>
                    <a:lnTo>
                      <a:pt x="623" y="242"/>
                    </a:lnTo>
                    <a:lnTo>
                      <a:pt x="631" y="249"/>
                    </a:lnTo>
                    <a:lnTo>
                      <a:pt x="640" y="253"/>
                    </a:lnTo>
                    <a:lnTo>
                      <a:pt x="640" y="264"/>
                    </a:lnTo>
                    <a:lnTo>
                      <a:pt x="627" y="256"/>
                    </a:lnTo>
                    <a:lnTo>
                      <a:pt x="617" y="244"/>
                    </a:lnTo>
                    <a:lnTo>
                      <a:pt x="602" y="233"/>
                    </a:lnTo>
                    <a:lnTo>
                      <a:pt x="586" y="233"/>
                    </a:lnTo>
                    <a:lnTo>
                      <a:pt x="585" y="238"/>
                    </a:lnTo>
                    <a:lnTo>
                      <a:pt x="582" y="249"/>
                    </a:lnTo>
                    <a:lnTo>
                      <a:pt x="575" y="265"/>
                    </a:lnTo>
                    <a:lnTo>
                      <a:pt x="564" y="284"/>
                    </a:lnTo>
                    <a:lnTo>
                      <a:pt x="548" y="291"/>
                    </a:lnTo>
                    <a:lnTo>
                      <a:pt x="525" y="283"/>
                    </a:lnTo>
                    <a:lnTo>
                      <a:pt x="528" y="275"/>
                    </a:lnTo>
                    <a:lnTo>
                      <a:pt x="543" y="270"/>
                    </a:lnTo>
                    <a:lnTo>
                      <a:pt x="557" y="262"/>
                    </a:lnTo>
                    <a:lnTo>
                      <a:pt x="557" y="261"/>
                    </a:lnTo>
                    <a:lnTo>
                      <a:pt x="558" y="260"/>
                    </a:lnTo>
                    <a:lnTo>
                      <a:pt x="559" y="258"/>
                    </a:lnTo>
                    <a:lnTo>
                      <a:pt x="559" y="256"/>
                    </a:lnTo>
                    <a:lnTo>
                      <a:pt x="560" y="254"/>
                    </a:lnTo>
                    <a:lnTo>
                      <a:pt x="561" y="253"/>
                    </a:lnTo>
                    <a:lnTo>
                      <a:pt x="561" y="250"/>
                    </a:lnTo>
                    <a:lnTo>
                      <a:pt x="561" y="249"/>
                    </a:lnTo>
                    <a:lnTo>
                      <a:pt x="561" y="247"/>
                    </a:lnTo>
                    <a:lnTo>
                      <a:pt x="562" y="246"/>
                    </a:lnTo>
                    <a:lnTo>
                      <a:pt x="561" y="244"/>
                    </a:lnTo>
                    <a:lnTo>
                      <a:pt x="561" y="243"/>
                    </a:lnTo>
                    <a:lnTo>
                      <a:pt x="561" y="241"/>
                    </a:lnTo>
                    <a:lnTo>
                      <a:pt x="560" y="238"/>
                    </a:lnTo>
                    <a:lnTo>
                      <a:pt x="559" y="235"/>
                    </a:lnTo>
                    <a:lnTo>
                      <a:pt x="558" y="233"/>
                    </a:lnTo>
                    <a:lnTo>
                      <a:pt x="557" y="231"/>
                    </a:lnTo>
                    <a:lnTo>
                      <a:pt x="556" y="228"/>
                    </a:lnTo>
                    <a:lnTo>
                      <a:pt x="555" y="227"/>
                    </a:lnTo>
                    <a:lnTo>
                      <a:pt x="554" y="225"/>
                    </a:lnTo>
                    <a:lnTo>
                      <a:pt x="554" y="224"/>
                    </a:lnTo>
                    <a:lnTo>
                      <a:pt x="550" y="209"/>
                    </a:lnTo>
                    <a:lnTo>
                      <a:pt x="550" y="198"/>
                    </a:lnTo>
                    <a:lnTo>
                      <a:pt x="545" y="184"/>
                    </a:lnTo>
                    <a:lnTo>
                      <a:pt x="541" y="167"/>
                    </a:lnTo>
                    <a:lnTo>
                      <a:pt x="535" y="142"/>
                    </a:lnTo>
                    <a:lnTo>
                      <a:pt x="530" y="123"/>
                    </a:lnTo>
                    <a:lnTo>
                      <a:pt x="517" y="109"/>
                    </a:lnTo>
                    <a:lnTo>
                      <a:pt x="498" y="110"/>
                    </a:lnTo>
                    <a:lnTo>
                      <a:pt x="488" y="135"/>
                    </a:lnTo>
                    <a:lnTo>
                      <a:pt x="485" y="159"/>
                    </a:lnTo>
                    <a:lnTo>
                      <a:pt x="469" y="170"/>
                    </a:lnTo>
                    <a:lnTo>
                      <a:pt x="470" y="186"/>
                    </a:lnTo>
                    <a:lnTo>
                      <a:pt x="480" y="201"/>
                    </a:lnTo>
                    <a:lnTo>
                      <a:pt x="491" y="216"/>
                    </a:lnTo>
                    <a:lnTo>
                      <a:pt x="499" y="228"/>
                    </a:lnTo>
                    <a:lnTo>
                      <a:pt x="503" y="239"/>
                    </a:lnTo>
                    <a:lnTo>
                      <a:pt x="490" y="244"/>
                    </a:lnTo>
                    <a:lnTo>
                      <a:pt x="476" y="226"/>
                    </a:lnTo>
                    <a:lnTo>
                      <a:pt x="452" y="212"/>
                    </a:lnTo>
                    <a:lnTo>
                      <a:pt x="424" y="204"/>
                    </a:lnTo>
                    <a:lnTo>
                      <a:pt x="399" y="204"/>
                    </a:lnTo>
                    <a:lnTo>
                      <a:pt x="393" y="213"/>
                    </a:lnTo>
                    <a:lnTo>
                      <a:pt x="401" y="218"/>
                    </a:lnTo>
                    <a:lnTo>
                      <a:pt x="399" y="237"/>
                    </a:lnTo>
                    <a:lnTo>
                      <a:pt x="387" y="241"/>
                    </a:lnTo>
                    <a:lnTo>
                      <a:pt x="384" y="224"/>
                    </a:lnTo>
                    <a:lnTo>
                      <a:pt x="373" y="224"/>
                    </a:lnTo>
                    <a:lnTo>
                      <a:pt x="364" y="236"/>
                    </a:lnTo>
                    <a:lnTo>
                      <a:pt x="333" y="236"/>
                    </a:lnTo>
                    <a:lnTo>
                      <a:pt x="322" y="249"/>
                    </a:lnTo>
                    <a:lnTo>
                      <a:pt x="314" y="233"/>
                    </a:lnTo>
                    <a:lnTo>
                      <a:pt x="303" y="236"/>
                    </a:lnTo>
                    <a:lnTo>
                      <a:pt x="287" y="243"/>
                    </a:lnTo>
                    <a:lnTo>
                      <a:pt x="270" y="249"/>
                    </a:lnTo>
                    <a:lnTo>
                      <a:pt x="251" y="267"/>
                    </a:lnTo>
                    <a:lnTo>
                      <a:pt x="230" y="277"/>
                    </a:lnTo>
                    <a:lnTo>
                      <a:pt x="223" y="264"/>
                    </a:lnTo>
                    <a:lnTo>
                      <a:pt x="223" y="252"/>
                    </a:lnTo>
                    <a:lnTo>
                      <a:pt x="208" y="237"/>
                    </a:lnTo>
                    <a:lnTo>
                      <a:pt x="187" y="239"/>
                    </a:lnTo>
                    <a:lnTo>
                      <a:pt x="192" y="252"/>
                    </a:lnTo>
                    <a:lnTo>
                      <a:pt x="197" y="267"/>
                    </a:lnTo>
                    <a:lnTo>
                      <a:pt x="203" y="281"/>
                    </a:lnTo>
                    <a:lnTo>
                      <a:pt x="204" y="298"/>
                    </a:lnTo>
                    <a:lnTo>
                      <a:pt x="190" y="291"/>
                    </a:lnTo>
                    <a:lnTo>
                      <a:pt x="175" y="288"/>
                    </a:lnTo>
                    <a:lnTo>
                      <a:pt x="166" y="298"/>
                    </a:lnTo>
                    <a:lnTo>
                      <a:pt x="147" y="304"/>
                    </a:lnTo>
                    <a:lnTo>
                      <a:pt x="146" y="316"/>
                    </a:lnTo>
                    <a:lnTo>
                      <a:pt x="157" y="322"/>
                    </a:lnTo>
                    <a:lnTo>
                      <a:pt x="153" y="338"/>
                    </a:lnTo>
                    <a:lnTo>
                      <a:pt x="138" y="338"/>
                    </a:lnTo>
                    <a:lnTo>
                      <a:pt x="138" y="322"/>
                    </a:lnTo>
                    <a:lnTo>
                      <a:pt x="124" y="316"/>
                    </a:lnTo>
                    <a:lnTo>
                      <a:pt x="109" y="322"/>
                    </a:lnTo>
                    <a:lnTo>
                      <a:pt x="111" y="334"/>
                    </a:lnTo>
                    <a:lnTo>
                      <a:pt x="121" y="338"/>
                    </a:lnTo>
                    <a:lnTo>
                      <a:pt x="125" y="344"/>
                    </a:lnTo>
                    <a:lnTo>
                      <a:pt x="117" y="352"/>
                    </a:lnTo>
                    <a:lnTo>
                      <a:pt x="102" y="341"/>
                    </a:lnTo>
                    <a:lnTo>
                      <a:pt x="91" y="326"/>
                    </a:lnTo>
                    <a:lnTo>
                      <a:pt x="83" y="311"/>
                    </a:lnTo>
                    <a:lnTo>
                      <a:pt x="80" y="289"/>
                    </a:lnTo>
                    <a:lnTo>
                      <a:pt x="74" y="281"/>
                    </a:lnTo>
                    <a:lnTo>
                      <a:pt x="90" y="286"/>
                    </a:lnTo>
                    <a:lnTo>
                      <a:pt x="115" y="293"/>
                    </a:lnTo>
                    <a:lnTo>
                      <a:pt x="138" y="287"/>
                    </a:lnTo>
                    <a:lnTo>
                      <a:pt x="149" y="277"/>
                    </a:lnTo>
                    <a:lnTo>
                      <a:pt x="155" y="265"/>
                    </a:lnTo>
                    <a:lnTo>
                      <a:pt x="130" y="247"/>
                    </a:lnTo>
                    <a:lnTo>
                      <a:pt x="100" y="233"/>
                    </a:lnTo>
                    <a:lnTo>
                      <a:pt x="69" y="216"/>
                    </a:lnTo>
                    <a:lnTo>
                      <a:pt x="53" y="209"/>
                    </a:lnTo>
                    <a:lnTo>
                      <a:pt x="36" y="220"/>
                    </a:lnTo>
                    <a:lnTo>
                      <a:pt x="20" y="237"/>
                    </a:lnTo>
                    <a:lnTo>
                      <a:pt x="14" y="252"/>
                    </a:lnTo>
                    <a:lnTo>
                      <a:pt x="14" y="267"/>
                    </a:lnTo>
                    <a:lnTo>
                      <a:pt x="19" y="288"/>
                    </a:lnTo>
                    <a:lnTo>
                      <a:pt x="20" y="311"/>
                    </a:lnTo>
                    <a:lnTo>
                      <a:pt x="26" y="332"/>
                    </a:lnTo>
                    <a:lnTo>
                      <a:pt x="34" y="354"/>
                    </a:lnTo>
                    <a:lnTo>
                      <a:pt x="42" y="363"/>
                    </a:lnTo>
                    <a:lnTo>
                      <a:pt x="52" y="371"/>
                    </a:lnTo>
                    <a:lnTo>
                      <a:pt x="41" y="381"/>
                    </a:lnTo>
                    <a:lnTo>
                      <a:pt x="25" y="397"/>
                    </a:lnTo>
                    <a:lnTo>
                      <a:pt x="12" y="414"/>
                    </a:lnTo>
                    <a:lnTo>
                      <a:pt x="8" y="427"/>
                    </a:lnTo>
                    <a:lnTo>
                      <a:pt x="9" y="444"/>
                    </a:lnTo>
                    <a:lnTo>
                      <a:pt x="0" y="447"/>
                    </a:lnTo>
                    <a:lnTo>
                      <a:pt x="16" y="470"/>
                    </a:lnTo>
                    <a:lnTo>
                      <a:pt x="39" y="490"/>
                    </a:lnTo>
                    <a:lnTo>
                      <a:pt x="78" y="506"/>
                    </a:lnTo>
                    <a:lnTo>
                      <a:pt x="81" y="557"/>
                    </a:lnTo>
                    <a:lnTo>
                      <a:pt x="75" y="564"/>
                    </a:lnTo>
                    <a:lnTo>
                      <a:pt x="69" y="584"/>
                    </a:lnTo>
                    <a:lnTo>
                      <a:pt x="106" y="582"/>
                    </a:lnTo>
                    <a:lnTo>
                      <a:pt x="114" y="604"/>
                    </a:lnTo>
                    <a:lnTo>
                      <a:pt x="171" y="651"/>
                    </a:lnTo>
                    <a:lnTo>
                      <a:pt x="163" y="695"/>
                    </a:lnTo>
                    <a:lnTo>
                      <a:pt x="169" y="702"/>
                    </a:lnTo>
                    <a:lnTo>
                      <a:pt x="155" y="717"/>
                    </a:lnTo>
                    <a:lnTo>
                      <a:pt x="142" y="729"/>
                    </a:lnTo>
                    <a:lnTo>
                      <a:pt x="138" y="740"/>
                    </a:lnTo>
                    <a:lnTo>
                      <a:pt x="157" y="749"/>
                    </a:lnTo>
                    <a:lnTo>
                      <a:pt x="168" y="761"/>
                    </a:lnTo>
                    <a:lnTo>
                      <a:pt x="199" y="743"/>
                    </a:lnTo>
                    <a:lnTo>
                      <a:pt x="217" y="752"/>
                    </a:lnTo>
                    <a:lnTo>
                      <a:pt x="229" y="752"/>
                    </a:lnTo>
                    <a:lnTo>
                      <a:pt x="242" y="764"/>
                    </a:lnTo>
                    <a:lnTo>
                      <a:pt x="256" y="780"/>
                    </a:lnTo>
                    <a:lnTo>
                      <a:pt x="285" y="773"/>
                    </a:lnTo>
                    <a:lnTo>
                      <a:pt x="277" y="753"/>
                    </a:lnTo>
                    <a:lnTo>
                      <a:pt x="285" y="740"/>
                    </a:lnTo>
                    <a:lnTo>
                      <a:pt x="304" y="721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81" name="Freeform 272">
                <a:extLst>
                  <a:ext uri="{FF2B5EF4-FFF2-40B4-BE49-F238E27FC236}">
                    <a16:creationId xmlns:a16="http://schemas.microsoft.com/office/drawing/2014/main" id="{6F8D8F46-13E3-7D54-7180-78E0BD303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4109" y="3299875"/>
                <a:ext cx="534644" cy="511210"/>
              </a:xfrm>
              <a:custGeom>
                <a:avLst/>
                <a:gdLst>
                  <a:gd name="T0" fmla="*/ 159 w 304"/>
                  <a:gd name="T1" fmla="*/ 72 h 290"/>
                  <a:gd name="T2" fmla="*/ 169 w 304"/>
                  <a:gd name="T3" fmla="*/ 64 h 290"/>
                  <a:gd name="T4" fmla="*/ 189 w 304"/>
                  <a:gd name="T5" fmla="*/ 65 h 290"/>
                  <a:gd name="T6" fmla="*/ 205 w 304"/>
                  <a:gd name="T7" fmla="*/ 83 h 290"/>
                  <a:gd name="T8" fmla="*/ 226 w 304"/>
                  <a:gd name="T9" fmla="*/ 103 h 290"/>
                  <a:gd name="T10" fmla="*/ 227 w 304"/>
                  <a:gd name="T11" fmla="*/ 121 h 290"/>
                  <a:gd name="T12" fmla="*/ 235 w 304"/>
                  <a:gd name="T13" fmla="*/ 128 h 290"/>
                  <a:gd name="T14" fmla="*/ 247 w 304"/>
                  <a:gd name="T15" fmla="*/ 161 h 290"/>
                  <a:gd name="T16" fmla="*/ 290 w 304"/>
                  <a:gd name="T17" fmla="*/ 164 h 290"/>
                  <a:gd name="T18" fmla="*/ 303 w 304"/>
                  <a:gd name="T19" fmla="*/ 182 h 290"/>
                  <a:gd name="T20" fmla="*/ 294 w 304"/>
                  <a:gd name="T21" fmla="*/ 222 h 290"/>
                  <a:gd name="T22" fmla="*/ 252 w 304"/>
                  <a:gd name="T23" fmla="*/ 230 h 290"/>
                  <a:gd name="T24" fmla="*/ 209 w 304"/>
                  <a:gd name="T25" fmla="*/ 237 h 290"/>
                  <a:gd name="T26" fmla="*/ 197 w 304"/>
                  <a:gd name="T27" fmla="*/ 253 h 290"/>
                  <a:gd name="T28" fmla="*/ 192 w 304"/>
                  <a:gd name="T29" fmla="*/ 274 h 290"/>
                  <a:gd name="T30" fmla="*/ 172 w 304"/>
                  <a:gd name="T31" fmla="*/ 289 h 290"/>
                  <a:gd name="T32" fmla="*/ 172 w 304"/>
                  <a:gd name="T33" fmla="*/ 276 h 290"/>
                  <a:gd name="T34" fmla="*/ 172 w 304"/>
                  <a:gd name="T35" fmla="*/ 266 h 290"/>
                  <a:gd name="T36" fmla="*/ 166 w 304"/>
                  <a:gd name="T37" fmla="*/ 264 h 290"/>
                  <a:gd name="T38" fmla="*/ 149 w 304"/>
                  <a:gd name="T39" fmla="*/ 263 h 290"/>
                  <a:gd name="T40" fmla="*/ 132 w 304"/>
                  <a:gd name="T41" fmla="*/ 264 h 290"/>
                  <a:gd name="T42" fmla="*/ 121 w 304"/>
                  <a:gd name="T43" fmla="*/ 270 h 290"/>
                  <a:gd name="T44" fmla="*/ 105 w 304"/>
                  <a:gd name="T45" fmla="*/ 252 h 290"/>
                  <a:gd name="T46" fmla="*/ 100 w 304"/>
                  <a:gd name="T47" fmla="*/ 234 h 290"/>
                  <a:gd name="T48" fmla="*/ 91 w 304"/>
                  <a:gd name="T49" fmla="*/ 219 h 290"/>
                  <a:gd name="T50" fmla="*/ 72 w 304"/>
                  <a:gd name="T51" fmla="*/ 197 h 290"/>
                  <a:gd name="T52" fmla="*/ 65 w 304"/>
                  <a:gd name="T53" fmla="*/ 181 h 290"/>
                  <a:gd name="T54" fmla="*/ 54 w 304"/>
                  <a:gd name="T55" fmla="*/ 149 h 290"/>
                  <a:gd name="T56" fmla="*/ 38 w 304"/>
                  <a:gd name="T57" fmla="*/ 123 h 290"/>
                  <a:gd name="T58" fmla="*/ 18 w 304"/>
                  <a:gd name="T59" fmla="*/ 104 h 290"/>
                  <a:gd name="T60" fmla="*/ 15 w 304"/>
                  <a:gd name="T61" fmla="*/ 81 h 290"/>
                  <a:gd name="T62" fmla="*/ 3 w 304"/>
                  <a:gd name="T63" fmla="*/ 74 h 290"/>
                  <a:gd name="T64" fmla="*/ 0 w 304"/>
                  <a:gd name="T65" fmla="*/ 58 h 290"/>
                  <a:gd name="T66" fmla="*/ 18 w 304"/>
                  <a:gd name="T67" fmla="*/ 58 h 290"/>
                  <a:gd name="T68" fmla="*/ 31 w 304"/>
                  <a:gd name="T69" fmla="*/ 46 h 290"/>
                  <a:gd name="T70" fmla="*/ 43 w 304"/>
                  <a:gd name="T71" fmla="*/ 36 h 290"/>
                  <a:gd name="T72" fmla="*/ 43 w 304"/>
                  <a:gd name="T73" fmla="*/ 15 h 290"/>
                  <a:gd name="T74" fmla="*/ 59 w 304"/>
                  <a:gd name="T75" fmla="*/ 2 h 290"/>
                  <a:gd name="T76" fmla="*/ 65 w 304"/>
                  <a:gd name="T77" fmla="*/ 0 h 290"/>
                  <a:gd name="T78" fmla="*/ 74 w 304"/>
                  <a:gd name="T79" fmla="*/ 8 h 290"/>
                  <a:gd name="T80" fmla="*/ 84 w 304"/>
                  <a:gd name="T81" fmla="*/ 15 h 290"/>
                  <a:gd name="T82" fmla="*/ 100 w 304"/>
                  <a:gd name="T83" fmla="*/ 14 h 290"/>
                  <a:gd name="T84" fmla="*/ 110 w 304"/>
                  <a:gd name="T85" fmla="*/ 31 h 290"/>
                  <a:gd name="T86" fmla="*/ 121 w 304"/>
                  <a:gd name="T87" fmla="*/ 34 h 290"/>
                  <a:gd name="T88" fmla="*/ 134 w 304"/>
                  <a:gd name="T89" fmla="*/ 57 h 290"/>
                  <a:gd name="T90" fmla="*/ 159 w 304"/>
                  <a:gd name="T91" fmla="*/ 72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04" h="290">
                    <a:moveTo>
                      <a:pt x="159" y="72"/>
                    </a:moveTo>
                    <a:lnTo>
                      <a:pt x="169" y="64"/>
                    </a:lnTo>
                    <a:lnTo>
                      <a:pt x="189" y="65"/>
                    </a:lnTo>
                    <a:lnTo>
                      <a:pt x="205" y="83"/>
                    </a:lnTo>
                    <a:lnTo>
                      <a:pt x="226" y="103"/>
                    </a:lnTo>
                    <a:lnTo>
                      <a:pt x="227" y="121"/>
                    </a:lnTo>
                    <a:lnTo>
                      <a:pt x="235" y="128"/>
                    </a:lnTo>
                    <a:lnTo>
                      <a:pt x="247" y="161"/>
                    </a:lnTo>
                    <a:lnTo>
                      <a:pt x="290" y="164"/>
                    </a:lnTo>
                    <a:lnTo>
                      <a:pt x="303" y="182"/>
                    </a:lnTo>
                    <a:lnTo>
                      <a:pt x="294" y="222"/>
                    </a:lnTo>
                    <a:lnTo>
                      <a:pt x="252" y="230"/>
                    </a:lnTo>
                    <a:lnTo>
                      <a:pt x="209" y="237"/>
                    </a:lnTo>
                    <a:lnTo>
                      <a:pt x="197" y="253"/>
                    </a:lnTo>
                    <a:lnTo>
                      <a:pt x="192" y="274"/>
                    </a:lnTo>
                    <a:lnTo>
                      <a:pt x="172" y="289"/>
                    </a:lnTo>
                    <a:lnTo>
                      <a:pt x="172" y="276"/>
                    </a:lnTo>
                    <a:lnTo>
                      <a:pt x="172" y="266"/>
                    </a:lnTo>
                    <a:lnTo>
                      <a:pt x="166" y="264"/>
                    </a:lnTo>
                    <a:lnTo>
                      <a:pt x="149" y="263"/>
                    </a:lnTo>
                    <a:lnTo>
                      <a:pt x="132" y="264"/>
                    </a:lnTo>
                    <a:lnTo>
                      <a:pt x="121" y="270"/>
                    </a:lnTo>
                    <a:lnTo>
                      <a:pt x="105" y="252"/>
                    </a:lnTo>
                    <a:lnTo>
                      <a:pt x="100" y="234"/>
                    </a:lnTo>
                    <a:lnTo>
                      <a:pt x="91" y="219"/>
                    </a:lnTo>
                    <a:lnTo>
                      <a:pt x="72" y="197"/>
                    </a:lnTo>
                    <a:lnTo>
                      <a:pt x="65" y="181"/>
                    </a:lnTo>
                    <a:lnTo>
                      <a:pt x="54" y="149"/>
                    </a:lnTo>
                    <a:lnTo>
                      <a:pt x="38" y="123"/>
                    </a:lnTo>
                    <a:lnTo>
                      <a:pt x="18" y="104"/>
                    </a:lnTo>
                    <a:lnTo>
                      <a:pt x="15" y="81"/>
                    </a:lnTo>
                    <a:lnTo>
                      <a:pt x="3" y="74"/>
                    </a:lnTo>
                    <a:lnTo>
                      <a:pt x="0" y="58"/>
                    </a:lnTo>
                    <a:lnTo>
                      <a:pt x="18" y="58"/>
                    </a:lnTo>
                    <a:lnTo>
                      <a:pt x="31" y="46"/>
                    </a:lnTo>
                    <a:lnTo>
                      <a:pt x="43" y="36"/>
                    </a:lnTo>
                    <a:lnTo>
                      <a:pt x="43" y="15"/>
                    </a:lnTo>
                    <a:lnTo>
                      <a:pt x="59" y="2"/>
                    </a:lnTo>
                    <a:lnTo>
                      <a:pt x="65" y="0"/>
                    </a:lnTo>
                    <a:lnTo>
                      <a:pt x="74" y="8"/>
                    </a:lnTo>
                    <a:lnTo>
                      <a:pt x="84" y="15"/>
                    </a:lnTo>
                    <a:lnTo>
                      <a:pt x="100" y="14"/>
                    </a:lnTo>
                    <a:lnTo>
                      <a:pt x="110" y="31"/>
                    </a:lnTo>
                    <a:lnTo>
                      <a:pt x="121" y="34"/>
                    </a:lnTo>
                    <a:lnTo>
                      <a:pt x="134" y="57"/>
                    </a:lnTo>
                    <a:lnTo>
                      <a:pt x="159" y="72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82" name="Freeform 273">
                <a:extLst>
                  <a:ext uri="{FF2B5EF4-FFF2-40B4-BE49-F238E27FC236}">
                    <a16:creationId xmlns:a16="http://schemas.microsoft.com/office/drawing/2014/main" id="{91BE8D8B-2984-445F-E086-5977FC812C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5608" y="2861021"/>
                <a:ext cx="325504" cy="292569"/>
              </a:xfrm>
              <a:custGeom>
                <a:avLst/>
                <a:gdLst>
                  <a:gd name="T0" fmla="*/ 148 w 184"/>
                  <a:gd name="T1" fmla="*/ 166 h 167"/>
                  <a:gd name="T2" fmla="*/ 137 w 184"/>
                  <a:gd name="T3" fmla="*/ 161 h 167"/>
                  <a:gd name="T4" fmla="*/ 118 w 184"/>
                  <a:gd name="T5" fmla="*/ 160 h 167"/>
                  <a:gd name="T6" fmla="*/ 120 w 184"/>
                  <a:gd name="T7" fmla="*/ 149 h 167"/>
                  <a:gd name="T8" fmla="*/ 112 w 184"/>
                  <a:gd name="T9" fmla="*/ 146 h 167"/>
                  <a:gd name="T10" fmla="*/ 104 w 184"/>
                  <a:gd name="T11" fmla="*/ 151 h 167"/>
                  <a:gd name="T12" fmla="*/ 70 w 184"/>
                  <a:gd name="T13" fmla="*/ 123 h 167"/>
                  <a:gd name="T14" fmla="*/ 74 w 184"/>
                  <a:gd name="T15" fmla="*/ 112 h 167"/>
                  <a:gd name="T16" fmla="*/ 66 w 184"/>
                  <a:gd name="T17" fmla="*/ 109 h 167"/>
                  <a:gd name="T18" fmla="*/ 58 w 184"/>
                  <a:gd name="T19" fmla="*/ 109 h 167"/>
                  <a:gd name="T20" fmla="*/ 47 w 184"/>
                  <a:gd name="T21" fmla="*/ 106 h 167"/>
                  <a:gd name="T22" fmla="*/ 51 w 184"/>
                  <a:gd name="T23" fmla="*/ 99 h 167"/>
                  <a:gd name="T24" fmla="*/ 44 w 184"/>
                  <a:gd name="T25" fmla="*/ 93 h 167"/>
                  <a:gd name="T26" fmla="*/ 40 w 184"/>
                  <a:gd name="T27" fmla="*/ 84 h 167"/>
                  <a:gd name="T28" fmla="*/ 30 w 184"/>
                  <a:gd name="T29" fmla="*/ 89 h 167"/>
                  <a:gd name="T30" fmla="*/ 20 w 184"/>
                  <a:gd name="T31" fmla="*/ 92 h 167"/>
                  <a:gd name="T32" fmla="*/ 18 w 184"/>
                  <a:gd name="T33" fmla="*/ 102 h 167"/>
                  <a:gd name="T34" fmla="*/ 0 w 184"/>
                  <a:gd name="T35" fmla="*/ 97 h 167"/>
                  <a:gd name="T36" fmla="*/ 11 w 184"/>
                  <a:gd name="T37" fmla="*/ 25 h 167"/>
                  <a:gd name="T38" fmla="*/ 42 w 184"/>
                  <a:gd name="T39" fmla="*/ 0 h 167"/>
                  <a:gd name="T40" fmla="*/ 45 w 184"/>
                  <a:gd name="T41" fmla="*/ 37 h 167"/>
                  <a:gd name="T42" fmla="*/ 60 w 184"/>
                  <a:gd name="T43" fmla="*/ 37 h 167"/>
                  <a:gd name="T44" fmla="*/ 67 w 184"/>
                  <a:gd name="T45" fmla="*/ 44 h 167"/>
                  <a:gd name="T46" fmla="*/ 84 w 184"/>
                  <a:gd name="T47" fmla="*/ 44 h 167"/>
                  <a:gd name="T48" fmla="*/ 86 w 184"/>
                  <a:gd name="T49" fmla="*/ 20 h 167"/>
                  <a:gd name="T50" fmla="*/ 95 w 184"/>
                  <a:gd name="T51" fmla="*/ 37 h 167"/>
                  <a:gd name="T52" fmla="*/ 100 w 184"/>
                  <a:gd name="T53" fmla="*/ 50 h 167"/>
                  <a:gd name="T54" fmla="*/ 118 w 184"/>
                  <a:gd name="T55" fmla="*/ 45 h 167"/>
                  <a:gd name="T56" fmla="*/ 135 w 184"/>
                  <a:gd name="T57" fmla="*/ 47 h 167"/>
                  <a:gd name="T58" fmla="*/ 150 w 184"/>
                  <a:gd name="T59" fmla="*/ 54 h 167"/>
                  <a:gd name="T60" fmla="*/ 151 w 184"/>
                  <a:gd name="T61" fmla="*/ 77 h 167"/>
                  <a:gd name="T62" fmla="*/ 156 w 184"/>
                  <a:gd name="T63" fmla="*/ 89 h 167"/>
                  <a:gd name="T64" fmla="*/ 173 w 184"/>
                  <a:gd name="T65" fmla="*/ 98 h 167"/>
                  <a:gd name="T66" fmla="*/ 183 w 184"/>
                  <a:gd name="T67" fmla="*/ 106 h 167"/>
                  <a:gd name="T68" fmla="*/ 175 w 184"/>
                  <a:gd name="T69" fmla="*/ 122 h 167"/>
                  <a:gd name="T70" fmla="*/ 164 w 184"/>
                  <a:gd name="T71" fmla="*/ 137 h 167"/>
                  <a:gd name="T72" fmla="*/ 148 w 184"/>
                  <a:gd name="T73" fmla="*/ 166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84" h="167">
                    <a:moveTo>
                      <a:pt x="148" y="166"/>
                    </a:moveTo>
                    <a:lnTo>
                      <a:pt x="137" y="161"/>
                    </a:lnTo>
                    <a:lnTo>
                      <a:pt x="118" y="160"/>
                    </a:lnTo>
                    <a:lnTo>
                      <a:pt x="120" y="149"/>
                    </a:lnTo>
                    <a:lnTo>
                      <a:pt x="112" y="146"/>
                    </a:lnTo>
                    <a:lnTo>
                      <a:pt x="104" y="151"/>
                    </a:lnTo>
                    <a:lnTo>
                      <a:pt x="70" y="123"/>
                    </a:lnTo>
                    <a:lnTo>
                      <a:pt x="74" y="112"/>
                    </a:lnTo>
                    <a:lnTo>
                      <a:pt x="66" y="109"/>
                    </a:lnTo>
                    <a:lnTo>
                      <a:pt x="58" y="109"/>
                    </a:lnTo>
                    <a:lnTo>
                      <a:pt x="47" y="106"/>
                    </a:lnTo>
                    <a:lnTo>
                      <a:pt x="51" y="99"/>
                    </a:lnTo>
                    <a:lnTo>
                      <a:pt x="44" y="93"/>
                    </a:lnTo>
                    <a:lnTo>
                      <a:pt x="40" y="84"/>
                    </a:lnTo>
                    <a:lnTo>
                      <a:pt x="30" y="89"/>
                    </a:lnTo>
                    <a:lnTo>
                      <a:pt x="20" y="92"/>
                    </a:lnTo>
                    <a:lnTo>
                      <a:pt x="18" y="102"/>
                    </a:lnTo>
                    <a:lnTo>
                      <a:pt x="0" y="97"/>
                    </a:lnTo>
                    <a:lnTo>
                      <a:pt x="11" y="25"/>
                    </a:lnTo>
                    <a:lnTo>
                      <a:pt x="42" y="0"/>
                    </a:lnTo>
                    <a:lnTo>
                      <a:pt x="45" y="37"/>
                    </a:lnTo>
                    <a:lnTo>
                      <a:pt x="60" y="37"/>
                    </a:lnTo>
                    <a:lnTo>
                      <a:pt x="67" y="44"/>
                    </a:lnTo>
                    <a:lnTo>
                      <a:pt x="84" y="44"/>
                    </a:lnTo>
                    <a:lnTo>
                      <a:pt x="86" y="20"/>
                    </a:lnTo>
                    <a:lnTo>
                      <a:pt x="95" y="37"/>
                    </a:lnTo>
                    <a:lnTo>
                      <a:pt x="100" y="50"/>
                    </a:lnTo>
                    <a:lnTo>
                      <a:pt x="118" y="45"/>
                    </a:lnTo>
                    <a:lnTo>
                      <a:pt x="135" y="47"/>
                    </a:lnTo>
                    <a:lnTo>
                      <a:pt x="150" y="54"/>
                    </a:lnTo>
                    <a:lnTo>
                      <a:pt x="151" y="77"/>
                    </a:lnTo>
                    <a:lnTo>
                      <a:pt x="156" y="89"/>
                    </a:lnTo>
                    <a:lnTo>
                      <a:pt x="173" y="98"/>
                    </a:lnTo>
                    <a:lnTo>
                      <a:pt x="183" y="106"/>
                    </a:lnTo>
                    <a:lnTo>
                      <a:pt x="175" y="122"/>
                    </a:lnTo>
                    <a:lnTo>
                      <a:pt x="164" y="137"/>
                    </a:lnTo>
                    <a:lnTo>
                      <a:pt x="148" y="166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83" name="Freeform 277">
                <a:extLst>
                  <a:ext uri="{FF2B5EF4-FFF2-40B4-BE49-F238E27FC236}">
                    <a16:creationId xmlns:a16="http://schemas.microsoft.com/office/drawing/2014/main" id="{6ED45AEA-5149-CD5D-14F1-8C2DE0E83A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9514" y="3213362"/>
                <a:ext cx="72334" cy="151004"/>
              </a:xfrm>
              <a:custGeom>
                <a:avLst/>
                <a:gdLst>
                  <a:gd name="T0" fmla="*/ 0 w 46"/>
                  <a:gd name="T1" fmla="*/ 74 h 96"/>
                  <a:gd name="T2" fmla="*/ 15 w 46"/>
                  <a:gd name="T3" fmla="*/ 29 h 96"/>
                  <a:gd name="T4" fmla="*/ 27 w 46"/>
                  <a:gd name="T5" fmla="*/ 0 h 96"/>
                  <a:gd name="T6" fmla="*/ 46 w 46"/>
                  <a:gd name="T7" fmla="*/ 17 h 96"/>
                  <a:gd name="T8" fmla="*/ 40 w 46"/>
                  <a:gd name="T9" fmla="*/ 35 h 96"/>
                  <a:gd name="T10" fmla="*/ 27 w 46"/>
                  <a:gd name="T11" fmla="*/ 42 h 96"/>
                  <a:gd name="T12" fmla="*/ 27 w 46"/>
                  <a:gd name="T13" fmla="*/ 77 h 96"/>
                  <a:gd name="T14" fmla="*/ 22 w 46"/>
                  <a:gd name="T15" fmla="*/ 96 h 96"/>
                  <a:gd name="T16" fmla="*/ 7 w 46"/>
                  <a:gd name="T17" fmla="*/ 75 h 96"/>
                  <a:gd name="T18" fmla="*/ 0 w 46"/>
                  <a:gd name="T19" fmla="*/ 74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96">
                    <a:moveTo>
                      <a:pt x="0" y="74"/>
                    </a:moveTo>
                    <a:lnTo>
                      <a:pt x="15" y="29"/>
                    </a:lnTo>
                    <a:lnTo>
                      <a:pt x="27" y="0"/>
                    </a:lnTo>
                    <a:lnTo>
                      <a:pt x="46" y="17"/>
                    </a:lnTo>
                    <a:lnTo>
                      <a:pt x="40" y="35"/>
                    </a:lnTo>
                    <a:lnTo>
                      <a:pt x="27" y="42"/>
                    </a:lnTo>
                    <a:lnTo>
                      <a:pt x="27" y="77"/>
                    </a:lnTo>
                    <a:lnTo>
                      <a:pt x="22" y="96"/>
                    </a:lnTo>
                    <a:lnTo>
                      <a:pt x="7" y="75"/>
                    </a:lnTo>
                    <a:lnTo>
                      <a:pt x="0" y="74"/>
                    </a:ln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0151E84-5A99-CD70-4ADF-90CEFC9D0783}"/>
                </a:ext>
              </a:extLst>
            </p:cNvPr>
            <p:cNvGrpSpPr/>
            <p:nvPr/>
          </p:nvGrpSpPr>
          <p:grpSpPr>
            <a:xfrm>
              <a:off x="5625922" y="3533847"/>
              <a:ext cx="1153516" cy="1396374"/>
              <a:chOff x="5380520" y="3142579"/>
              <a:chExt cx="1754892" cy="2162811"/>
            </a:xfrm>
            <a:solidFill>
              <a:schemeClr val="bg1">
                <a:lumMod val="75000"/>
              </a:schemeClr>
            </a:solidFill>
          </p:grpSpPr>
          <p:sp>
            <p:nvSpPr>
              <p:cNvPr id="60" name="Freeform 131">
                <a:extLst>
                  <a:ext uri="{FF2B5EF4-FFF2-40B4-BE49-F238E27FC236}">
                    <a16:creationId xmlns:a16="http://schemas.microsoft.com/office/drawing/2014/main" id="{B4AD5FCB-03EA-C34F-4529-73DB678A3C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4969" y="4710814"/>
                <a:ext cx="191843" cy="220213"/>
              </a:xfrm>
              <a:custGeom>
                <a:avLst/>
                <a:gdLst>
                  <a:gd name="T0" fmla="*/ 65 w 108"/>
                  <a:gd name="T1" fmla="*/ 0 h 125"/>
                  <a:gd name="T2" fmla="*/ 59 w 108"/>
                  <a:gd name="T3" fmla="*/ 7 h 125"/>
                  <a:gd name="T4" fmla="*/ 47 w 108"/>
                  <a:gd name="T5" fmla="*/ 9 h 125"/>
                  <a:gd name="T6" fmla="*/ 45 w 108"/>
                  <a:gd name="T7" fmla="*/ 20 h 125"/>
                  <a:gd name="T8" fmla="*/ 40 w 108"/>
                  <a:gd name="T9" fmla="*/ 23 h 125"/>
                  <a:gd name="T10" fmla="*/ 32 w 108"/>
                  <a:gd name="T11" fmla="*/ 25 h 125"/>
                  <a:gd name="T12" fmla="*/ 30 w 108"/>
                  <a:gd name="T13" fmla="*/ 36 h 125"/>
                  <a:gd name="T14" fmla="*/ 22 w 108"/>
                  <a:gd name="T15" fmla="*/ 39 h 125"/>
                  <a:gd name="T16" fmla="*/ 8 w 108"/>
                  <a:gd name="T17" fmla="*/ 39 h 125"/>
                  <a:gd name="T18" fmla="*/ 0 w 108"/>
                  <a:gd name="T19" fmla="*/ 42 h 125"/>
                  <a:gd name="T20" fmla="*/ 6 w 108"/>
                  <a:gd name="T21" fmla="*/ 64 h 125"/>
                  <a:gd name="T22" fmla="*/ 8 w 108"/>
                  <a:gd name="T23" fmla="*/ 75 h 125"/>
                  <a:gd name="T24" fmla="*/ 15 w 108"/>
                  <a:gd name="T25" fmla="*/ 79 h 125"/>
                  <a:gd name="T26" fmla="*/ 19 w 108"/>
                  <a:gd name="T27" fmla="*/ 91 h 125"/>
                  <a:gd name="T28" fmla="*/ 27 w 108"/>
                  <a:gd name="T29" fmla="*/ 92 h 125"/>
                  <a:gd name="T30" fmla="*/ 31 w 108"/>
                  <a:gd name="T31" fmla="*/ 107 h 125"/>
                  <a:gd name="T32" fmla="*/ 37 w 108"/>
                  <a:gd name="T33" fmla="*/ 109 h 125"/>
                  <a:gd name="T34" fmla="*/ 52 w 108"/>
                  <a:gd name="T35" fmla="*/ 115 h 125"/>
                  <a:gd name="T36" fmla="*/ 62 w 108"/>
                  <a:gd name="T37" fmla="*/ 119 h 125"/>
                  <a:gd name="T38" fmla="*/ 66 w 108"/>
                  <a:gd name="T39" fmla="*/ 124 h 125"/>
                  <a:gd name="T40" fmla="*/ 82 w 108"/>
                  <a:gd name="T41" fmla="*/ 124 h 125"/>
                  <a:gd name="T42" fmla="*/ 85 w 108"/>
                  <a:gd name="T43" fmla="*/ 113 h 125"/>
                  <a:gd name="T44" fmla="*/ 93 w 108"/>
                  <a:gd name="T45" fmla="*/ 108 h 125"/>
                  <a:gd name="T46" fmla="*/ 92 w 108"/>
                  <a:gd name="T47" fmla="*/ 87 h 125"/>
                  <a:gd name="T48" fmla="*/ 102 w 108"/>
                  <a:gd name="T49" fmla="*/ 82 h 125"/>
                  <a:gd name="T50" fmla="*/ 107 w 108"/>
                  <a:gd name="T51" fmla="*/ 75 h 125"/>
                  <a:gd name="T52" fmla="*/ 101 w 108"/>
                  <a:gd name="T53" fmla="*/ 61 h 125"/>
                  <a:gd name="T54" fmla="*/ 100 w 108"/>
                  <a:gd name="T55" fmla="*/ 51 h 125"/>
                  <a:gd name="T56" fmla="*/ 105 w 108"/>
                  <a:gd name="T57" fmla="*/ 31 h 125"/>
                  <a:gd name="T58" fmla="*/ 98 w 108"/>
                  <a:gd name="T59" fmla="*/ 16 h 125"/>
                  <a:gd name="T60" fmla="*/ 77 w 108"/>
                  <a:gd name="T61" fmla="*/ 13 h 125"/>
                  <a:gd name="T62" fmla="*/ 70 w 108"/>
                  <a:gd name="T63" fmla="*/ 1 h 125"/>
                  <a:gd name="T64" fmla="*/ 65 w 108"/>
                  <a:gd name="T65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8" h="125">
                    <a:moveTo>
                      <a:pt x="65" y="0"/>
                    </a:moveTo>
                    <a:lnTo>
                      <a:pt x="59" y="7"/>
                    </a:lnTo>
                    <a:lnTo>
                      <a:pt x="47" y="9"/>
                    </a:lnTo>
                    <a:lnTo>
                      <a:pt x="45" y="20"/>
                    </a:lnTo>
                    <a:lnTo>
                      <a:pt x="40" y="23"/>
                    </a:lnTo>
                    <a:lnTo>
                      <a:pt x="32" y="25"/>
                    </a:lnTo>
                    <a:lnTo>
                      <a:pt x="30" y="36"/>
                    </a:lnTo>
                    <a:lnTo>
                      <a:pt x="22" y="39"/>
                    </a:lnTo>
                    <a:lnTo>
                      <a:pt x="8" y="39"/>
                    </a:lnTo>
                    <a:lnTo>
                      <a:pt x="0" y="42"/>
                    </a:lnTo>
                    <a:lnTo>
                      <a:pt x="6" y="64"/>
                    </a:lnTo>
                    <a:lnTo>
                      <a:pt x="8" y="75"/>
                    </a:lnTo>
                    <a:lnTo>
                      <a:pt x="15" y="79"/>
                    </a:lnTo>
                    <a:lnTo>
                      <a:pt x="19" y="91"/>
                    </a:lnTo>
                    <a:lnTo>
                      <a:pt x="27" y="92"/>
                    </a:lnTo>
                    <a:lnTo>
                      <a:pt x="31" y="107"/>
                    </a:lnTo>
                    <a:lnTo>
                      <a:pt x="37" y="109"/>
                    </a:lnTo>
                    <a:lnTo>
                      <a:pt x="52" y="115"/>
                    </a:lnTo>
                    <a:lnTo>
                      <a:pt x="62" y="119"/>
                    </a:lnTo>
                    <a:lnTo>
                      <a:pt x="66" y="124"/>
                    </a:lnTo>
                    <a:lnTo>
                      <a:pt x="82" y="124"/>
                    </a:lnTo>
                    <a:lnTo>
                      <a:pt x="85" y="113"/>
                    </a:lnTo>
                    <a:lnTo>
                      <a:pt x="93" y="108"/>
                    </a:lnTo>
                    <a:lnTo>
                      <a:pt x="92" y="87"/>
                    </a:lnTo>
                    <a:lnTo>
                      <a:pt x="102" y="82"/>
                    </a:lnTo>
                    <a:lnTo>
                      <a:pt x="107" y="75"/>
                    </a:lnTo>
                    <a:lnTo>
                      <a:pt x="101" y="61"/>
                    </a:lnTo>
                    <a:lnTo>
                      <a:pt x="100" y="51"/>
                    </a:lnTo>
                    <a:lnTo>
                      <a:pt x="105" y="31"/>
                    </a:lnTo>
                    <a:lnTo>
                      <a:pt x="98" y="16"/>
                    </a:lnTo>
                    <a:lnTo>
                      <a:pt x="77" y="13"/>
                    </a:lnTo>
                    <a:lnTo>
                      <a:pt x="70" y="1"/>
                    </a:lnTo>
                    <a:lnTo>
                      <a:pt x="65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61" name="Freeform 132">
                <a:extLst>
                  <a:ext uri="{FF2B5EF4-FFF2-40B4-BE49-F238E27FC236}">
                    <a16:creationId xmlns:a16="http://schemas.microsoft.com/office/drawing/2014/main" id="{5FD85015-56A0-54D3-D30C-07DE9D9DAA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6442" y="4751711"/>
                <a:ext cx="250025" cy="374363"/>
              </a:xfrm>
              <a:custGeom>
                <a:avLst/>
                <a:gdLst>
                  <a:gd name="T0" fmla="*/ 1 w 141"/>
                  <a:gd name="T1" fmla="*/ 6 h 212"/>
                  <a:gd name="T2" fmla="*/ 15 w 141"/>
                  <a:gd name="T3" fmla="*/ 0 h 212"/>
                  <a:gd name="T4" fmla="*/ 31 w 141"/>
                  <a:gd name="T5" fmla="*/ 7 h 212"/>
                  <a:gd name="T6" fmla="*/ 56 w 141"/>
                  <a:gd name="T7" fmla="*/ 9 h 212"/>
                  <a:gd name="T8" fmla="*/ 93 w 141"/>
                  <a:gd name="T9" fmla="*/ 8 h 212"/>
                  <a:gd name="T10" fmla="*/ 98 w 141"/>
                  <a:gd name="T11" fmla="*/ 16 h 212"/>
                  <a:gd name="T12" fmla="*/ 129 w 141"/>
                  <a:gd name="T13" fmla="*/ 20 h 212"/>
                  <a:gd name="T14" fmla="*/ 140 w 141"/>
                  <a:gd name="T15" fmla="*/ 22 h 212"/>
                  <a:gd name="T16" fmla="*/ 133 w 141"/>
                  <a:gd name="T17" fmla="*/ 35 h 212"/>
                  <a:gd name="T18" fmla="*/ 132 w 141"/>
                  <a:gd name="T19" fmla="*/ 87 h 212"/>
                  <a:gd name="T20" fmla="*/ 126 w 141"/>
                  <a:gd name="T21" fmla="*/ 91 h 212"/>
                  <a:gd name="T22" fmla="*/ 118 w 141"/>
                  <a:gd name="T23" fmla="*/ 95 h 212"/>
                  <a:gd name="T24" fmla="*/ 119 w 141"/>
                  <a:gd name="T25" fmla="*/ 146 h 212"/>
                  <a:gd name="T26" fmla="*/ 115 w 141"/>
                  <a:gd name="T27" fmla="*/ 202 h 212"/>
                  <a:gd name="T28" fmla="*/ 107 w 141"/>
                  <a:gd name="T29" fmla="*/ 211 h 212"/>
                  <a:gd name="T30" fmla="*/ 87 w 141"/>
                  <a:gd name="T31" fmla="*/ 208 h 212"/>
                  <a:gd name="T32" fmla="*/ 81 w 141"/>
                  <a:gd name="T33" fmla="*/ 197 h 212"/>
                  <a:gd name="T34" fmla="*/ 77 w 141"/>
                  <a:gd name="T35" fmla="*/ 202 h 212"/>
                  <a:gd name="T36" fmla="*/ 67 w 141"/>
                  <a:gd name="T37" fmla="*/ 203 h 212"/>
                  <a:gd name="T38" fmla="*/ 63 w 141"/>
                  <a:gd name="T39" fmla="*/ 190 h 212"/>
                  <a:gd name="T40" fmla="*/ 55 w 141"/>
                  <a:gd name="T41" fmla="*/ 181 h 212"/>
                  <a:gd name="T42" fmla="*/ 45 w 141"/>
                  <a:gd name="T43" fmla="*/ 179 h 212"/>
                  <a:gd name="T44" fmla="*/ 46 w 141"/>
                  <a:gd name="T45" fmla="*/ 160 h 212"/>
                  <a:gd name="T46" fmla="*/ 42 w 141"/>
                  <a:gd name="T47" fmla="*/ 138 h 212"/>
                  <a:gd name="T48" fmla="*/ 41 w 141"/>
                  <a:gd name="T49" fmla="*/ 123 h 212"/>
                  <a:gd name="T50" fmla="*/ 40 w 141"/>
                  <a:gd name="T51" fmla="*/ 103 h 212"/>
                  <a:gd name="T52" fmla="*/ 35 w 141"/>
                  <a:gd name="T53" fmla="*/ 89 h 212"/>
                  <a:gd name="T54" fmla="*/ 30 w 141"/>
                  <a:gd name="T55" fmla="*/ 78 h 212"/>
                  <a:gd name="T56" fmla="*/ 25 w 141"/>
                  <a:gd name="T57" fmla="*/ 68 h 212"/>
                  <a:gd name="T58" fmla="*/ 16 w 141"/>
                  <a:gd name="T59" fmla="*/ 50 h 212"/>
                  <a:gd name="T60" fmla="*/ 11 w 141"/>
                  <a:gd name="T61" fmla="*/ 40 h 212"/>
                  <a:gd name="T62" fmla="*/ 0 w 141"/>
                  <a:gd name="T63" fmla="*/ 25 h 212"/>
                  <a:gd name="T64" fmla="*/ 1 w 141"/>
                  <a:gd name="T65" fmla="*/ 6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1" h="212">
                    <a:moveTo>
                      <a:pt x="1" y="6"/>
                    </a:moveTo>
                    <a:lnTo>
                      <a:pt x="15" y="0"/>
                    </a:lnTo>
                    <a:lnTo>
                      <a:pt x="31" y="7"/>
                    </a:lnTo>
                    <a:lnTo>
                      <a:pt x="56" y="9"/>
                    </a:lnTo>
                    <a:lnTo>
                      <a:pt x="93" y="8"/>
                    </a:lnTo>
                    <a:lnTo>
                      <a:pt x="98" y="16"/>
                    </a:lnTo>
                    <a:lnTo>
                      <a:pt x="129" y="20"/>
                    </a:lnTo>
                    <a:lnTo>
                      <a:pt x="140" y="22"/>
                    </a:lnTo>
                    <a:lnTo>
                      <a:pt x="133" y="35"/>
                    </a:lnTo>
                    <a:lnTo>
                      <a:pt x="132" y="87"/>
                    </a:lnTo>
                    <a:lnTo>
                      <a:pt x="126" y="91"/>
                    </a:lnTo>
                    <a:lnTo>
                      <a:pt x="118" y="95"/>
                    </a:lnTo>
                    <a:lnTo>
                      <a:pt x="119" y="146"/>
                    </a:lnTo>
                    <a:lnTo>
                      <a:pt x="115" y="202"/>
                    </a:lnTo>
                    <a:lnTo>
                      <a:pt x="107" y="211"/>
                    </a:lnTo>
                    <a:lnTo>
                      <a:pt x="87" y="208"/>
                    </a:lnTo>
                    <a:lnTo>
                      <a:pt x="81" y="197"/>
                    </a:lnTo>
                    <a:lnTo>
                      <a:pt x="77" y="202"/>
                    </a:lnTo>
                    <a:lnTo>
                      <a:pt x="67" y="203"/>
                    </a:lnTo>
                    <a:lnTo>
                      <a:pt x="63" y="190"/>
                    </a:lnTo>
                    <a:lnTo>
                      <a:pt x="55" y="181"/>
                    </a:lnTo>
                    <a:lnTo>
                      <a:pt x="45" y="179"/>
                    </a:lnTo>
                    <a:lnTo>
                      <a:pt x="46" y="160"/>
                    </a:lnTo>
                    <a:lnTo>
                      <a:pt x="42" y="138"/>
                    </a:lnTo>
                    <a:lnTo>
                      <a:pt x="41" y="123"/>
                    </a:lnTo>
                    <a:lnTo>
                      <a:pt x="40" y="103"/>
                    </a:lnTo>
                    <a:lnTo>
                      <a:pt x="35" y="89"/>
                    </a:lnTo>
                    <a:lnTo>
                      <a:pt x="30" y="78"/>
                    </a:lnTo>
                    <a:lnTo>
                      <a:pt x="25" y="68"/>
                    </a:lnTo>
                    <a:lnTo>
                      <a:pt x="16" y="50"/>
                    </a:lnTo>
                    <a:lnTo>
                      <a:pt x="11" y="40"/>
                    </a:lnTo>
                    <a:lnTo>
                      <a:pt x="0" y="25"/>
                    </a:lnTo>
                    <a:lnTo>
                      <a:pt x="1" y="6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62" name="Freeform 133">
                <a:extLst>
                  <a:ext uri="{FF2B5EF4-FFF2-40B4-BE49-F238E27FC236}">
                    <a16:creationId xmlns:a16="http://schemas.microsoft.com/office/drawing/2014/main" id="{974F8BCA-E73A-8CF9-2E57-62BD9B72D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02684" y="4600707"/>
                <a:ext cx="204423" cy="421552"/>
              </a:xfrm>
              <a:custGeom>
                <a:avLst/>
                <a:gdLst>
                  <a:gd name="T0" fmla="*/ 88 w 116"/>
                  <a:gd name="T1" fmla="*/ 3 h 238"/>
                  <a:gd name="T2" fmla="*/ 87 w 116"/>
                  <a:gd name="T3" fmla="*/ 23 h 238"/>
                  <a:gd name="T4" fmla="*/ 81 w 116"/>
                  <a:gd name="T5" fmla="*/ 26 h 238"/>
                  <a:gd name="T6" fmla="*/ 79 w 116"/>
                  <a:gd name="T7" fmla="*/ 41 h 238"/>
                  <a:gd name="T8" fmla="*/ 70 w 116"/>
                  <a:gd name="T9" fmla="*/ 41 h 238"/>
                  <a:gd name="T10" fmla="*/ 66 w 116"/>
                  <a:gd name="T11" fmla="*/ 47 h 238"/>
                  <a:gd name="T12" fmla="*/ 64 w 116"/>
                  <a:gd name="T13" fmla="*/ 55 h 238"/>
                  <a:gd name="T14" fmla="*/ 56 w 116"/>
                  <a:gd name="T15" fmla="*/ 62 h 238"/>
                  <a:gd name="T16" fmla="*/ 53 w 116"/>
                  <a:gd name="T17" fmla="*/ 70 h 238"/>
                  <a:gd name="T18" fmla="*/ 48 w 116"/>
                  <a:gd name="T19" fmla="*/ 69 h 238"/>
                  <a:gd name="T20" fmla="*/ 46 w 116"/>
                  <a:gd name="T21" fmla="*/ 61 h 238"/>
                  <a:gd name="T22" fmla="*/ 37 w 116"/>
                  <a:gd name="T23" fmla="*/ 61 h 238"/>
                  <a:gd name="T24" fmla="*/ 35 w 116"/>
                  <a:gd name="T25" fmla="*/ 67 h 238"/>
                  <a:gd name="T26" fmla="*/ 26 w 116"/>
                  <a:gd name="T27" fmla="*/ 71 h 238"/>
                  <a:gd name="T28" fmla="*/ 23 w 116"/>
                  <a:gd name="T29" fmla="*/ 84 h 238"/>
                  <a:gd name="T30" fmla="*/ 17 w 116"/>
                  <a:gd name="T31" fmla="*/ 85 h 238"/>
                  <a:gd name="T32" fmla="*/ 20 w 116"/>
                  <a:gd name="T33" fmla="*/ 127 h 238"/>
                  <a:gd name="T34" fmla="*/ 24 w 116"/>
                  <a:gd name="T35" fmla="*/ 128 h 238"/>
                  <a:gd name="T36" fmla="*/ 26 w 116"/>
                  <a:gd name="T37" fmla="*/ 139 h 238"/>
                  <a:gd name="T38" fmla="*/ 20 w 116"/>
                  <a:gd name="T39" fmla="*/ 143 h 238"/>
                  <a:gd name="T40" fmla="*/ 17 w 116"/>
                  <a:gd name="T41" fmla="*/ 157 h 238"/>
                  <a:gd name="T42" fmla="*/ 10 w 116"/>
                  <a:gd name="T43" fmla="*/ 160 h 238"/>
                  <a:gd name="T44" fmla="*/ 9 w 116"/>
                  <a:gd name="T45" fmla="*/ 167 h 238"/>
                  <a:gd name="T46" fmla="*/ 0 w 116"/>
                  <a:gd name="T47" fmla="*/ 170 h 238"/>
                  <a:gd name="T48" fmla="*/ 1 w 116"/>
                  <a:gd name="T49" fmla="*/ 189 h 238"/>
                  <a:gd name="T50" fmla="*/ 11 w 116"/>
                  <a:gd name="T51" fmla="*/ 189 h 238"/>
                  <a:gd name="T52" fmla="*/ 11 w 116"/>
                  <a:gd name="T53" fmla="*/ 228 h 238"/>
                  <a:gd name="T54" fmla="*/ 20 w 116"/>
                  <a:gd name="T55" fmla="*/ 228 h 238"/>
                  <a:gd name="T56" fmla="*/ 26 w 116"/>
                  <a:gd name="T57" fmla="*/ 234 h 238"/>
                  <a:gd name="T58" fmla="*/ 33 w 116"/>
                  <a:gd name="T59" fmla="*/ 237 h 238"/>
                  <a:gd name="T60" fmla="*/ 42 w 116"/>
                  <a:gd name="T61" fmla="*/ 228 h 238"/>
                  <a:gd name="T62" fmla="*/ 52 w 116"/>
                  <a:gd name="T63" fmla="*/ 227 h 238"/>
                  <a:gd name="T64" fmla="*/ 59 w 116"/>
                  <a:gd name="T65" fmla="*/ 222 h 238"/>
                  <a:gd name="T66" fmla="*/ 66 w 116"/>
                  <a:gd name="T67" fmla="*/ 217 h 238"/>
                  <a:gd name="T68" fmla="*/ 70 w 116"/>
                  <a:gd name="T69" fmla="*/ 198 h 238"/>
                  <a:gd name="T70" fmla="*/ 78 w 116"/>
                  <a:gd name="T71" fmla="*/ 195 h 238"/>
                  <a:gd name="T72" fmla="*/ 78 w 116"/>
                  <a:gd name="T73" fmla="*/ 170 h 238"/>
                  <a:gd name="T74" fmla="*/ 83 w 116"/>
                  <a:gd name="T75" fmla="*/ 167 h 238"/>
                  <a:gd name="T76" fmla="*/ 82 w 116"/>
                  <a:gd name="T77" fmla="*/ 132 h 238"/>
                  <a:gd name="T78" fmla="*/ 92 w 116"/>
                  <a:gd name="T79" fmla="*/ 125 h 238"/>
                  <a:gd name="T80" fmla="*/ 98 w 116"/>
                  <a:gd name="T81" fmla="*/ 119 h 238"/>
                  <a:gd name="T82" fmla="*/ 98 w 116"/>
                  <a:gd name="T83" fmla="*/ 91 h 238"/>
                  <a:gd name="T84" fmla="*/ 106 w 116"/>
                  <a:gd name="T85" fmla="*/ 86 h 238"/>
                  <a:gd name="T86" fmla="*/ 107 w 116"/>
                  <a:gd name="T87" fmla="*/ 64 h 238"/>
                  <a:gd name="T88" fmla="*/ 114 w 116"/>
                  <a:gd name="T89" fmla="*/ 64 h 238"/>
                  <a:gd name="T90" fmla="*/ 115 w 116"/>
                  <a:gd name="T91" fmla="*/ 28 h 238"/>
                  <a:gd name="T92" fmla="*/ 106 w 116"/>
                  <a:gd name="T93" fmla="*/ 23 h 238"/>
                  <a:gd name="T94" fmla="*/ 105 w 116"/>
                  <a:gd name="T95" fmla="*/ 6 h 238"/>
                  <a:gd name="T96" fmla="*/ 96 w 116"/>
                  <a:gd name="T97" fmla="*/ 0 h 238"/>
                  <a:gd name="T98" fmla="*/ 88 w 116"/>
                  <a:gd name="T99" fmla="*/ 3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16" h="238">
                    <a:moveTo>
                      <a:pt x="88" y="3"/>
                    </a:moveTo>
                    <a:lnTo>
                      <a:pt x="87" y="23"/>
                    </a:lnTo>
                    <a:lnTo>
                      <a:pt x="81" y="26"/>
                    </a:lnTo>
                    <a:lnTo>
                      <a:pt x="79" y="41"/>
                    </a:lnTo>
                    <a:lnTo>
                      <a:pt x="70" y="41"/>
                    </a:lnTo>
                    <a:lnTo>
                      <a:pt x="66" y="47"/>
                    </a:lnTo>
                    <a:lnTo>
                      <a:pt x="64" y="55"/>
                    </a:lnTo>
                    <a:lnTo>
                      <a:pt x="56" y="62"/>
                    </a:lnTo>
                    <a:lnTo>
                      <a:pt x="53" y="70"/>
                    </a:lnTo>
                    <a:lnTo>
                      <a:pt x="48" y="69"/>
                    </a:lnTo>
                    <a:lnTo>
                      <a:pt x="46" y="61"/>
                    </a:lnTo>
                    <a:lnTo>
                      <a:pt x="37" y="61"/>
                    </a:lnTo>
                    <a:lnTo>
                      <a:pt x="35" y="67"/>
                    </a:lnTo>
                    <a:lnTo>
                      <a:pt x="26" y="71"/>
                    </a:lnTo>
                    <a:lnTo>
                      <a:pt x="23" y="84"/>
                    </a:lnTo>
                    <a:lnTo>
                      <a:pt x="17" y="85"/>
                    </a:lnTo>
                    <a:lnTo>
                      <a:pt x="20" y="127"/>
                    </a:lnTo>
                    <a:lnTo>
                      <a:pt x="24" y="128"/>
                    </a:lnTo>
                    <a:lnTo>
                      <a:pt x="26" y="139"/>
                    </a:lnTo>
                    <a:lnTo>
                      <a:pt x="20" y="143"/>
                    </a:lnTo>
                    <a:lnTo>
                      <a:pt x="17" y="157"/>
                    </a:lnTo>
                    <a:lnTo>
                      <a:pt x="10" y="160"/>
                    </a:lnTo>
                    <a:lnTo>
                      <a:pt x="9" y="167"/>
                    </a:lnTo>
                    <a:lnTo>
                      <a:pt x="0" y="170"/>
                    </a:lnTo>
                    <a:lnTo>
                      <a:pt x="1" y="189"/>
                    </a:lnTo>
                    <a:lnTo>
                      <a:pt x="11" y="189"/>
                    </a:lnTo>
                    <a:lnTo>
                      <a:pt x="11" y="228"/>
                    </a:lnTo>
                    <a:lnTo>
                      <a:pt x="20" y="228"/>
                    </a:lnTo>
                    <a:lnTo>
                      <a:pt x="26" y="234"/>
                    </a:lnTo>
                    <a:lnTo>
                      <a:pt x="33" y="237"/>
                    </a:lnTo>
                    <a:lnTo>
                      <a:pt x="42" y="228"/>
                    </a:lnTo>
                    <a:lnTo>
                      <a:pt x="52" y="227"/>
                    </a:lnTo>
                    <a:lnTo>
                      <a:pt x="59" y="222"/>
                    </a:lnTo>
                    <a:lnTo>
                      <a:pt x="66" y="217"/>
                    </a:lnTo>
                    <a:lnTo>
                      <a:pt x="70" y="198"/>
                    </a:lnTo>
                    <a:lnTo>
                      <a:pt x="78" y="195"/>
                    </a:lnTo>
                    <a:lnTo>
                      <a:pt x="78" y="170"/>
                    </a:lnTo>
                    <a:lnTo>
                      <a:pt x="83" y="167"/>
                    </a:lnTo>
                    <a:lnTo>
                      <a:pt x="82" y="132"/>
                    </a:lnTo>
                    <a:lnTo>
                      <a:pt x="92" y="125"/>
                    </a:lnTo>
                    <a:lnTo>
                      <a:pt x="98" y="119"/>
                    </a:lnTo>
                    <a:lnTo>
                      <a:pt x="98" y="91"/>
                    </a:lnTo>
                    <a:lnTo>
                      <a:pt x="106" y="86"/>
                    </a:lnTo>
                    <a:lnTo>
                      <a:pt x="107" y="64"/>
                    </a:lnTo>
                    <a:lnTo>
                      <a:pt x="114" y="64"/>
                    </a:lnTo>
                    <a:lnTo>
                      <a:pt x="115" y="28"/>
                    </a:lnTo>
                    <a:lnTo>
                      <a:pt x="106" y="23"/>
                    </a:lnTo>
                    <a:lnTo>
                      <a:pt x="105" y="6"/>
                    </a:lnTo>
                    <a:lnTo>
                      <a:pt x="96" y="0"/>
                    </a:lnTo>
                    <a:lnTo>
                      <a:pt x="88" y="3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63" name="Freeform 134">
                <a:extLst>
                  <a:ext uri="{FF2B5EF4-FFF2-40B4-BE49-F238E27FC236}">
                    <a16:creationId xmlns:a16="http://schemas.microsoft.com/office/drawing/2014/main" id="{EDD87512-72D4-ACEB-CACC-BF9CFC5EC0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4010" y="4778451"/>
                <a:ext cx="243735" cy="279986"/>
              </a:xfrm>
              <a:custGeom>
                <a:avLst/>
                <a:gdLst>
                  <a:gd name="T0" fmla="*/ 47 w 139"/>
                  <a:gd name="T1" fmla="*/ 3 h 159"/>
                  <a:gd name="T2" fmla="*/ 86 w 139"/>
                  <a:gd name="T3" fmla="*/ 4 h 159"/>
                  <a:gd name="T4" fmla="*/ 92 w 139"/>
                  <a:gd name="T5" fmla="*/ 26 h 159"/>
                  <a:gd name="T6" fmla="*/ 93 w 139"/>
                  <a:gd name="T7" fmla="*/ 37 h 159"/>
                  <a:gd name="T8" fmla="*/ 101 w 139"/>
                  <a:gd name="T9" fmla="*/ 42 h 159"/>
                  <a:gd name="T10" fmla="*/ 105 w 139"/>
                  <a:gd name="T11" fmla="*/ 54 h 159"/>
                  <a:gd name="T12" fmla="*/ 113 w 139"/>
                  <a:gd name="T13" fmla="*/ 54 h 159"/>
                  <a:gd name="T14" fmla="*/ 117 w 139"/>
                  <a:gd name="T15" fmla="*/ 70 h 159"/>
                  <a:gd name="T16" fmla="*/ 123 w 139"/>
                  <a:gd name="T17" fmla="*/ 71 h 159"/>
                  <a:gd name="T18" fmla="*/ 138 w 139"/>
                  <a:gd name="T19" fmla="*/ 77 h 159"/>
                  <a:gd name="T20" fmla="*/ 135 w 139"/>
                  <a:gd name="T21" fmla="*/ 86 h 159"/>
                  <a:gd name="T22" fmla="*/ 126 w 139"/>
                  <a:gd name="T23" fmla="*/ 93 h 159"/>
                  <a:gd name="T24" fmla="*/ 117 w 139"/>
                  <a:gd name="T25" fmla="*/ 102 h 159"/>
                  <a:gd name="T26" fmla="*/ 106 w 139"/>
                  <a:gd name="T27" fmla="*/ 107 h 159"/>
                  <a:gd name="T28" fmla="*/ 102 w 139"/>
                  <a:gd name="T29" fmla="*/ 121 h 159"/>
                  <a:gd name="T30" fmla="*/ 93 w 139"/>
                  <a:gd name="T31" fmla="*/ 124 h 159"/>
                  <a:gd name="T32" fmla="*/ 87 w 139"/>
                  <a:gd name="T33" fmla="*/ 133 h 159"/>
                  <a:gd name="T34" fmla="*/ 78 w 139"/>
                  <a:gd name="T35" fmla="*/ 142 h 159"/>
                  <a:gd name="T36" fmla="*/ 64 w 139"/>
                  <a:gd name="T37" fmla="*/ 142 h 159"/>
                  <a:gd name="T38" fmla="*/ 55 w 139"/>
                  <a:gd name="T39" fmla="*/ 136 h 159"/>
                  <a:gd name="T40" fmla="*/ 46 w 139"/>
                  <a:gd name="T41" fmla="*/ 136 h 159"/>
                  <a:gd name="T42" fmla="*/ 41 w 139"/>
                  <a:gd name="T43" fmla="*/ 144 h 159"/>
                  <a:gd name="T44" fmla="*/ 38 w 139"/>
                  <a:gd name="T45" fmla="*/ 153 h 159"/>
                  <a:gd name="T46" fmla="*/ 30 w 139"/>
                  <a:gd name="T47" fmla="*/ 158 h 159"/>
                  <a:gd name="T48" fmla="*/ 10 w 139"/>
                  <a:gd name="T49" fmla="*/ 153 h 159"/>
                  <a:gd name="T50" fmla="*/ 6 w 139"/>
                  <a:gd name="T51" fmla="*/ 138 h 159"/>
                  <a:gd name="T52" fmla="*/ 1 w 139"/>
                  <a:gd name="T53" fmla="*/ 132 h 159"/>
                  <a:gd name="T54" fmla="*/ 0 w 139"/>
                  <a:gd name="T55" fmla="*/ 80 h 159"/>
                  <a:gd name="T56" fmla="*/ 8 w 139"/>
                  <a:gd name="T57" fmla="*/ 76 h 159"/>
                  <a:gd name="T58" fmla="*/ 15 w 139"/>
                  <a:gd name="T59" fmla="*/ 72 h 159"/>
                  <a:gd name="T60" fmla="*/ 15 w 139"/>
                  <a:gd name="T61" fmla="*/ 20 h 159"/>
                  <a:gd name="T62" fmla="*/ 22 w 139"/>
                  <a:gd name="T63" fmla="*/ 7 h 159"/>
                  <a:gd name="T64" fmla="*/ 40 w 139"/>
                  <a:gd name="T65" fmla="*/ 0 h 159"/>
                  <a:gd name="T66" fmla="*/ 47 w 139"/>
                  <a:gd name="T67" fmla="*/ 3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9" h="159">
                    <a:moveTo>
                      <a:pt x="47" y="3"/>
                    </a:moveTo>
                    <a:lnTo>
                      <a:pt x="86" y="4"/>
                    </a:lnTo>
                    <a:lnTo>
                      <a:pt x="92" y="26"/>
                    </a:lnTo>
                    <a:lnTo>
                      <a:pt x="93" y="37"/>
                    </a:lnTo>
                    <a:lnTo>
                      <a:pt x="101" y="42"/>
                    </a:lnTo>
                    <a:lnTo>
                      <a:pt x="105" y="54"/>
                    </a:lnTo>
                    <a:lnTo>
                      <a:pt x="113" y="54"/>
                    </a:lnTo>
                    <a:lnTo>
                      <a:pt x="117" y="70"/>
                    </a:lnTo>
                    <a:lnTo>
                      <a:pt x="123" y="71"/>
                    </a:lnTo>
                    <a:lnTo>
                      <a:pt x="138" y="77"/>
                    </a:lnTo>
                    <a:lnTo>
                      <a:pt x="135" y="86"/>
                    </a:lnTo>
                    <a:lnTo>
                      <a:pt x="126" y="93"/>
                    </a:lnTo>
                    <a:lnTo>
                      <a:pt x="117" y="102"/>
                    </a:lnTo>
                    <a:lnTo>
                      <a:pt x="106" y="107"/>
                    </a:lnTo>
                    <a:lnTo>
                      <a:pt x="102" y="121"/>
                    </a:lnTo>
                    <a:lnTo>
                      <a:pt x="93" y="124"/>
                    </a:lnTo>
                    <a:lnTo>
                      <a:pt x="87" y="133"/>
                    </a:lnTo>
                    <a:lnTo>
                      <a:pt x="78" y="142"/>
                    </a:lnTo>
                    <a:lnTo>
                      <a:pt x="64" y="142"/>
                    </a:lnTo>
                    <a:lnTo>
                      <a:pt x="55" y="136"/>
                    </a:lnTo>
                    <a:lnTo>
                      <a:pt x="46" y="136"/>
                    </a:lnTo>
                    <a:lnTo>
                      <a:pt x="41" y="144"/>
                    </a:lnTo>
                    <a:lnTo>
                      <a:pt x="38" y="153"/>
                    </a:lnTo>
                    <a:lnTo>
                      <a:pt x="30" y="158"/>
                    </a:lnTo>
                    <a:lnTo>
                      <a:pt x="10" y="153"/>
                    </a:lnTo>
                    <a:lnTo>
                      <a:pt x="6" y="138"/>
                    </a:lnTo>
                    <a:lnTo>
                      <a:pt x="1" y="132"/>
                    </a:lnTo>
                    <a:lnTo>
                      <a:pt x="0" y="80"/>
                    </a:lnTo>
                    <a:lnTo>
                      <a:pt x="8" y="76"/>
                    </a:lnTo>
                    <a:lnTo>
                      <a:pt x="15" y="72"/>
                    </a:lnTo>
                    <a:lnTo>
                      <a:pt x="15" y="20"/>
                    </a:lnTo>
                    <a:lnTo>
                      <a:pt x="22" y="7"/>
                    </a:lnTo>
                    <a:lnTo>
                      <a:pt x="40" y="0"/>
                    </a:lnTo>
                    <a:lnTo>
                      <a:pt x="47" y="3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64" name="Freeform 152">
                <a:extLst>
                  <a:ext uri="{FF2B5EF4-FFF2-40B4-BE49-F238E27FC236}">
                    <a16:creationId xmlns:a16="http://schemas.microsoft.com/office/drawing/2014/main" id="{6BF8EC5E-48E3-42D5-096D-B3B23D9AF2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5951" y="4913725"/>
                <a:ext cx="418281" cy="391665"/>
              </a:xfrm>
              <a:custGeom>
                <a:avLst/>
                <a:gdLst>
                  <a:gd name="T0" fmla="*/ 217 w 237"/>
                  <a:gd name="T1" fmla="*/ 9 h 221"/>
                  <a:gd name="T2" fmla="*/ 201 w 237"/>
                  <a:gd name="T3" fmla="*/ 9 h 221"/>
                  <a:gd name="T4" fmla="*/ 197 w 237"/>
                  <a:gd name="T5" fmla="*/ 4 h 221"/>
                  <a:gd name="T6" fmla="*/ 187 w 237"/>
                  <a:gd name="T7" fmla="*/ 0 h 221"/>
                  <a:gd name="T8" fmla="*/ 184 w 237"/>
                  <a:gd name="T9" fmla="*/ 8 h 221"/>
                  <a:gd name="T10" fmla="*/ 175 w 237"/>
                  <a:gd name="T11" fmla="*/ 15 h 221"/>
                  <a:gd name="T12" fmla="*/ 167 w 237"/>
                  <a:gd name="T13" fmla="*/ 25 h 221"/>
                  <a:gd name="T14" fmla="*/ 156 w 237"/>
                  <a:gd name="T15" fmla="*/ 30 h 221"/>
                  <a:gd name="T16" fmla="*/ 151 w 237"/>
                  <a:gd name="T17" fmla="*/ 44 h 221"/>
                  <a:gd name="T18" fmla="*/ 143 w 237"/>
                  <a:gd name="T19" fmla="*/ 47 h 221"/>
                  <a:gd name="T20" fmla="*/ 137 w 237"/>
                  <a:gd name="T21" fmla="*/ 55 h 221"/>
                  <a:gd name="T22" fmla="*/ 128 w 237"/>
                  <a:gd name="T23" fmla="*/ 65 h 221"/>
                  <a:gd name="T24" fmla="*/ 114 w 237"/>
                  <a:gd name="T25" fmla="*/ 65 h 221"/>
                  <a:gd name="T26" fmla="*/ 105 w 237"/>
                  <a:gd name="T27" fmla="*/ 59 h 221"/>
                  <a:gd name="T28" fmla="*/ 96 w 237"/>
                  <a:gd name="T29" fmla="*/ 59 h 221"/>
                  <a:gd name="T30" fmla="*/ 91 w 237"/>
                  <a:gd name="T31" fmla="*/ 66 h 221"/>
                  <a:gd name="T32" fmla="*/ 88 w 237"/>
                  <a:gd name="T33" fmla="*/ 76 h 221"/>
                  <a:gd name="T34" fmla="*/ 80 w 237"/>
                  <a:gd name="T35" fmla="*/ 81 h 221"/>
                  <a:gd name="T36" fmla="*/ 61 w 237"/>
                  <a:gd name="T37" fmla="*/ 76 h 221"/>
                  <a:gd name="T38" fmla="*/ 57 w 237"/>
                  <a:gd name="T39" fmla="*/ 61 h 221"/>
                  <a:gd name="T40" fmla="*/ 52 w 237"/>
                  <a:gd name="T41" fmla="*/ 54 h 221"/>
                  <a:gd name="T42" fmla="*/ 47 w 237"/>
                  <a:gd name="T43" fmla="*/ 110 h 221"/>
                  <a:gd name="T44" fmla="*/ 40 w 237"/>
                  <a:gd name="T45" fmla="*/ 120 h 221"/>
                  <a:gd name="T46" fmla="*/ 20 w 237"/>
                  <a:gd name="T47" fmla="*/ 117 h 221"/>
                  <a:gd name="T48" fmla="*/ 14 w 237"/>
                  <a:gd name="T49" fmla="*/ 105 h 221"/>
                  <a:gd name="T50" fmla="*/ 10 w 237"/>
                  <a:gd name="T51" fmla="*/ 110 h 221"/>
                  <a:gd name="T52" fmla="*/ 0 w 237"/>
                  <a:gd name="T53" fmla="*/ 111 h 221"/>
                  <a:gd name="T54" fmla="*/ 3 w 237"/>
                  <a:gd name="T55" fmla="*/ 118 h 221"/>
                  <a:gd name="T56" fmla="*/ 3 w 237"/>
                  <a:gd name="T57" fmla="*/ 134 h 221"/>
                  <a:gd name="T58" fmla="*/ 13 w 237"/>
                  <a:gd name="T59" fmla="*/ 138 h 221"/>
                  <a:gd name="T60" fmla="*/ 14 w 237"/>
                  <a:gd name="T61" fmla="*/ 157 h 221"/>
                  <a:gd name="T62" fmla="*/ 20 w 237"/>
                  <a:gd name="T63" fmla="*/ 160 h 221"/>
                  <a:gd name="T64" fmla="*/ 20 w 237"/>
                  <a:gd name="T65" fmla="*/ 166 h 221"/>
                  <a:gd name="T66" fmla="*/ 27 w 237"/>
                  <a:gd name="T67" fmla="*/ 166 h 221"/>
                  <a:gd name="T68" fmla="*/ 25 w 237"/>
                  <a:gd name="T69" fmla="*/ 178 h 221"/>
                  <a:gd name="T70" fmla="*/ 17 w 237"/>
                  <a:gd name="T71" fmla="*/ 184 h 221"/>
                  <a:gd name="T72" fmla="*/ 43 w 237"/>
                  <a:gd name="T73" fmla="*/ 218 h 221"/>
                  <a:gd name="T74" fmla="*/ 61 w 237"/>
                  <a:gd name="T75" fmla="*/ 220 h 221"/>
                  <a:gd name="T76" fmla="*/ 70 w 237"/>
                  <a:gd name="T77" fmla="*/ 214 h 221"/>
                  <a:gd name="T78" fmla="*/ 78 w 237"/>
                  <a:gd name="T79" fmla="*/ 203 h 221"/>
                  <a:gd name="T80" fmla="*/ 108 w 237"/>
                  <a:gd name="T81" fmla="*/ 204 h 221"/>
                  <a:gd name="T82" fmla="*/ 111 w 237"/>
                  <a:gd name="T83" fmla="*/ 209 h 221"/>
                  <a:gd name="T84" fmla="*/ 128 w 237"/>
                  <a:gd name="T85" fmla="*/ 202 h 221"/>
                  <a:gd name="T86" fmla="*/ 135 w 237"/>
                  <a:gd name="T87" fmla="*/ 196 h 221"/>
                  <a:gd name="T88" fmla="*/ 156 w 237"/>
                  <a:gd name="T89" fmla="*/ 193 h 221"/>
                  <a:gd name="T90" fmla="*/ 167 w 237"/>
                  <a:gd name="T91" fmla="*/ 186 h 221"/>
                  <a:gd name="T92" fmla="*/ 178 w 237"/>
                  <a:gd name="T93" fmla="*/ 167 h 221"/>
                  <a:gd name="T94" fmla="*/ 190 w 237"/>
                  <a:gd name="T95" fmla="*/ 158 h 221"/>
                  <a:gd name="T96" fmla="*/ 209 w 237"/>
                  <a:gd name="T97" fmla="*/ 142 h 221"/>
                  <a:gd name="T98" fmla="*/ 212 w 237"/>
                  <a:gd name="T99" fmla="*/ 125 h 221"/>
                  <a:gd name="T100" fmla="*/ 217 w 237"/>
                  <a:gd name="T101" fmla="*/ 110 h 221"/>
                  <a:gd name="T102" fmla="*/ 228 w 237"/>
                  <a:gd name="T103" fmla="*/ 109 h 221"/>
                  <a:gd name="T104" fmla="*/ 236 w 237"/>
                  <a:gd name="T105" fmla="*/ 93 h 221"/>
                  <a:gd name="T106" fmla="*/ 224 w 237"/>
                  <a:gd name="T107" fmla="*/ 88 h 221"/>
                  <a:gd name="T108" fmla="*/ 222 w 237"/>
                  <a:gd name="T109" fmla="*/ 76 h 221"/>
                  <a:gd name="T110" fmla="*/ 216 w 237"/>
                  <a:gd name="T111" fmla="*/ 66 h 221"/>
                  <a:gd name="T112" fmla="*/ 217 w 237"/>
                  <a:gd name="T113" fmla="*/ 52 h 221"/>
                  <a:gd name="T114" fmla="*/ 217 w 237"/>
                  <a:gd name="T115" fmla="*/ 34 h 221"/>
                  <a:gd name="T116" fmla="*/ 217 w 237"/>
                  <a:gd name="T117" fmla="*/ 9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37" h="221">
                    <a:moveTo>
                      <a:pt x="217" y="9"/>
                    </a:moveTo>
                    <a:lnTo>
                      <a:pt x="201" y="9"/>
                    </a:lnTo>
                    <a:lnTo>
                      <a:pt x="197" y="4"/>
                    </a:lnTo>
                    <a:lnTo>
                      <a:pt x="187" y="0"/>
                    </a:lnTo>
                    <a:lnTo>
                      <a:pt x="184" y="8"/>
                    </a:lnTo>
                    <a:lnTo>
                      <a:pt x="175" y="15"/>
                    </a:lnTo>
                    <a:lnTo>
                      <a:pt x="167" y="25"/>
                    </a:lnTo>
                    <a:lnTo>
                      <a:pt x="156" y="30"/>
                    </a:lnTo>
                    <a:lnTo>
                      <a:pt x="151" y="44"/>
                    </a:lnTo>
                    <a:lnTo>
                      <a:pt x="143" y="47"/>
                    </a:lnTo>
                    <a:lnTo>
                      <a:pt x="137" y="55"/>
                    </a:lnTo>
                    <a:lnTo>
                      <a:pt x="128" y="65"/>
                    </a:lnTo>
                    <a:lnTo>
                      <a:pt x="114" y="65"/>
                    </a:lnTo>
                    <a:lnTo>
                      <a:pt x="105" y="59"/>
                    </a:lnTo>
                    <a:lnTo>
                      <a:pt x="96" y="59"/>
                    </a:lnTo>
                    <a:lnTo>
                      <a:pt x="91" y="66"/>
                    </a:lnTo>
                    <a:lnTo>
                      <a:pt x="88" y="76"/>
                    </a:lnTo>
                    <a:lnTo>
                      <a:pt x="80" y="81"/>
                    </a:lnTo>
                    <a:lnTo>
                      <a:pt x="61" y="76"/>
                    </a:lnTo>
                    <a:lnTo>
                      <a:pt x="57" y="61"/>
                    </a:lnTo>
                    <a:lnTo>
                      <a:pt x="52" y="54"/>
                    </a:lnTo>
                    <a:lnTo>
                      <a:pt x="47" y="110"/>
                    </a:lnTo>
                    <a:lnTo>
                      <a:pt x="40" y="120"/>
                    </a:lnTo>
                    <a:lnTo>
                      <a:pt x="20" y="117"/>
                    </a:lnTo>
                    <a:lnTo>
                      <a:pt x="14" y="105"/>
                    </a:lnTo>
                    <a:lnTo>
                      <a:pt x="10" y="110"/>
                    </a:lnTo>
                    <a:lnTo>
                      <a:pt x="0" y="111"/>
                    </a:lnTo>
                    <a:lnTo>
                      <a:pt x="3" y="118"/>
                    </a:lnTo>
                    <a:lnTo>
                      <a:pt x="3" y="134"/>
                    </a:lnTo>
                    <a:lnTo>
                      <a:pt x="13" y="138"/>
                    </a:lnTo>
                    <a:lnTo>
                      <a:pt x="14" y="157"/>
                    </a:lnTo>
                    <a:lnTo>
                      <a:pt x="20" y="160"/>
                    </a:lnTo>
                    <a:lnTo>
                      <a:pt x="20" y="166"/>
                    </a:lnTo>
                    <a:lnTo>
                      <a:pt x="27" y="166"/>
                    </a:lnTo>
                    <a:lnTo>
                      <a:pt x="25" y="178"/>
                    </a:lnTo>
                    <a:lnTo>
                      <a:pt x="17" y="184"/>
                    </a:lnTo>
                    <a:lnTo>
                      <a:pt x="43" y="218"/>
                    </a:lnTo>
                    <a:lnTo>
                      <a:pt x="61" y="220"/>
                    </a:lnTo>
                    <a:lnTo>
                      <a:pt x="70" y="214"/>
                    </a:lnTo>
                    <a:lnTo>
                      <a:pt x="78" y="203"/>
                    </a:lnTo>
                    <a:lnTo>
                      <a:pt x="108" y="204"/>
                    </a:lnTo>
                    <a:lnTo>
                      <a:pt x="111" y="209"/>
                    </a:lnTo>
                    <a:lnTo>
                      <a:pt x="128" y="202"/>
                    </a:lnTo>
                    <a:lnTo>
                      <a:pt x="135" y="196"/>
                    </a:lnTo>
                    <a:lnTo>
                      <a:pt x="156" y="193"/>
                    </a:lnTo>
                    <a:lnTo>
                      <a:pt x="167" y="186"/>
                    </a:lnTo>
                    <a:lnTo>
                      <a:pt x="178" y="167"/>
                    </a:lnTo>
                    <a:lnTo>
                      <a:pt x="190" y="158"/>
                    </a:lnTo>
                    <a:lnTo>
                      <a:pt x="209" y="142"/>
                    </a:lnTo>
                    <a:lnTo>
                      <a:pt x="212" y="125"/>
                    </a:lnTo>
                    <a:lnTo>
                      <a:pt x="217" y="110"/>
                    </a:lnTo>
                    <a:lnTo>
                      <a:pt x="228" y="109"/>
                    </a:lnTo>
                    <a:lnTo>
                      <a:pt x="236" y="93"/>
                    </a:lnTo>
                    <a:lnTo>
                      <a:pt x="224" y="88"/>
                    </a:lnTo>
                    <a:lnTo>
                      <a:pt x="222" y="76"/>
                    </a:lnTo>
                    <a:lnTo>
                      <a:pt x="216" y="66"/>
                    </a:lnTo>
                    <a:lnTo>
                      <a:pt x="217" y="52"/>
                    </a:lnTo>
                    <a:lnTo>
                      <a:pt x="217" y="34"/>
                    </a:lnTo>
                    <a:lnTo>
                      <a:pt x="217" y="9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65" name="Freeform 153">
                <a:extLst>
                  <a:ext uri="{FF2B5EF4-FFF2-40B4-BE49-F238E27FC236}">
                    <a16:creationId xmlns:a16="http://schemas.microsoft.com/office/drawing/2014/main" id="{0194ADB8-2E0A-0B93-1633-DB613CEA1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9760" y="4570821"/>
                <a:ext cx="264177" cy="509637"/>
              </a:xfrm>
              <a:custGeom>
                <a:avLst/>
                <a:gdLst>
                  <a:gd name="T0" fmla="*/ 24 w 150"/>
                  <a:gd name="T1" fmla="*/ 284 h 289"/>
                  <a:gd name="T2" fmla="*/ 15 w 150"/>
                  <a:gd name="T3" fmla="*/ 262 h 289"/>
                  <a:gd name="T4" fmla="*/ 16 w 150"/>
                  <a:gd name="T5" fmla="*/ 229 h 289"/>
                  <a:gd name="T6" fmla="*/ 19 w 150"/>
                  <a:gd name="T7" fmla="*/ 194 h 289"/>
                  <a:gd name="T8" fmla="*/ 26 w 150"/>
                  <a:gd name="T9" fmla="*/ 168 h 289"/>
                  <a:gd name="T10" fmla="*/ 41 w 150"/>
                  <a:gd name="T11" fmla="*/ 155 h 289"/>
                  <a:gd name="T12" fmla="*/ 35 w 150"/>
                  <a:gd name="T13" fmla="*/ 132 h 289"/>
                  <a:gd name="T14" fmla="*/ 32 w 150"/>
                  <a:gd name="T15" fmla="*/ 97 h 289"/>
                  <a:gd name="T16" fmla="*/ 5 w 150"/>
                  <a:gd name="T17" fmla="*/ 82 h 289"/>
                  <a:gd name="T18" fmla="*/ 23 w 150"/>
                  <a:gd name="T19" fmla="*/ 75 h 289"/>
                  <a:gd name="T20" fmla="*/ 38 w 150"/>
                  <a:gd name="T21" fmla="*/ 60 h 289"/>
                  <a:gd name="T22" fmla="*/ 60 w 150"/>
                  <a:gd name="T23" fmla="*/ 68 h 289"/>
                  <a:gd name="T24" fmla="*/ 55 w 150"/>
                  <a:gd name="T25" fmla="*/ 94 h 289"/>
                  <a:gd name="T26" fmla="*/ 71 w 150"/>
                  <a:gd name="T27" fmla="*/ 99 h 289"/>
                  <a:gd name="T28" fmla="*/ 85 w 150"/>
                  <a:gd name="T29" fmla="*/ 81 h 289"/>
                  <a:gd name="T30" fmla="*/ 78 w 150"/>
                  <a:gd name="T31" fmla="*/ 59 h 289"/>
                  <a:gd name="T32" fmla="*/ 69 w 150"/>
                  <a:gd name="T33" fmla="*/ 44 h 289"/>
                  <a:gd name="T34" fmla="*/ 64 w 150"/>
                  <a:gd name="T35" fmla="*/ 26 h 289"/>
                  <a:gd name="T36" fmla="*/ 64 w 150"/>
                  <a:gd name="T37" fmla="*/ 0 h 289"/>
                  <a:gd name="T38" fmla="*/ 80 w 150"/>
                  <a:gd name="T39" fmla="*/ 18 h 289"/>
                  <a:gd name="T40" fmla="*/ 112 w 150"/>
                  <a:gd name="T41" fmla="*/ 11 h 289"/>
                  <a:gd name="T42" fmla="*/ 132 w 150"/>
                  <a:gd name="T43" fmla="*/ 4 h 289"/>
                  <a:gd name="T44" fmla="*/ 149 w 150"/>
                  <a:gd name="T45" fmla="*/ 30 h 289"/>
                  <a:gd name="T46" fmla="*/ 140 w 150"/>
                  <a:gd name="T47" fmla="*/ 93 h 289"/>
                  <a:gd name="T48" fmla="*/ 113 w 150"/>
                  <a:gd name="T49" fmla="*/ 106 h 289"/>
                  <a:gd name="T50" fmla="*/ 101 w 150"/>
                  <a:gd name="T51" fmla="*/ 117 h 289"/>
                  <a:gd name="T52" fmla="*/ 93 w 150"/>
                  <a:gd name="T53" fmla="*/ 139 h 289"/>
                  <a:gd name="T54" fmla="*/ 73 w 150"/>
                  <a:gd name="T55" fmla="*/ 149 h 289"/>
                  <a:gd name="T56" fmla="*/ 68 w 150"/>
                  <a:gd name="T57" fmla="*/ 189 h 289"/>
                  <a:gd name="T58" fmla="*/ 71 w 150"/>
                  <a:gd name="T59" fmla="*/ 220 h 289"/>
                  <a:gd name="T60" fmla="*/ 68 w 150"/>
                  <a:gd name="T61" fmla="*/ 234 h 289"/>
                  <a:gd name="T62" fmla="*/ 56 w 150"/>
                  <a:gd name="T63" fmla="*/ 242 h 289"/>
                  <a:gd name="T64" fmla="*/ 39 w 150"/>
                  <a:gd name="T65" fmla="*/ 248 h 289"/>
                  <a:gd name="T66" fmla="*/ 37 w 150"/>
                  <a:gd name="T67" fmla="*/ 269 h 289"/>
                  <a:gd name="T68" fmla="*/ 36 w 150"/>
                  <a:gd name="T69" fmla="*/ 288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0" h="289">
                    <a:moveTo>
                      <a:pt x="36" y="288"/>
                    </a:moveTo>
                    <a:lnTo>
                      <a:pt x="24" y="284"/>
                    </a:lnTo>
                    <a:lnTo>
                      <a:pt x="21" y="272"/>
                    </a:lnTo>
                    <a:lnTo>
                      <a:pt x="15" y="262"/>
                    </a:lnTo>
                    <a:lnTo>
                      <a:pt x="16" y="247"/>
                    </a:lnTo>
                    <a:lnTo>
                      <a:pt x="16" y="229"/>
                    </a:lnTo>
                    <a:lnTo>
                      <a:pt x="16" y="205"/>
                    </a:lnTo>
                    <a:lnTo>
                      <a:pt x="19" y="194"/>
                    </a:lnTo>
                    <a:lnTo>
                      <a:pt x="27" y="189"/>
                    </a:lnTo>
                    <a:lnTo>
                      <a:pt x="26" y="168"/>
                    </a:lnTo>
                    <a:lnTo>
                      <a:pt x="36" y="162"/>
                    </a:lnTo>
                    <a:lnTo>
                      <a:pt x="41" y="155"/>
                    </a:lnTo>
                    <a:lnTo>
                      <a:pt x="36" y="142"/>
                    </a:lnTo>
                    <a:lnTo>
                      <a:pt x="35" y="132"/>
                    </a:lnTo>
                    <a:lnTo>
                      <a:pt x="40" y="111"/>
                    </a:lnTo>
                    <a:lnTo>
                      <a:pt x="32" y="97"/>
                    </a:lnTo>
                    <a:lnTo>
                      <a:pt x="12" y="93"/>
                    </a:lnTo>
                    <a:lnTo>
                      <a:pt x="5" y="82"/>
                    </a:lnTo>
                    <a:lnTo>
                      <a:pt x="0" y="81"/>
                    </a:lnTo>
                    <a:lnTo>
                      <a:pt x="23" y="75"/>
                    </a:lnTo>
                    <a:lnTo>
                      <a:pt x="26" y="66"/>
                    </a:lnTo>
                    <a:lnTo>
                      <a:pt x="38" y="60"/>
                    </a:lnTo>
                    <a:lnTo>
                      <a:pt x="49" y="65"/>
                    </a:lnTo>
                    <a:lnTo>
                      <a:pt x="60" y="68"/>
                    </a:lnTo>
                    <a:lnTo>
                      <a:pt x="59" y="80"/>
                    </a:lnTo>
                    <a:lnTo>
                      <a:pt x="55" y="94"/>
                    </a:lnTo>
                    <a:lnTo>
                      <a:pt x="61" y="101"/>
                    </a:lnTo>
                    <a:lnTo>
                      <a:pt x="71" y="99"/>
                    </a:lnTo>
                    <a:lnTo>
                      <a:pt x="75" y="88"/>
                    </a:lnTo>
                    <a:lnTo>
                      <a:pt x="85" y="81"/>
                    </a:lnTo>
                    <a:lnTo>
                      <a:pt x="82" y="68"/>
                    </a:lnTo>
                    <a:lnTo>
                      <a:pt x="78" y="59"/>
                    </a:lnTo>
                    <a:lnTo>
                      <a:pt x="72" y="49"/>
                    </a:lnTo>
                    <a:lnTo>
                      <a:pt x="69" y="44"/>
                    </a:lnTo>
                    <a:lnTo>
                      <a:pt x="63" y="37"/>
                    </a:lnTo>
                    <a:lnTo>
                      <a:pt x="64" y="26"/>
                    </a:lnTo>
                    <a:lnTo>
                      <a:pt x="67" y="14"/>
                    </a:lnTo>
                    <a:lnTo>
                      <a:pt x="64" y="0"/>
                    </a:lnTo>
                    <a:lnTo>
                      <a:pt x="77" y="9"/>
                    </a:lnTo>
                    <a:lnTo>
                      <a:pt x="80" y="18"/>
                    </a:lnTo>
                    <a:lnTo>
                      <a:pt x="109" y="20"/>
                    </a:lnTo>
                    <a:lnTo>
                      <a:pt x="112" y="11"/>
                    </a:lnTo>
                    <a:lnTo>
                      <a:pt x="129" y="11"/>
                    </a:lnTo>
                    <a:lnTo>
                      <a:pt x="132" y="4"/>
                    </a:lnTo>
                    <a:lnTo>
                      <a:pt x="149" y="0"/>
                    </a:lnTo>
                    <a:lnTo>
                      <a:pt x="149" y="30"/>
                    </a:lnTo>
                    <a:lnTo>
                      <a:pt x="149" y="83"/>
                    </a:lnTo>
                    <a:lnTo>
                      <a:pt x="140" y="93"/>
                    </a:lnTo>
                    <a:lnTo>
                      <a:pt x="136" y="103"/>
                    </a:lnTo>
                    <a:lnTo>
                      <a:pt x="113" y="106"/>
                    </a:lnTo>
                    <a:lnTo>
                      <a:pt x="111" y="114"/>
                    </a:lnTo>
                    <a:lnTo>
                      <a:pt x="101" y="117"/>
                    </a:lnTo>
                    <a:lnTo>
                      <a:pt x="97" y="121"/>
                    </a:lnTo>
                    <a:lnTo>
                      <a:pt x="93" y="139"/>
                    </a:lnTo>
                    <a:lnTo>
                      <a:pt x="81" y="143"/>
                    </a:lnTo>
                    <a:lnTo>
                      <a:pt x="73" y="149"/>
                    </a:lnTo>
                    <a:lnTo>
                      <a:pt x="69" y="157"/>
                    </a:lnTo>
                    <a:lnTo>
                      <a:pt x="68" y="189"/>
                    </a:lnTo>
                    <a:lnTo>
                      <a:pt x="71" y="190"/>
                    </a:lnTo>
                    <a:lnTo>
                      <a:pt x="71" y="220"/>
                    </a:lnTo>
                    <a:lnTo>
                      <a:pt x="73" y="233"/>
                    </a:lnTo>
                    <a:lnTo>
                      <a:pt x="68" y="234"/>
                    </a:lnTo>
                    <a:lnTo>
                      <a:pt x="67" y="242"/>
                    </a:lnTo>
                    <a:lnTo>
                      <a:pt x="56" y="242"/>
                    </a:lnTo>
                    <a:lnTo>
                      <a:pt x="52" y="246"/>
                    </a:lnTo>
                    <a:lnTo>
                      <a:pt x="39" y="248"/>
                    </a:lnTo>
                    <a:lnTo>
                      <a:pt x="37" y="259"/>
                    </a:lnTo>
                    <a:lnTo>
                      <a:pt x="37" y="269"/>
                    </a:lnTo>
                    <a:lnTo>
                      <a:pt x="37" y="280"/>
                    </a:lnTo>
                    <a:lnTo>
                      <a:pt x="36" y="288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66" name="Freeform 154">
                <a:extLst>
                  <a:ext uri="{FF2B5EF4-FFF2-40B4-BE49-F238E27FC236}">
                    <a16:creationId xmlns:a16="http://schemas.microsoft.com/office/drawing/2014/main" id="{3B4ADEAC-01BE-BD77-5B90-5C0A888B56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2266" y="5111917"/>
                <a:ext cx="66044" cy="67637"/>
              </a:xfrm>
              <a:custGeom>
                <a:avLst/>
                <a:gdLst>
                  <a:gd name="T0" fmla="*/ 12 w 38"/>
                  <a:gd name="T1" fmla="*/ 2 h 38"/>
                  <a:gd name="T2" fmla="*/ 9 w 38"/>
                  <a:gd name="T3" fmla="*/ 9 h 38"/>
                  <a:gd name="T4" fmla="*/ 0 w 38"/>
                  <a:gd name="T5" fmla="*/ 11 h 38"/>
                  <a:gd name="T6" fmla="*/ 1 w 38"/>
                  <a:gd name="T7" fmla="*/ 34 h 38"/>
                  <a:gd name="T8" fmla="*/ 13 w 38"/>
                  <a:gd name="T9" fmla="*/ 33 h 38"/>
                  <a:gd name="T10" fmla="*/ 16 w 38"/>
                  <a:gd name="T11" fmla="*/ 37 h 38"/>
                  <a:gd name="T12" fmla="*/ 23 w 38"/>
                  <a:gd name="T13" fmla="*/ 36 h 38"/>
                  <a:gd name="T14" fmla="*/ 28 w 38"/>
                  <a:gd name="T15" fmla="*/ 30 h 38"/>
                  <a:gd name="T16" fmla="*/ 31 w 38"/>
                  <a:gd name="T17" fmla="*/ 22 h 38"/>
                  <a:gd name="T18" fmla="*/ 37 w 38"/>
                  <a:gd name="T19" fmla="*/ 22 h 38"/>
                  <a:gd name="T20" fmla="*/ 37 w 38"/>
                  <a:gd name="T21" fmla="*/ 1 h 38"/>
                  <a:gd name="T22" fmla="*/ 23 w 38"/>
                  <a:gd name="T23" fmla="*/ 0 h 38"/>
                  <a:gd name="T24" fmla="*/ 12 w 38"/>
                  <a:gd name="T25" fmla="*/ 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38">
                    <a:moveTo>
                      <a:pt x="12" y="2"/>
                    </a:moveTo>
                    <a:lnTo>
                      <a:pt x="9" y="9"/>
                    </a:lnTo>
                    <a:lnTo>
                      <a:pt x="0" y="11"/>
                    </a:lnTo>
                    <a:lnTo>
                      <a:pt x="1" y="34"/>
                    </a:lnTo>
                    <a:lnTo>
                      <a:pt x="13" y="33"/>
                    </a:lnTo>
                    <a:lnTo>
                      <a:pt x="16" y="37"/>
                    </a:lnTo>
                    <a:lnTo>
                      <a:pt x="23" y="36"/>
                    </a:lnTo>
                    <a:lnTo>
                      <a:pt x="28" y="30"/>
                    </a:lnTo>
                    <a:lnTo>
                      <a:pt x="31" y="22"/>
                    </a:lnTo>
                    <a:lnTo>
                      <a:pt x="37" y="22"/>
                    </a:lnTo>
                    <a:lnTo>
                      <a:pt x="37" y="1"/>
                    </a:lnTo>
                    <a:lnTo>
                      <a:pt x="23" y="0"/>
                    </a:lnTo>
                    <a:lnTo>
                      <a:pt x="12" y="2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67" name="Freeform 155">
                <a:extLst>
                  <a:ext uri="{FF2B5EF4-FFF2-40B4-BE49-F238E27FC236}">
                    <a16:creationId xmlns:a16="http://schemas.microsoft.com/office/drawing/2014/main" id="{0F7AD543-A578-597C-10B0-DDD13856F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9612" y="4481163"/>
                <a:ext cx="306634" cy="305153"/>
              </a:xfrm>
              <a:custGeom>
                <a:avLst/>
                <a:gdLst>
                  <a:gd name="T0" fmla="*/ 59 w 174"/>
                  <a:gd name="T1" fmla="*/ 172 h 173"/>
                  <a:gd name="T2" fmla="*/ 68 w 174"/>
                  <a:gd name="T3" fmla="*/ 169 h 173"/>
                  <a:gd name="T4" fmla="*/ 81 w 174"/>
                  <a:gd name="T5" fmla="*/ 169 h 173"/>
                  <a:gd name="T6" fmla="*/ 89 w 174"/>
                  <a:gd name="T7" fmla="*/ 166 h 173"/>
                  <a:gd name="T8" fmla="*/ 92 w 174"/>
                  <a:gd name="T9" fmla="*/ 156 h 173"/>
                  <a:gd name="T10" fmla="*/ 99 w 174"/>
                  <a:gd name="T11" fmla="*/ 153 h 173"/>
                  <a:gd name="T12" fmla="*/ 104 w 174"/>
                  <a:gd name="T13" fmla="*/ 150 h 173"/>
                  <a:gd name="T14" fmla="*/ 106 w 174"/>
                  <a:gd name="T15" fmla="*/ 140 h 173"/>
                  <a:gd name="T16" fmla="*/ 119 w 174"/>
                  <a:gd name="T17" fmla="*/ 137 h 173"/>
                  <a:gd name="T18" fmla="*/ 125 w 174"/>
                  <a:gd name="T19" fmla="*/ 130 h 173"/>
                  <a:gd name="T20" fmla="*/ 148 w 174"/>
                  <a:gd name="T21" fmla="*/ 125 h 173"/>
                  <a:gd name="T22" fmla="*/ 151 w 174"/>
                  <a:gd name="T23" fmla="*/ 116 h 173"/>
                  <a:gd name="T24" fmla="*/ 163 w 174"/>
                  <a:gd name="T25" fmla="*/ 110 h 173"/>
                  <a:gd name="T26" fmla="*/ 165 w 174"/>
                  <a:gd name="T27" fmla="*/ 83 h 173"/>
                  <a:gd name="T28" fmla="*/ 173 w 174"/>
                  <a:gd name="T29" fmla="*/ 76 h 173"/>
                  <a:gd name="T30" fmla="*/ 170 w 174"/>
                  <a:gd name="T31" fmla="*/ 59 h 173"/>
                  <a:gd name="T32" fmla="*/ 170 w 174"/>
                  <a:gd name="T33" fmla="*/ 39 h 173"/>
                  <a:gd name="T34" fmla="*/ 162 w 174"/>
                  <a:gd name="T35" fmla="*/ 25 h 173"/>
                  <a:gd name="T36" fmla="*/ 148 w 174"/>
                  <a:gd name="T37" fmla="*/ 19 h 173"/>
                  <a:gd name="T38" fmla="*/ 139 w 174"/>
                  <a:gd name="T39" fmla="*/ 8 h 173"/>
                  <a:gd name="T40" fmla="*/ 137 w 174"/>
                  <a:gd name="T41" fmla="*/ 0 h 173"/>
                  <a:gd name="T42" fmla="*/ 126 w 174"/>
                  <a:gd name="T43" fmla="*/ 1 h 173"/>
                  <a:gd name="T44" fmla="*/ 123 w 174"/>
                  <a:gd name="T45" fmla="*/ 10 h 173"/>
                  <a:gd name="T46" fmla="*/ 112 w 174"/>
                  <a:gd name="T47" fmla="*/ 14 h 173"/>
                  <a:gd name="T48" fmla="*/ 107 w 174"/>
                  <a:gd name="T49" fmla="*/ 25 h 173"/>
                  <a:gd name="T50" fmla="*/ 103 w 174"/>
                  <a:gd name="T51" fmla="*/ 69 h 173"/>
                  <a:gd name="T52" fmla="*/ 109 w 174"/>
                  <a:gd name="T53" fmla="*/ 75 h 173"/>
                  <a:gd name="T54" fmla="*/ 119 w 174"/>
                  <a:gd name="T55" fmla="*/ 75 h 173"/>
                  <a:gd name="T56" fmla="*/ 122 w 174"/>
                  <a:gd name="T57" fmla="*/ 93 h 173"/>
                  <a:gd name="T58" fmla="*/ 118 w 174"/>
                  <a:gd name="T59" fmla="*/ 103 h 173"/>
                  <a:gd name="T60" fmla="*/ 102 w 174"/>
                  <a:gd name="T61" fmla="*/ 103 h 173"/>
                  <a:gd name="T62" fmla="*/ 96 w 174"/>
                  <a:gd name="T63" fmla="*/ 96 h 173"/>
                  <a:gd name="T64" fmla="*/ 92 w 174"/>
                  <a:gd name="T65" fmla="*/ 80 h 173"/>
                  <a:gd name="T66" fmla="*/ 81 w 174"/>
                  <a:gd name="T67" fmla="*/ 74 h 173"/>
                  <a:gd name="T68" fmla="*/ 80 w 174"/>
                  <a:gd name="T69" fmla="*/ 69 h 173"/>
                  <a:gd name="T70" fmla="*/ 68 w 174"/>
                  <a:gd name="T71" fmla="*/ 70 h 173"/>
                  <a:gd name="T72" fmla="*/ 64 w 174"/>
                  <a:gd name="T73" fmla="*/ 80 h 173"/>
                  <a:gd name="T74" fmla="*/ 57 w 174"/>
                  <a:gd name="T75" fmla="*/ 77 h 173"/>
                  <a:gd name="T76" fmla="*/ 53 w 174"/>
                  <a:gd name="T77" fmla="*/ 62 h 173"/>
                  <a:gd name="T78" fmla="*/ 37 w 174"/>
                  <a:gd name="T79" fmla="*/ 60 h 173"/>
                  <a:gd name="T80" fmla="*/ 35 w 174"/>
                  <a:gd name="T81" fmla="*/ 94 h 173"/>
                  <a:gd name="T82" fmla="*/ 22 w 174"/>
                  <a:gd name="T83" fmla="*/ 94 h 173"/>
                  <a:gd name="T84" fmla="*/ 17 w 174"/>
                  <a:gd name="T85" fmla="*/ 85 h 173"/>
                  <a:gd name="T86" fmla="*/ 11 w 174"/>
                  <a:gd name="T87" fmla="*/ 86 h 173"/>
                  <a:gd name="T88" fmla="*/ 11 w 174"/>
                  <a:gd name="T89" fmla="*/ 94 h 173"/>
                  <a:gd name="T90" fmla="*/ 1 w 174"/>
                  <a:gd name="T91" fmla="*/ 95 h 173"/>
                  <a:gd name="T92" fmla="*/ 0 w 174"/>
                  <a:gd name="T93" fmla="*/ 134 h 173"/>
                  <a:gd name="T94" fmla="*/ 2 w 174"/>
                  <a:gd name="T95" fmla="*/ 146 h 173"/>
                  <a:gd name="T96" fmla="*/ 14 w 174"/>
                  <a:gd name="T97" fmla="*/ 160 h 173"/>
                  <a:gd name="T98" fmla="*/ 14 w 174"/>
                  <a:gd name="T99" fmla="*/ 168 h 173"/>
                  <a:gd name="T100" fmla="*/ 21 w 174"/>
                  <a:gd name="T101" fmla="*/ 170 h 173"/>
                  <a:gd name="T102" fmla="*/ 59 w 174"/>
                  <a:gd name="T103" fmla="*/ 17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74" h="173">
                    <a:moveTo>
                      <a:pt x="59" y="172"/>
                    </a:moveTo>
                    <a:lnTo>
                      <a:pt x="68" y="169"/>
                    </a:lnTo>
                    <a:lnTo>
                      <a:pt x="81" y="169"/>
                    </a:lnTo>
                    <a:lnTo>
                      <a:pt x="89" y="166"/>
                    </a:lnTo>
                    <a:lnTo>
                      <a:pt x="92" y="156"/>
                    </a:lnTo>
                    <a:lnTo>
                      <a:pt x="99" y="153"/>
                    </a:lnTo>
                    <a:lnTo>
                      <a:pt x="104" y="150"/>
                    </a:lnTo>
                    <a:lnTo>
                      <a:pt x="106" y="140"/>
                    </a:lnTo>
                    <a:lnTo>
                      <a:pt x="119" y="137"/>
                    </a:lnTo>
                    <a:lnTo>
                      <a:pt x="125" y="130"/>
                    </a:lnTo>
                    <a:lnTo>
                      <a:pt x="148" y="125"/>
                    </a:lnTo>
                    <a:lnTo>
                      <a:pt x="151" y="116"/>
                    </a:lnTo>
                    <a:lnTo>
                      <a:pt x="163" y="110"/>
                    </a:lnTo>
                    <a:lnTo>
                      <a:pt x="165" y="83"/>
                    </a:lnTo>
                    <a:lnTo>
                      <a:pt x="173" y="76"/>
                    </a:lnTo>
                    <a:lnTo>
                      <a:pt x="170" y="59"/>
                    </a:lnTo>
                    <a:lnTo>
                      <a:pt x="170" y="39"/>
                    </a:lnTo>
                    <a:lnTo>
                      <a:pt x="162" y="25"/>
                    </a:lnTo>
                    <a:lnTo>
                      <a:pt x="148" y="19"/>
                    </a:lnTo>
                    <a:lnTo>
                      <a:pt x="139" y="8"/>
                    </a:lnTo>
                    <a:lnTo>
                      <a:pt x="137" y="0"/>
                    </a:lnTo>
                    <a:lnTo>
                      <a:pt x="126" y="1"/>
                    </a:lnTo>
                    <a:lnTo>
                      <a:pt x="123" y="10"/>
                    </a:lnTo>
                    <a:lnTo>
                      <a:pt x="112" y="14"/>
                    </a:lnTo>
                    <a:lnTo>
                      <a:pt x="107" y="25"/>
                    </a:lnTo>
                    <a:lnTo>
                      <a:pt x="103" y="69"/>
                    </a:lnTo>
                    <a:lnTo>
                      <a:pt x="109" y="75"/>
                    </a:lnTo>
                    <a:lnTo>
                      <a:pt x="119" y="75"/>
                    </a:lnTo>
                    <a:lnTo>
                      <a:pt x="122" y="93"/>
                    </a:lnTo>
                    <a:lnTo>
                      <a:pt x="118" y="103"/>
                    </a:lnTo>
                    <a:lnTo>
                      <a:pt x="102" y="103"/>
                    </a:lnTo>
                    <a:lnTo>
                      <a:pt x="96" y="96"/>
                    </a:lnTo>
                    <a:lnTo>
                      <a:pt x="92" y="80"/>
                    </a:lnTo>
                    <a:lnTo>
                      <a:pt x="81" y="74"/>
                    </a:lnTo>
                    <a:lnTo>
                      <a:pt x="80" y="69"/>
                    </a:lnTo>
                    <a:lnTo>
                      <a:pt x="68" y="70"/>
                    </a:lnTo>
                    <a:lnTo>
                      <a:pt x="64" y="80"/>
                    </a:lnTo>
                    <a:lnTo>
                      <a:pt x="57" y="77"/>
                    </a:lnTo>
                    <a:lnTo>
                      <a:pt x="53" y="62"/>
                    </a:lnTo>
                    <a:lnTo>
                      <a:pt x="37" y="60"/>
                    </a:lnTo>
                    <a:lnTo>
                      <a:pt x="35" y="94"/>
                    </a:lnTo>
                    <a:lnTo>
                      <a:pt x="22" y="94"/>
                    </a:lnTo>
                    <a:lnTo>
                      <a:pt x="17" y="85"/>
                    </a:lnTo>
                    <a:lnTo>
                      <a:pt x="11" y="86"/>
                    </a:lnTo>
                    <a:lnTo>
                      <a:pt x="11" y="94"/>
                    </a:lnTo>
                    <a:lnTo>
                      <a:pt x="1" y="95"/>
                    </a:lnTo>
                    <a:lnTo>
                      <a:pt x="0" y="134"/>
                    </a:lnTo>
                    <a:lnTo>
                      <a:pt x="2" y="146"/>
                    </a:lnTo>
                    <a:lnTo>
                      <a:pt x="14" y="160"/>
                    </a:lnTo>
                    <a:lnTo>
                      <a:pt x="14" y="168"/>
                    </a:lnTo>
                    <a:lnTo>
                      <a:pt x="21" y="170"/>
                    </a:lnTo>
                    <a:lnTo>
                      <a:pt x="59" y="172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68" name="Freeform 159">
                <a:extLst>
                  <a:ext uri="{FF2B5EF4-FFF2-40B4-BE49-F238E27FC236}">
                    <a16:creationId xmlns:a16="http://schemas.microsoft.com/office/drawing/2014/main" id="{5AF32124-36BA-239F-CE12-D7AE5020FA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1235" y="3910181"/>
                <a:ext cx="56609" cy="56626"/>
              </a:xfrm>
              <a:custGeom>
                <a:avLst/>
                <a:gdLst>
                  <a:gd name="T0" fmla="*/ 16 w 32"/>
                  <a:gd name="T1" fmla="*/ 30 h 31"/>
                  <a:gd name="T2" fmla="*/ 0 w 32"/>
                  <a:gd name="T3" fmla="*/ 27 h 31"/>
                  <a:gd name="T4" fmla="*/ 3 w 32"/>
                  <a:gd name="T5" fmla="*/ 0 h 31"/>
                  <a:gd name="T6" fmla="*/ 31 w 32"/>
                  <a:gd name="T7" fmla="*/ 17 h 31"/>
                  <a:gd name="T8" fmla="*/ 16 w 32"/>
                  <a:gd name="T9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1">
                    <a:moveTo>
                      <a:pt x="16" y="30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31" y="17"/>
                    </a:lnTo>
                    <a:lnTo>
                      <a:pt x="16" y="3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69" name="Freeform 160">
                <a:extLst>
                  <a:ext uri="{FF2B5EF4-FFF2-40B4-BE49-F238E27FC236}">
                    <a16:creationId xmlns:a16="http://schemas.microsoft.com/office/drawing/2014/main" id="{CF301096-BE61-9139-EEBE-8C2A3D10B8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33395" y="3903889"/>
                <a:ext cx="84914" cy="184036"/>
              </a:xfrm>
              <a:custGeom>
                <a:avLst/>
                <a:gdLst>
                  <a:gd name="T0" fmla="*/ 0 w 48"/>
                  <a:gd name="T1" fmla="*/ 36 h 104"/>
                  <a:gd name="T2" fmla="*/ 7 w 48"/>
                  <a:gd name="T3" fmla="*/ 46 h 104"/>
                  <a:gd name="T4" fmla="*/ 10 w 48"/>
                  <a:gd name="T5" fmla="*/ 66 h 104"/>
                  <a:gd name="T6" fmla="*/ 11 w 48"/>
                  <a:gd name="T7" fmla="*/ 84 h 104"/>
                  <a:gd name="T8" fmla="*/ 16 w 48"/>
                  <a:gd name="T9" fmla="*/ 103 h 104"/>
                  <a:gd name="T10" fmla="*/ 34 w 48"/>
                  <a:gd name="T11" fmla="*/ 95 h 104"/>
                  <a:gd name="T12" fmla="*/ 31 w 48"/>
                  <a:gd name="T13" fmla="*/ 62 h 104"/>
                  <a:gd name="T14" fmla="*/ 39 w 48"/>
                  <a:gd name="T15" fmla="*/ 51 h 104"/>
                  <a:gd name="T16" fmla="*/ 47 w 48"/>
                  <a:gd name="T17" fmla="*/ 19 h 104"/>
                  <a:gd name="T18" fmla="*/ 44 w 48"/>
                  <a:gd name="T19" fmla="*/ 0 h 104"/>
                  <a:gd name="T20" fmla="*/ 31 w 48"/>
                  <a:gd name="T21" fmla="*/ 1 h 104"/>
                  <a:gd name="T22" fmla="*/ 27 w 48"/>
                  <a:gd name="T23" fmla="*/ 16 h 104"/>
                  <a:gd name="T24" fmla="*/ 11 w 48"/>
                  <a:gd name="T25" fmla="*/ 21 h 104"/>
                  <a:gd name="T26" fmla="*/ 0 w 48"/>
                  <a:gd name="T27" fmla="*/ 36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104">
                    <a:moveTo>
                      <a:pt x="0" y="36"/>
                    </a:moveTo>
                    <a:lnTo>
                      <a:pt x="7" y="46"/>
                    </a:lnTo>
                    <a:lnTo>
                      <a:pt x="10" y="66"/>
                    </a:lnTo>
                    <a:lnTo>
                      <a:pt x="11" y="84"/>
                    </a:lnTo>
                    <a:lnTo>
                      <a:pt x="16" y="103"/>
                    </a:lnTo>
                    <a:lnTo>
                      <a:pt x="34" y="95"/>
                    </a:lnTo>
                    <a:lnTo>
                      <a:pt x="31" y="62"/>
                    </a:lnTo>
                    <a:lnTo>
                      <a:pt x="39" y="51"/>
                    </a:lnTo>
                    <a:lnTo>
                      <a:pt x="47" y="19"/>
                    </a:lnTo>
                    <a:lnTo>
                      <a:pt x="44" y="0"/>
                    </a:lnTo>
                    <a:lnTo>
                      <a:pt x="31" y="1"/>
                    </a:lnTo>
                    <a:lnTo>
                      <a:pt x="27" y="16"/>
                    </a:lnTo>
                    <a:lnTo>
                      <a:pt x="11" y="21"/>
                    </a:lnTo>
                    <a:lnTo>
                      <a:pt x="0" y="36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70" name="Freeform 161">
                <a:extLst>
                  <a:ext uri="{FF2B5EF4-FFF2-40B4-BE49-F238E27FC236}">
                    <a16:creationId xmlns:a16="http://schemas.microsoft.com/office/drawing/2014/main" id="{5C5ECFC0-5C81-076E-FDF8-5C31C102DC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9021" y="3977818"/>
                <a:ext cx="88059" cy="94377"/>
              </a:xfrm>
              <a:custGeom>
                <a:avLst/>
                <a:gdLst>
                  <a:gd name="T0" fmla="*/ 48 w 49"/>
                  <a:gd name="T1" fmla="*/ 26 h 53"/>
                  <a:gd name="T2" fmla="*/ 44 w 49"/>
                  <a:gd name="T3" fmla="*/ 9 h 53"/>
                  <a:gd name="T4" fmla="*/ 27 w 49"/>
                  <a:gd name="T5" fmla="*/ 0 h 53"/>
                  <a:gd name="T6" fmla="*/ 15 w 49"/>
                  <a:gd name="T7" fmla="*/ 6 h 53"/>
                  <a:gd name="T8" fmla="*/ 0 w 49"/>
                  <a:gd name="T9" fmla="*/ 10 h 53"/>
                  <a:gd name="T10" fmla="*/ 3 w 49"/>
                  <a:gd name="T11" fmla="*/ 25 h 53"/>
                  <a:gd name="T12" fmla="*/ 14 w 49"/>
                  <a:gd name="T13" fmla="*/ 28 h 53"/>
                  <a:gd name="T14" fmla="*/ 16 w 49"/>
                  <a:gd name="T15" fmla="*/ 40 h 53"/>
                  <a:gd name="T16" fmla="*/ 29 w 49"/>
                  <a:gd name="T17" fmla="*/ 44 h 53"/>
                  <a:gd name="T18" fmla="*/ 33 w 49"/>
                  <a:gd name="T19" fmla="*/ 52 h 53"/>
                  <a:gd name="T20" fmla="*/ 48 w 49"/>
                  <a:gd name="T21" fmla="*/ 2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" h="53">
                    <a:moveTo>
                      <a:pt x="48" y="26"/>
                    </a:moveTo>
                    <a:lnTo>
                      <a:pt x="44" y="9"/>
                    </a:lnTo>
                    <a:lnTo>
                      <a:pt x="27" y="0"/>
                    </a:lnTo>
                    <a:lnTo>
                      <a:pt x="15" y="6"/>
                    </a:lnTo>
                    <a:lnTo>
                      <a:pt x="0" y="10"/>
                    </a:lnTo>
                    <a:lnTo>
                      <a:pt x="3" y="25"/>
                    </a:lnTo>
                    <a:lnTo>
                      <a:pt x="14" y="28"/>
                    </a:lnTo>
                    <a:lnTo>
                      <a:pt x="16" y="40"/>
                    </a:lnTo>
                    <a:lnTo>
                      <a:pt x="29" y="44"/>
                    </a:lnTo>
                    <a:lnTo>
                      <a:pt x="33" y="52"/>
                    </a:lnTo>
                    <a:lnTo>
                      <a:pt x="48" y="26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71" name="Freeform 163">
                <a:extLst>
                  <a:ext uri="{FF2B5EF4-FFF2-40B4-BE49-F238E27FC236}">
                    <a16:creationId xmlns:a16="http://schemas.microsoft.com/office/drawing/2014/main" id="{43D7F06B-C394-F84B-6D49-84FE4F0F84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5165" y="4298700"/>
                <a:ext cx="48747" cy="48762"/>
              </a:xfrm>
              <a:custGeom>
                <a:avLst/>
                <a:gdLst>
                  <a:gd name="T0" fmla="*/ 13 w 28"/>
                  <a:gd name="T1" fmla="*/ 0 h 28"/>
                  <a:gd name="T2" fmla="*/ 3 w 28"/>
                  <a:gd name="T3" fmla="*/ 4 h 28"/>
                  <a:gd name="T4" fmla="*/ 6 w 28"/>
                  <a:gd name="T5" fmla="*/ 14 h 28"/>
                  <a:gd name="T6" fmla="*/ 0 w 28"/>
                  <a:gd name="T7" fmla="*/ 19 h 28"/>
                  <a:gd name="T8" fmla="*/ 1 w 28"/>
                  <a:gd name="T9" fmla="*/ 27 h 28"/>
                  <a:gd name="T10" fmla="*/ 10 w 28"/>
                  <a:gd name="T11" fmla="*/ 26 h 28"/>
                  <a:gd name="T12" fmla="*/ 22 w 28"/>
                  <a:gd name="T13" fmla="*/ 26 h 28"/>
                  <a:gd name="T14" fmla="*/ 27 w 28"/>
                  <a:gd name="T15" fmla="*/ 19 h 28"/>
                  <a:gd name="T16" fmla="*/ 24 w 28"/>
                  <a:gd name="T17" fmla="*/ 4 h 28"/>
                  <a:gd name="T18" fmla="*/ 13 w 28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28">
                    <a:moveTo>
                      <a:pt x="13" y="0"/>
                    </a:moveTo>
                    <a:lnTo>
                      <a:pt x="3" y="4"/>
                    </a:lnTo>
                    <a:lnTo>
                      <a:pt x="6" y="14"/>
                    </a:lnTo>
                    <a:lnTo>
                      <a:pt x="0" y="19"/>
                    </a:lnTo>
                    <a:lnTo>
                      <a:pt x="1" y="27"/>
                    </a:lnTo>
                    <a:lnTo>
                      <a:pt x="10" y="26"/>
                    </a:lnTo>
                    <a:lnTo>
                      <a:pt x="22" y="26"/>
                    </a:lnTo>
                    <a:lnTo>
                      <a:pt x="27" y="19"/>
                    </a:lnTo>
                    <a:lnTo>
                      <a:pt x="24" y="4"/>
                    </a:lnTo>
                    <a:lnTo>
                      <a:pt x="13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72" name="Freeform 164">
                <a:extLst>
                  <a:ext uri="{FF2B5EF4-FFF2-40B4-BE49-F238E27FC236}">
                    <a16:creationId xmlns:a16="http://schemas.microsoft.com/office/drawing/2014/main" id="{8FB0F7BE-EFD8-BEA8-FE2C-A77681EC92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7745" y="4331732"/>
                <a:ext cx="42457" cy="51907"/>
              </a:xfrm>
              <a:custGeom>
                <a:avLst/>
                <a:gdLst>
                  <a:gd name="T0" fmla="*/ 13 w 25"/>
                  <a:gd name="T1" fmla="*/ 26 h 29"/>
                  <a:gd name="T2" fmla="*/ 24 w 25"/>
                  <a:gd name="T3" fmla="*/ 25 h 29"/>
                  <a:gd name="T4" fmla="*/ 23 w 25"/>
                  <a:gd name="T5" fmla="*/ 7 h 29"/>
                  <a:gd name="T6" fmla="*/ 19 w 25"/>
                  <a:gd name="T7" fmla="*/ 0 h 29"/>
                  <a:gd name="T8" fmla="*/ 14 w 25"/>
                  <a:gd name="T9" fmla="*/ 7 h 29"/>
                  <a:gd name="T10" fmla="*/ 2 w 25"/>
                  <a:gd name="T11" fmla="*/ 7 h 29"/>
                  <a:gd name="T12" fmla="*/ 0 w 25"/>
                  <a:gd name="T13" fmla="*/ 23 h 29"/>
                  <a:gd name="T14" fmla="*/ 6 w 25"/>
                  <a:gd name="T15" fmla="*/ 28 h 29"/>
                  <a:gd name="T16" fmla="*/ 13 w 25"/>
                  <a:gd name="T17" fmla="*/ 2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9">
                    <a:moveTo>
                      <a:pt x="13" y="26"/>
                    </a:moveTo>
                    <a:lnTo>
                      <a:pt x="24" y="25"/>
                    </a:lnTo>
                    <a:lnTo>
                      <a:pt x="23" y="7"/>
                    </a:lnTo>
                    <a:lnTo>
                      <a:pt x="19" y="0"/>
                    </a:lnTo>
                    <a:lnTo>
                      <a:pt x="14" y="7"/>
                    </a:lnTo>
                    <a:lnTo>
                      <a:pt x="2" y="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3" y="26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73" name="Freeform 167">
                <a:extLst>
                  <a:ext uri="{FF2B5EF4-FFF2-40B4-BE49-F238E27FC236}">
                    <a16:creationId xmlns:a16="http://schemas.microsoft.com/office/drawing/2014/main" id="{EFD368D6-8309-A040-432E-1644CB4D83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2536" y="4199604"/>
                <a:ext cx="163538" cy="191900"/>
              </a:xfrm>
              <a:custGeom>
                <a:avLst/>
                <a:gdLst>
                  <a:gd name="T0" fmla="*/ 68 w 93"/>
                  <a:gd name="T1" fmla="*/ 0 h 109"/>
                  <a:gd name="T2" fmla="*/ 45 w 93"/>
                  <a:gd name="T3" fmla="*/ 2 h 109"/>
                  <a:gd name="T4" fmla="*/ 37 w 93"/>
                  <a:gd name="T5" fmla="*/ 8 h 109"/>
                  <a:gd name="T6" fmla="*/ 37 w 93"/>
                  <a:gd name="T7" fmla="*/ 16 h 109"/>
                  <a:gd name="T8" fmla="*/ 33 w 93"/>
                  <a:gd name="T9" fmla="*/ 27 h 109"/>
                  <a:gd name="T10" fmla="*/ 18 w 93"/>
                  <a:gd name="T11" fmla="*/ 28 h 109"/>
                  <a:gd name="T12" fmla="*/ 14 w 93"/>
                  <a:gd name="T13" fmla="*/ 23 h 109"/>
                  <a:gd name="T14" fmla="*/ 14 w 93"/>
                  <a:gd name="T15" fmla="*/ 42 h 109"/>
                  <a:gd name="T16" fmla="*/ 2 w 93"/>
                  <a:gd name="T17" fmla="*/ 48 h 109"/>
                  <a:gd name="T18" fmla="*/ 0 w 93"/>
                  <a:gd name="T19" fmla="*/ 52 h 109"/>
                  <a:gd name="T20" fmla="*/ 7 w 93"/>
                  <a:gd name="T21" fmla="*/ 56 h 109"/>
                  <a:gd name="T22" fmla="*/ 6 w 93"/>
                  <a:gd name="T23" fmla="*/ 69 h 109"/>
                  <a:gd name="T24" fmla="*/ 24 w 93"/>
                  <a:gd name="T25" fmla="*/ 85 h 109"/>
                  <a:gd name="T26" fmla="*/ 38 w 93"/>
                  <a:gd name="T27" fmla="*/ 102 h 109"/>
                  <a:gd name="T28" fmla="*/ 43 w 93"/>
                  <a:gd name="T29" fmla="*/ 108 h 109"/>
                  <a:gd name="T30" fmla="*/ 49 w 93"/>
                  <a:gd name="T31" fmla="*/ 100 h 109"/>
                  <a:gd name="T32" fmla="*/ 54 w 93"/>
                  <a:gd name="T33" fmla="*/ 89 h 109"/>
                  <a:gd name="T34" fmla="*/ 47 w 93"/>
                  <a:gd name="T35" fmla="*/ 84 h 109"/>
                  <a:gd name="T36" fmla="*/ 45 w 93"/>
                  <a:gd name="T37" fmla="*/ 76 h 109"/>
                  <a:gd name="T38" fmla="*/ 55 w 93"/>
                  <a:gd name="T39" fmla="*/ 71 h 109"/>
                  <a:gd name="T40" fmla="*/ 63 w 93"/>
                  <a:gd name="T41" fmla="*/ 69 h 109"/>
                  <a:gd name="T42" fmla="*/ 71 w 93"/>
                  <a:gd name="T43" fmla="*/ 79 h 109"/>
                  <a:gd name="T44" fmla="*/ 83 w 93"/>
                  <a:gd name="T45" fmla="*/ 74 h 109"/>
                  <a:gd name="T46" fmla="*/ 92 w 93"/>
                  <a:gd name="T47" fmla="*/ 61 h 109"/>
                  <a:gd name="T48" fmla="*/ 89 w 93"/>
                  <a:gd name="T49" fmla="*/ 47 h 109"/>
                  <a:gd name="T50" fmla="*/ 83 w 93"/>
                  <a:gd name="T51" fmla="*/ 41 h 109"/>
                  <a:gd name="T52" fmla="*/ 78 w 93"/>
                  <a:gd name="T53" fmla="*/ 30 h 109"/>
                  <a:gd name="T54" fmla="*/ 82 w 93"/>
                  <a:gd name="T55" fmla="*/ 23 h 109"/>
                  <a:gd name="T56" fmla="*/ 78 w 93"/>
                  <a:gd name="T57" fmla="*/ 14 h 109"/>
                  <a:gd name="T58" fmla="*/ 68 w 93"/>
                  <a:gd name="T59" fmla="*/ 13 h 109"/>
                  <a:gd name="T60" fmla="*/ 68 w 93"/>
                  <a:gd name="T61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3" h="109">
                    <a:moveTo>
                      <a:pt x="68" y="0"/>
                    </a:moveTo>
                    <a:lnTo>
                      <a:pt x="45" y="2"/>
                    </a:lnTo>
                    <a:lnTo>
                      <a:pt x="37" y="8"/>
                    </a:lnTo>
                    <a:lnTo>
                      <a:pt x="37" y="16"/>
                    </a:lnTo>
                    <a:lnTo>
                      <a:pt x="33" y="27"/>
                    </a:lnTo>
                    <a:lnTo>
                      <a:pt x="18" y="28"/>
                    </a:lnTo>
                    <a:lnTo>
                      <a:pt x="14" y="23"/>
                    </a:lnTo>
                    <a:lnTo>
                      <a:pt x="14" y="42"/>
                    </a:lnTo>
                    <a:lnTo>
                      <a:pt x="2" y="48"/>
                    </a:lnTo>
                    <a:lnTo>
                      <a:pt x="0" y="52"/>
                    </a:lnTo>
                    <a:lnTo>
                      <a:pt x="7" y="56"/>
                    </a:lnTo>
                    <a:lnTo>
                      <a:pt x="6" y="69"/>
                    </a:lnTo>
                    <a:lnTo>
                      <a:pt x="24" y="85"/>
                    </a:lnTo>
                    <a:lnTo>
                      <a:pt x="38" y="102"/>
                    </a:lnTo>
                    <a:lnTo>
                      <a:pt x="43" y="108"/>
                    </a:lnTo>
                    <a:lnTo>
                      <a:pt x="49" y="100"/>
                    </a:lnTo>
                    <a:lnTo>
                      <a:pt x="54" y="89"/>
                    </a:lnTo>
                    <a:lnTo>
                      <a:pt x="47" y="84"/>
                    </a:lnTo>
                    <a:lnTo>
                      <a:pt x="45" y="76"/>
                    </a:lnTo>
                    <a:lnTo>
                      <a:pt x="55" y="71"/>
                    </a:lnTo>
                    <a:lnTo>
                      <a:pt x="63" y="69"/>
                    </a:lnTo>
                    <a:lnTo>
                      <a:pt x="71" y="79"/>
                    </a:lnTo>
                    <a:lnTo>
                      <a:pt x="83" y="74"/>
                    </a:lnTo>
                    <a:lnTo>
                      <a:pt x="92" y="61"/>
                    </a:lnTo>
                    <a:lnTo>
                      <a:pt x="89" y="47"/>
                    </a:lnTo>
                    <a:lnTo>
                      <a:pt x="83" y="41"/>
                    </a:lnTo>
                    <a:lnTo>
                      <a:pt x="78" y="30"/>
                    </a:lnTo>
                    <a:lnTo>
                      <a:pt x="82" y="23"/>
                    </a:lnTo>
                    <a:lnTo>
                      <a:pt x="78" y="14"/>
                    </a:lnTo>
                    <a:lnTo>
                      <a:pt x="68" y="13"/>
                    </a:lnTo>
                    <a:lnTo>
                      <a:pt x="68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74" name="Freeform 168">
                <a:extLst>
                  <a:ext uri="{FF2B5EF4-FFF2-40B4-BE49-F238E27FC236}">
                    <a16:creationId xmlns:a16="http://schemas.microsoft.com/office/drawing/2014/main" id="{8E1CC146-5DD3-FDD1-890C-5AF33D9CE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1404" y="3427284"/>
                <a:ext cx="202850" cy="224932"/>
              </a:xfrm>
              <a:custGeom>
                <a:avLst/>
                <a:gdLst>
                  <a:gd name="T0" fmla="*/ 112 w 115"/>
                  <a:gd name="T1" fmla="*/ 7 h 127"/>
                  <a:gd name="T2" fmla="*/ 114 w 115"/>
                  <a:gd name="T3" fmla="*/ 0 h 127"/>
                  <a:gd name="T4" fmla="*/ 104 w 115"/>
                  <a:gd name="T5" fmla="*/ 0 h 127"/>
                  <a:gd name="T6" fmla="*/ 67 w 115"/>
                  <a:gd name="T7" fmla="*/ 0 h 127"/>
                  <a:gd name="T8" fmla="*/ 61 w 115"/>
                  <a:gd name="T9" fmla="*/ 9 h 127"/>
                  <a:gd name="T10" fmla="*/ 44 w 115"/>
                  <a:gd name="T11" fmla="*/ 6 h 127"/>
                  <a:gd name="T12" fmla="*/ 41 w 115"/>
                  <a:gd name="T13" fmla="*/ 25 h 127"/>
                  <a:gd name="T14" fmla="*/ 35 w 115"/>
                  <a:gd name="T15" fmla="*/ 35 h 127"/>
                  <a:gd name="T16" fmla="*/ 23 w 115"/>
                  <a:gd name="T17" fmla="*/ 40 h 127"/>
                  <a:gd name="T18" fmla="*/ 16 w 115"/>
                  <a:gd name="T19" fmla="*/ 46 h 127"/>
                  <a:gd name="T20" fmla="*/ 18 w 115"/>
                  <a:gd name="T21" fmla="*/ 68 h 127"/>
                  <a:gd name="T22" fmla="*/ 8 w 115"/>
                  <a:gd name="T23" fmla="*/ 70 h 127"/>
                  <a:gd name="T24" fmla="*/ 12 w 115"/>
                  <a:gd name="T25" fmla="*/ 81 h 127"/>
                  <a:gd name="T26" fmla="*/ 5 w 115"/>
                  <a:gd name="T27" fmla="*/ 86 h 127"/>
                  <a:gd name="T28" fmla="*/ 0 w 115"/>
                  <a:gd name="T29" fmla="*/ 100 h 127"/>
                  <a:gd name="T30" fmla="*/ 1 w 115"/>
                  <a:gd name="T31" fmla="*/ 121 h 127"/>
                  <a:gd name="T32" fmla="*/ 7 w 115"/>
                  <a:gd name="T33" fmla="*/ 123 h 127"/>
                  <a:gd name="T34" fmla="*/ 27 w 115"/>
                  <a:gd name="T35" fmla="*/ 126 h 127"/>
                  <a:gd name="T36" fmla="*/ 41 w 115"/>
                  <a:gd name="T37" fmla="*/ 126 h 127"/>
                  <a:gd name="T38" fmla="*/ 41 w 115"/>
                  <a:gd name="T39" fmla="*/ 105 h 127"/>
                  <a:gd name="T40" fmla="*/ 45 w 115"/>
                  <a:gd name="T41" fmla="*/ 92 h 127"/>
                  <a:gd name="T42" fmla="*/ 53 w 115"/>
                  <a:gd name="T43" fmla="*/ 84 h 127"/>
                  <a:gd name="T44" fmla="*/ 67 w 115"/>
                  <a:gd name="T45" fmla="*/ 88 h 127"/>
                  <a:gd name="T46" fmla="*/ 67 w 115"/>
                  <a:gd name="T47" fmla="*/ 39 h 127"/>
                  <a:gd name="T48" fmla="*/ 100 w 115"/>
                  <a:gd name="T49" fmla="*/ 36 h 127"/>
                  <a:gd name="T50" fmla="*/ 107 w 115"/>
                  <a:gd name="T51" fmla="*/ 27 h 127"/>
                  <a:gd name="T52" fmla="*/ 112 w 115"/>
                  <a:gd name="T53" fmla="*/ 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5" h="127">
                    <a:moveTo>
                      <a:pt x="112" y="7"/>
                    </a:moveTo>
                    <a:lnTo>
                      <a:pt x="114" y="0"/>
                    </a:lnTo>
                    <a:lnTo>
                      <a:pt x="104" y="0"/>
                    </a:lnTo>
                    <a:lnTo>
                      <a:pt x="67" y="0"/>
                    </a:lnTo>
                    <a:lnTo>
                      <a:pt x="61" y="9"/>
                    </a:lnTo>
                    <a:lnTo>
                      <a:pt x="44" y="6"/>
                    </a:lnTo>
                    <a:lnTo>
                      <a:pt x="41" y="25"/>
                    </a:lnTo>
                    <a:lnTo>
                      <a:pt x="35" y="35"/>
                    </a:lnTo>
                    <a:lnTo>
                      <a:pt x="23" y="40"/>
                    </a:lnTo>
                    <a:lnTo>
                      <a:pt x="16" y="46"/>
                    </a:lnTo>
                    <a:lnTo>
                      <a:pt x="18" y="68"/>
                    </a:lnTo>
                    <a:lnTo>
                      <a:pt x="8" y="70"/>
                    </a:lnTo>
                    <a:lnTo>
                      <a:pt x="12" y="81"/>
                    </a:lnTo>
                    <a:lnTo>
                      <a:pt x="5" y="86"/>
                    </a:lnTo>
                    <a:lnTo>
                      <a:pt x="0" y="100"/>
                    </a:lnTo>
                    <a:lnTo>
                      <a:pt x="1" y="121"/>
                    </a:lnTo>
                    <a:lnTo>
                      <a:pt x="7" y="123"/>
                    </a:lnTo>
                    <a:lnTo>
                      <a:pt x="27" y="126"/>
                    </a:lnTo>
                    <a:lnTo>
                      <a:pt x="41" y="126"/>
                    </a:lnTo>
                    <a:lnTo>
                      <a:pt x="41" y="105"/>
                    </a:lnTo>
                    <a:lnTo>
                      <a:pt x="45" y="92"/>
                    </a:lnTo>
                    <a:lnTo>
                      <a:pt x="53" y="84"/>
                    </a:lnTo>
                    <a:lnTo>
                      <a:pt x="67" y="88"/>
                    </a:lnTo>
                    <a:lnTo>
                      <a:pt x="67" y="39"/>
                    </a:lnTo>
                    <a:lnTo>
                      <a:pt x="100" y="36"/>
                    </a:lnTo>
                    <a:lnTo>
                      <a:pt x="107" y="27"/>
                    </a:lnTo>
                    <a:lnTo>
                      <a:pt x="112" y="7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75" name="Freeform 169">
                <a:extLst>
                  <a:ext uri="{FF2B5EF4-FFF2-40B4-BE49-F238E27FC236}">
                    <a16:creationId xmlns:a16="http://schemas.microsoft.com/office/drawing/2014/main" id="{60FC01B7-809C-9946-96E0-1448DCC3FC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0520" y="3779625"/>
                <a:ext cx="174546" cy="147858"/>
              </a:xfrm>
              <a:custGeom>
                <a:avLst/>
                <a:gdLst>
                  <a:gd name="T0" fmla="*/ 17 w 99"/>
                  <a:gd name="T1" fmla="*/ 66 h 84"/>
                  <a:gd name="T2" fmla="*/ 18 w 99"/>
                  <a:gd name="T3" fmla="*/ 77 h 84"/>
                  <a:gd name="T4" fmla="*/ 31 w 99"/>
                  <a:gd name="T5" fmla="*/ 77 h 84"/>
                  <a:gd name="T6" fmla="*/ 36 w 99"/>
                  <a:gd name="T7" fmla="*/ 83 h 84"/>
                  <a:gd name="T8" fmla="*/ 43 w 99"/>
                  <a:gd name="T9" fmla="*/ 74 h 84"/>
                  <a:gd name="T10" fmla="*/ 61 w 99"/>
                  <a:gd name="T11" fmla="*/ 68 h 84"/>
                  <a:gd name="T12" fmla="*/ 81 w 99"/>
                  <a:gd name="T13" fmla="*/ 71 h 84"/>
                  <a:gd name="T14" fmla="*/ 98 w 99"/>
                  <a:gd name="T15" fmla="*/ 71 h 84"/>
                  <a:gd name="T16" fmla="*/ 90 w 99"/>
                  <a:gd name="T17" fmla="*/ 54 h 84"/>
                  <a:gd name="T18" fmla="*/ 82 w 99"/>
                  <a:gd name="T19" fmla="*/ 48 h 84"/>
                  <a:gd name="T20" fmla="*/ 79 w 99"/>
                  <a:gd name="T21" fmla="*/ 36 h 84"/>
                  <a:gd name="T22" fmla="*/ 68 w 99"/>
                  <a:gd name="T23" fmla="*/ 28 h 84"/>
                  <a:gd name="T24" fmla="*/ 57 w 99"/>
                  <a:gd name="T25" fmla="*/ 13 h 84"/>
                  <a:gd name="T26" fmla="*/ 47 w 99"/>
                  <a:gd name="T27" fmla="*/ 8 h 84"/>
                  <a:gd name="T28" fmla="*/ 41 w 99"/>
                  <a:gd name="T29" fmla="*/ 0 h 84"/>
                  <a:gd name="T30" fmla="*/ 28 w 99"/>
                  <a:gd name="T31" fmla="*/ 3 h 84"/>
                  <a:gd name="T32" fmla="*/ 10 w 99"/>
                  <a:gd name="T33" fmla="*/ 24 h 84"/>
                  <a:gd name="T34" fmla="*/ 0 w 99"/>
                  <a:gd name="T35" fmla="*/ 28 h 84"/>
                  <a:gd name="T36" fmla="*/ 11 w 99"/>
                  <a:gd name="T37" fmla="*/ 32 h 84"/>
                  <a:gd name="T38" fmla="*/ 21 w 99"/>
                  <a:gd name="T39" fmla="*/ 44 h 84"/>
                  <a:gd name="T40" fmla="*/ 28 w 99"/>
                  <a:gd name="T41" fmla="*/ 50 h 84"/>
                  <a:gd name="T42" fmla="*/ 19 w 99"/>
                  <a:gd name="T43" fmla="*/ 56 h 84"/>
                  <a:gd name="T44" fmla="*/ 17 w 99"/>
                  <a:gd name="T45" fmla="*/ 6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9" h="84">
                    <a:moveTo>
                      <a:pt x="17" y="66"/>
                    </a:moveTo>
                    <a:lnTo>
                      <a:pt x="18" y="77"/>
                    </a:lnTo>
                    <a:lnTo>
                      <a:pt x="31" y="77"/>
                    </a:lnTo>
                    <a:lnTo>
                      <a:pt x="36" y="83"/>
                    </a:lnTo>
                    <a:lnTo>
                      <a:pt x="43" y="74"/>
                    </a:lnTo>
                    <a:lnTo>
                      <a:pt x="61" y="68"/>
                    </a:lnTo>
                    <a:lnTo>
                      <a:pt x="81" y="71"/>
                    </a:lnTo>
                    <a:lnTo>
                      <a:pt x="98" y="71"/>
                    </a:lnTo>
                    <a:lnTo>
                      <a:pt x="90" y="54"/>
                    </a:lnTo>
                    <a:lnTo>
                      <a:pt x="82" y="48"/>
                    </a:lnTo>
                    <a:lnTo>
                      <a:pt x="79" y="36"/>
                    </a:lnTo>
                    <a:lnTo>
                      <a:pt x="68" y="28"/>
                    </a:lnTo>
                    <a:lnTo>
                      <a:pt x="57" y="13"/>
                    </a:lnTo>
                    <a:lnTo>
                      <a:pt x="47" y="8"/>
                    </a:lnTo>
                    <a:lnTo>
                      <a:pt x="41" y="0"/>
                    </a:lnTo>
                    <a:lnTo>
                      <a:pt x="28" y="3"/>
                    </a:lnTo>
                    <a:lnTo>
                      <a:pt x="10" y="24"/>
                    </a:lnTo>
                    <a:lnTo>
                      <a:pt x="0" y="28"/>
                    </a:lnTo>
                    <a:lnTo>
                      <a:pt x="11" y="32"/>
                    </a:lnTo>
                    <a:lnTo>
                      <a:pt x="21" y="44"/>
                    </a:lnTo>
                    <a:lnTo>
                      <a:pt x="28" y="50"/>
                    </a:lnTo>
                    <a:lnTo>
                      <a:pt x="19" y="56"/>
                    </a:lnTo>
                    <a:lnTo>
                      <a:pt x="17" y="66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76" name="Freeform 170">
                <a:extLst>
                  <a:ext uri="{FF2B5EF4-FFF2-40B4-BE49-F238E27FC236}">
                    <a16:creationId xmlns:a16="http://schemas.microsoft.com/office/drawing/2014/main" id="{878FE03E-D6A9-F70B-CF32-8435F8C738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5803" y="3142579"/>
                <a:ext cx="95922" cy="188754"/>
              </a:xfrm>
              <a:custGeom>
                <a:avLst/>
                <a:gdLst>
                  <a:gd name="T0" fmla="*/ 29 w 55"/>
                  <a:gd name="T1" fmla="*/ 106 h 107"/>
                  <a:gd name="T2" fmla="*/ 22 w 55"/>
                  <a:gd name="T3" fmla="*/ 105 h 107"/>
                  <a:gd name="T4" fmla="*/ 18 w 55"/>
                  <a:gd name="T5" fmla="*/ 89 h 107"/>
                  <a:gd name="T6" fmla="*/ 5 w 55"/>
                  <a:gd name="T7" fmla="*/ 85 h 107"/>
                  <a:gd name="T8" fmla="*/ 0 w 55"/>
                  <a:gd name="T9" fmla="*/ 68 h 107"/>
                  <a:gd name="T10" fmla="*/ 3 w 55"/>
                  <a:gd name="T11" fmla="*/ 53 h 107"/>
                  <a:gd name="T12" fmla="*/ 17 w 55"/>
                  <a:gd name="T13" fmla="*/ 48 h 107"/>
                  <a:gd name="T14" fmla="*/ 9 w 55"/>
                  <a:gd name="T15" fmla="*/ 37 h 107"/>
                  <a:gd name="T16" fmla="*/ 11 w 55"/>
                  <a:gd name="T17" fmla="*/ 25 h 107"/>
                  <a:gd name="T18" fmla="*/ 18 w 55"/>
                  <a:gd name="T19" fmla="*/ 25 h 107"/>
                  <a:gd name="T20" fmla="*/ 15 w 55"/>
                  <a:gd name="T21" fmla="*/ 7 h 107"/>
                  <a:gd name="T22" fmla="*/ 25 w 55"/>
                  <a:gd name="T23" fmla="*/ 1 h 107"/>
                  <a:gd name="T24" fmla="*/ 32 w 55"/>
                  <a:gd name="T25" fmla="*/ 0 h 107"/>
                  <a:gd name="T26" fmla="*/ 39 w 55"/>
                  <a:gd name="T27" fmla="*/ 5 h 107"/>
                  <a:gd name="T28" fmla="*/ 51 w 55"/>
                  <a:gd name="T29" fmla="*/ 9 h 107"/>
                  <a:gd name="T30" fmla="*/ 47 w 55"/>
                  <a:gd name="T31" fmla="*/ 21 h 107"/>
                  <a:gd name="T32" fmla="*/ 52 w 55"/>
                  <a:gd name="T33" fmla="*/ 30 h 107"/>
                  <a:gd name="T34" fmla="*/ 51 w 55"/>
                  <a:gd name="T35" fmla="*/ 47 h 107"/>
                  <a:gd name="T36" fmla="*/ 40 w 55"/>
                  <a:gd name="T37" fmla="*/ 50 h 107"/>
                  <a:gd name="T38" fmla="*/ 40 w 55"/>
                  <a:gd name="T39" fmla="*/ 64 h 107"/>
                  <a:gd name="T40" fmla="*/ 47 w 55"/>
                  <a:gd name="T41" fmla="*/ 67 h 107"/>
                  <a:gd name="T42" fmla="*/ 54 w 55"/>
                  <a:gd name="T43" fmla="*/ 75 h 107"/>
                  <a:gd name="T44" fmla="*/ 51 w 55"/>
                  <a:gd name="T45" fmla="*/ 97 h 107"/>
                  <a:gd name="T46" fmla="*/ 43 w 55"/>
                  <a:gd name="T47" fmla="*/ 99 h 107"/>
                  <a:gd name="T48" fmla="*/ 29 w 55"/>
                  <a:gd name="T49" fmla="*/ 106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5" h="107">
                    <a:moveTo>
                      <a:pt x="29" y="106"/>
                    </a:moveTo>
                    <a:lnTo>
                      <a:pt x="22" y="105"/>
                    </a:lnTo>
                    <a:lnTo>
                      <a:pt x="18" y="89"/>
                    </a:lnTo>
                    <a:lnTo>
                      <a:pt x="5" y="85"/>
                    </a:lnTo>
                    <a:lnTo>
                      <a:pt x="0" y="68"/>
                    </a:lnTo>
                    <a:lnTo>
                      <a:pt x="3" y="53"/>
                    </a:lnTo>
                    <a:lnTo>
                      <a:pt x="17" y="48"/>
                    </a:lnTo>
                    <a:lnTo>
                      <a:pt x="9" y="37"/>
                    </a:lnTo>
                    <a:lnTo>
                      <a:pt x="11" y="25"/>
                    </a:lnTo>
                    <a:lnTo>
                      <a:pt x="18" y="25"/>
                    </a:lnTo>
                    <a:lnTo>
                      <a:pt x="15" y="7"/>
                    </a:lnTo>
                    <a:lnTo>
                      <a:pt x="25" y="1"/>
                    </a:lnTo>
                    <a:lnTo>
                      <a:pt x="32" y="0"/>
                    </a:lnTo>
                    <a:lnTo>
                      <a:pt x="39" y="5"/>
                    </a:lnTo>
                    <a:lnTo>
                      <a:pt x="51" y="9"/>
                    </a:lnTo>
                    <a:lnTo>
                      <a:pt x="47" y="21"/>
                    </a:lnTo>
                    <a:lnTo>
                      <a:pt x="52" y="30"/>
                    </a:lnTo>
                    <a:lnTo>
                      <a:pt x="51" y="47"/>
                    </a:lnTo>
                    <a:lnTo>
                      <a:pt x="40" y="50"/>
                    </a:lnTo>
                    <a:lnTo>
                      <a:pt x="40" y="64"/>
                    </a:lnTo>
                    <a:lnTo>
                      <a:pt x="47" y="67"/>
                    </a:lnTo>
                    <a:lnTo>
                      <a:pt x="54" y="75"/>
                    </a:lnTo>
                    <a:lnTo>
                      <a:pt x="51" y="97"/>
                    </a:lnTo>
                    <a:lnTo>
                      <a:pt x="43" y="99"/>
                    </a:lnTo>
                    <a:lnTo>
                      <a:pt x="29" y="106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77" name="Freeform 180">
                <a:extLst>
                  <a:ext uri="{FF2B5EF4-FFF2-40B4-BE49-F238E27FC236}">
                    <a16:creationId xmlns:a16="http://schemas.microsoft.com/office/drawing/2014/main" id="{848DFB83-DE95-760B-7BC2-4A0EAE28DF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8898" y="3502786"/>
                <a:ext cx="418281" cy="470313"/>
              </a:xfrm>
              <a:custGeom>
                <a:avLst/>
                <a:gdLst>
                  <a:gd name="T0" fmla="*/ 0 w 237"/>
                  <a:gd name="T1" fmla="*/ 191 h 266"/>
                  <a:gd name="T2" fmla="*/ 14 w 237"/>
                  <a:gd name="T3" fmla="*/ 173 h 266"/>
                  <a:gd name="T4" fmla="*/ 26 w 237"/>
                  <a:gd name="T5" fmla="*/ 179 h 266"/>
                  <a:gd name="T6" fmla="*/ 78 w 237"/>
                  <a:gd name="T7" fmla="*/ 182 h 266"/>
                  <a:gd name="T8" fmla="*/ 96 w 237"/>
                  <a:gd name="T9" fmla="*/ 180 h 266"/>
                  <a:gd name="T10" fmla="*/ 95 w 237"/>
                  <a:gd name="T11" fmla="*/ 162 h 266"/>
                  <a:gd name="T12" fmla="*/ 83 w 237"/>
                  <a:gd name="T13" fmla="*/ 158 h 266"/>
                  <a:gd name="T14" fmla="*/ 85 w 237"/>
                  <a:gd name="T15" fmla="*/ 47 h 266"/>
                  <a:gd name="T16" fmla="*/ 78 w 237"/>
                  <a:gd name="T17" fmla="*/ 38 h 266"/>
                  <a:gd name="T18" fmla="*/ 78 w 237"/>
                  <a:gd name="T19" fmla="*/ 16 h 266"/>
                  <a:gd name="T20" fmla="*/ 87 w 237"/>
                  <a:gd name="T21" fmla="*/ 14 h 266"/>
                  <a:gd name="T22" fmla="*/ 88 w 237"/>
                  <a:gd name="T23" fmla="*/ 0 h 266"/>
                  <a:gd name="T24" fmla="*/ 103 w 237"/>
                  <a:gd name="T25" fmla="*/ 9 h 266"/>
                  <a:gd name="T26" fmla="*/ 204 w 237"/>
                  <a:gd name="T27" fmla="*/ 89 h 266"/>
                  <a:gd name="T28" fmla="*/ 217 w 237"/>
                  <a:gd name="T29" fmla="*/ 96 h 266"/>
                  <a:gd name="T30" fmla="*/ 221 w 237"/>
                  <a:gd name="T31" fmla="*/ 119 h 266"/>
                  <a:gd name="T32" fmla="*/ 233 w 237"/>
                  <a:gd name="T33" fmla="*/ 117 h 266"/>
                  <a:gd name="T34" fmla="*/ 236 w 237"/>
                  <a:gd name="T35" fmla="*/ 164 h 266"/>
                  <a:gd name="T36" fmla="*/ 226 w 237"/>
                  <a:gd name="T37" fmla="*/ 166 h 266"/>
                  <a:gd name="T38" fmla="*/ 226 w 237"/>
                  <a:gd name="T39" fmla="*/ 174 h 266"/>
                  <a:gd name="T40" fmla="*/ 188 w 237"/>
                  <a:gd name="T41" fmla="*/ 179 h 266"/>
                  <a:gd name="T42" fmla="*/ 177 w 237"/>
                  <a:gd name="T43" fmla="*/ 187 h 266"/>
                  <a:gd name="T44" fmla="*/ 153 w 237"/>
                  <a:gd name="T45" fmla="*/ 186 h 266"/>
                  <a:gd name="T46" fmla="*/ 145 w 237"/>
                  <a:gd name="T47" fmla="*/ 196 h 266"/>
                  <a:gd name="T48" fmla="*/ 137 w 237"/>
                  <a:gd name="T49" fmla="*/ 203 h 266"/>
                  <a:gd name="T50" fmla="*/ 118 w 237"/>
                  <a:gd name="T51" fmla="*/ 209 h 266"/>
                  <a:gd name="T52" fmla="*/ 115 w 237"/>
                  <a:gd name="T53" fmla="*/ 217 h 266"/>
                  <a:gd name="T54" fmla="*/ 110 w 237"/>
                  <a:gd name="T55" fmla="*/ 228 h 266"/>
                  <a:gd name="T56" fmla="*/ 100 w 237"/>
                  <a:gd name="T57" fmla="*/ 242 h 266"/>
                  <a:gd name="T58" fmla="*/ 95 w 237"/>
                  <a:gd name="T59" fmla="*/ 262 h 266"/>
                  <a:gd name="T60" fmla="*/ 78 w 237"/>
                  <a:gd name="T61" fmla="*/ 264 h 266"/>
                  <a:gd name="T62" fmla="*/ 65 w 237"/>
                  <a:gd name="T63" fmla="*/ 265 h 266"/>
                  <a:gd name="T64" fmla="*/ 60 w 237"/>
                  <a:gd name="T65" fmla="*/ 246 h 266"/>
                  <a:gd name="T66" fmla="*/ 49 w 237"/>
                  <a:gd name="T67" fmla="*/ 235 h 266"/>
                  <a:gd name="T68" fmla="*/ 33 w 237"/>
                  <a:gd name="T69" fmla="*/ 231 h 266"/>
                  <a:gd name="T70" fmla="*/ 19 w 237"/>
                  <a:gd name="T71" fmla="*/ 227 h 266"/>
                  <a:gd name="T72" fmla="*/ 11 w 237"/>
                  <a:gd name="T73" fmla="*/ 210 h 266"/>
                  <a:gd name="T74" fmla="*/ 3 w 237"/>
                  <a:gd name="T75" fmla="*/ 204 h 266"/>
                  <a:gd name="T76" fmla="*/ 0 w 237"/>
                  <a:gd name="T77" fmla="*/ 191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37" h="266">
                    <a:moveTo>
                      <a:pt x="0" y="191"/>
                    </a:moveTo>
                    <a:lnTo>
                      <a:pt x="14" y="173"/>
                    </a:lnTo>
                    <a:lnTo>
                      <a:pt x="26" y="179"/>
                    </a:lnTo>
                    <a:lnTo>
                      <a:pt x="78" y="182"/>
                    </a:lnTo>
                    <a:lnTo>
                      <a:pt x="96" y="180"/>
                    </a:lnTo>
                    <a:lnTo>
                      <a:pt x="95" y="162"/>
                    </a:lnTo>
                    <a:lnTo>
                      <a:pt x="83" y="158"/>
                    </a:lnTo>
                    <a:lnTo>
                      <a:pt x="85" y="47"/>
                    </a:lnTo>
                    <a:lnTo>
                      <a:pt x="78" y="38"/>
                    </a:lnTo>
                    <a:lnTo>
                      <a:pt x="78" y="16"/>
                    </a:lnTo>
                    <a:lnTo>
                      <a:pt x="87" y="14"/>
                    </a:lnTo>
                    <a:lnTo>
                      <a:pt x="88" y="0"/>
                    </a:lnTo>
                    <a:lnTo>
                      <a:pt x="103" y="9"/>
                    </a:lnTo>
                    <a:lnTo>
                      <a:pt x="204" y="89"/>
                    </a:lnTo>
                    <a:lnTo>
                      <a:pt x="217" y="96"/>
                    </a:lnTo>
                    <a:lnTo>
                      <a:pt x="221" y="119"/>
                    </a:lnTo>
                    <a:lnTo>
                      <a:pt x="233" y="117"/>
                    </a:lnTo>
                    <a:lnTo>
                      <a:pt x="236" y="164"/>
                    </a:lnTo>
                    <a:lnTo>
                      <a:pt x="226" y="166"/>
                    </a:lnTo>
                    <a:lnTo>
                      <a:pt x="226" y="174"/>
                    </a:lnTo>
                    <a:lnTo>
                      <a:pt x="188" y="179"/>
                    </a:lnTo>
                    <a:lnTo>
                      <a:pt x="177" y="187"/>
                    </a:lnTo>
                    <a:lnTo>
                      <a:pt x="153" y="186"/>
                    </a:lnTo>
                    <a:lnTo>
                      <a:pt x="145" y="196"/>
                    </a:lnTo>
                    <a:lnTo>
                      <a:pt x="137" y="203"/>
                    </a:lnTo>
                    <a:lnTo>
                      <a:pt x="118" y="209"/>
                    </a:lnTo>
                    <a:lnTo>
                      <a:pt x="115" y="217"/>
                    </a:lnTo>
                    <a:lnTo>
                      <a:pt x="110" y="228"/>
                    </a:lnTo>
                    <a:lnTo>
                      <a:pt x="100" y="242"/>
                    </a:lnTo>
                    <a:lnTo>
                      <a:pt x="95" y="262"/>
                    </a:lnTo>
                    <a:lnTo>
                      <a:pt x="78" y="264"/>
                    </a:lnTo>
                    <a:lnTo>
                      <a:pt x="65" y="265"/>
                    </a:lnTo>
                    <a:lnTo>
                      <a:pt x="60" y="246"/>
                    </a:lnTo>
                    <a:lnTo>
                      <a:pt x="49" y="235"/>
                    </a:lnTo>
                    <a:lnTo>
                      <a:pt x="33" y="231"/>
                    </a:lnTo>
                    <a:lnTo>
                      <a:pt x="19" y="227"/>
                    </a:lnTo>
                    <a:lnTo>
                      <a:pt x="11" y="210"/>
                    </a:lnTo>
                    <a:lnTo>
                      <a:pt x="3" y="204"/>
                    </a:lnTo>
                    <a:lnTo>
                      <a:pt x="0" y="191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78" name="Freeform 181">
                <a:extLst>
                  <a:ext uri="{FF2B5EF4-FFF2-40B4-BE49-F238E27FC236}">
                    <a16:creationId xmlns:a16="http://schemas.microsoft.com/office/drawing/2014/main" id="{A7C8FFB8-E7D1-4280-256D-484145F2E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8432" y="3862992"/>
                <a:ext cx="278330" cy="276840"/>
              </a:xfrm>
              <a:custGeom>
                <a:avLst/>
                <a:gdLst>
                  <a:gd name="T0" fmla="*/ 126 w 158"/>
                  <a:gd name="T1" fmla="*/ 101 h 156"/>
                  <a:gd name="T2" fmla="*/ 135 w 158"/>
                  <a:gd name="T3" fmla="*/ 84 h 156"/>
                  <a:gd name="T4" fmla="*/ 142 w 158"/>
                  <a:gd name="T5" fmla="*/ 57 h 156"/>
                  <a:gd name="T6" fmla="*/ 146 w 158"/>
                  <a:gd name="T7" fmla="*/ 49 h 156"/>
                  <a:gd name="T8" fmla="*/ 154 w 158"/>
                  <a:gd name="T9" fmla="*/ 44 h 156"/>
                  <a:gd name="T10" fmla="*/ 157 w 158"/>
                  <a:gd name="T11" fmla="*/ 24 h 156"/>
                  <a:gd name="T12" fmla="*/ 154 w 158"/>
                  <a:gd name="T13" fmla="*/ 0 h 156"/>
                  <a:gd name="T14" fmla="*/ 143 w 158"/>
                  <a:gd name="T15" fmla="*/ 6 h 156"/>
                  <a:gd name="T16" fmla="*/ 137 w 158"/>
                  <a:gd name="T17" fmla="*/ 13 h 156"/>
                  <a:gd name="T18" fmla="*/ 129 w 158"/>
                  <a:gd name="T19" fmla="*/ 6 h 156"/>
                  <a:gd name="T20" fmla="*/ 111 w 158"/>
                  <a:gd name="T21" fmla="*/ 6 h 156"/>
                  <a:gd name="T22" fmla="*/ 109 w 158"/>
                  <a:gd name="T23" fmla="*/ 13 h 156"/>
                  <a:gd name="T24" fmla="*/ 96 w 158"/>
                  <a:gd name="T25" fmla="*/ 13 h 156"/>
                  <a:gd name="T26" fmla="*/ 89 w 158"/>
                  <a:gd name="T27" fmla="*/ 4 h 156"/>
                  <a:gd name="T28" fmla="*/ 78 w 158"/>
                  <a:gd name="T29" fmla="*/ 6 h 156"/>
                  <a:gd name="T30" fmla="*/ 60 w 158"/>
                  <a:gd name="T31" fmla="*/ 7 h 156"/>
                  <a:gd name="T32" fmla="*/ 59 w 158"/>
                  <a:gd name="T33" fmla="*/ 13 h 156"/>
                  <a:gd name="T34" fmla="*/ 52 w 158"/>
                  <a:gd name="T35" fmla="*/ 3 h 156"/>
                  <a:gd name="T36" fmla="*/ 41 w 158"/>
                  <a:gd name="T37" fmla="*/ 2 h 156"/>
                  <a:gd name="T38" fmla="*/ 28 w 158"/>
                  <a:gd name="T39" fmla="*/ 6 h 156"/>
                  <a:gd name="T40" fmla="*/ 23 w 158"/>
                  <a:gd name="T41" fmla="*/ 16 h 156"/>
                  <a:gd name="T42" fmla="*/ 18 w 158"/>
                  <a:gd name="T43" fmla="*/ 23 h 156"/>
                  <a:gd name="T44" fmla="*/ 14 w 158"/>
                  <a:gd name="T45" fmla="*/ 23 h 156"/>
                  <a:gd name="T46" fmla="*/ 16 w 158"/>
                  <a:gd name="T47" fmla="*/ 42 h 156"/>
                  <a:gd name="T48" fmla="*/ 8 w 158"/>
                  <a:gd name="T49" fmla="*/ 74 h 156"/>
                  <a:gd name="T50" fmla="*/ 0 w 158"/>
                  <a:gd name="T51" fmla="*/ 85 h 156"/>
                  <a:gd name="T52" fmla="*/ 3 w 158"/>
                  <a:gd name="T53" fmla="*/ 117 h 156"/>
                  <a:gd name="T54" fmla="*/ 15 w 158"/>
                  <a:gd name="T55" fmla="*/ 119 h 156"/>
                  <a:gd name="T56" fmla="*/ 28 w 158"/>
                  <a:gd name="T57" fmla="*/ 117 h 156"/>
                  <a:gd name="T58" fmla="*/ 34 w 158"/>
                  <a:gd name="T59" fmla="*/ 124 h 156"/>
                  <a:gd name="T60" fmla="*/ 40 w 158"/>
                  <a:gd name="T61" fmla="*/ 132 h 156"/>
                  <a:gd name="T62" fmla="*/ 39 w 158"/>
                  <a:gd name="T63" fmla="*/ 147 h 156"/>
                  <a:gd name="T64" fmla="*/ 50 w 158"/>
                  <a:gd name="T65" fmla="*/ 154 h 156"/>
                  <a:gd name="T66" fmla="*/ 63 w 158"/>
                  <a:gd name="T67" fmla="*/ 155 h 156"/>
                  <a:gd name="T68" fmla="*/ 89 w 158"/>
                  <a:gd name="T69" fmla="*/ 133 h 156"/>
                  <a:gd name="T70" fmla="*/ 98 w 158"/>
                  <a:gd name="T71" fmla="*/ 122 h 156"/>
                  <a:gd name="T72" fmla="*/ 110 w 158"/>
                  <a:gd name="T73" fmla="*/ 111 h 156"/>
                  <a:gd name="T74" fmla="*/ 126 w 158"/>
                  <a:gd name="T75" fmla="*/ 101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8" h="156">
                    <a:moveTo>
                      <a:pt x="126" y="101"/>
                    </a:moveTo>
                    <a:lnTo>
                      <a:pt x="135" y="84"/>
                    </a:lnTo>
                    <a:lnTo>
                      <a:pt x="142" y="57"/>
                    </a:lnTo>
                    <a:lnTo>
                      <a:pt x="146" y="49"/>
                    </a:lnTo>
                    <a:lnTo>
                      <a:pt x="154" y="44"/>
                    </a:lnTo>
                    <a:lnTo>
                      <a:pt x="157" y="24"/>
                    </a:lnTo>
                    <a:lnTo>
                      <a:pt x="154" y="0"/>
                    </a:lnTo>
                    <a:lnTo>
                      <a:pt x="143" y="6"/>
                    </a:lnTo>
                    <a:lnTo>
                      <a:pt x="137" y="13"/>
                    </a:lnTo>
                    <a:lnTo>
                      <a:pt x="129" y="6"/>
                    </a:lnTo>
                    <a:lnTo>
                      <a:pt x="111" y="6"/>
                    </a:lnTo>
                    <a:lnTo>
                      <a:pt x="109" y="13"/>
                    </a:lnTo>
                    <a:lnTo>
                      <a:pt x="96" y="13"/>
                    </a:lnTo>
                    <a:lnTo>
                      <a:pt x="89" y="4"/>
                    </a:lnTo>
                    <a:lnTo>
                      <a:pt x="78" y="6"/>
                    </a:lnTo>
                    <a:lnTo>
                      <a:pt x="60" y="7"/>
                    </a:lnTo>
                    <a:lnTo>
                      <a:pt x="59" y="13"/>
                    </a:lnTo>
                    <a:lnTo>
                      <a:pt x="52" y="3"/>
                    </a:lnTo>
                    <a:lnTo>
                      <a:pt x="41" y="2"/>
                    </a:lnTo>
                    <a:lnTo>
                      <a:pt x="28" y="6"/>
                    </a:lnTo>
                    <a:lnTo>
                      <a:pt x="23" y="16"/>
                    </a:lnTo>
                    <a:lnTo>
                      <a:pt x="18" y="23"/>
                    </a:lnTo>
                    <a:lnTo>
                      <a:pt x="14" y="23"/>
                    </a:lnTo>
                    <a:lnTo>
                      <a:pt x="16" y="42"/>
                    </a:lnTo>
                    <a:lnTo>
                      <a:pt x="8" y="74"/>
                    </a:lnTo>
                    <a:lnTo>
                      <a:pt x="0" y="85"/>
                    </a:lnTo>
                    <a:lnTo>
                      <a:pt x="3" y="117"/>
                    </a:lnTo>
                    <a:lnTo>
                      <a:pt x="15" y="119"/>
                    </a:lnTo>
                    <a:lnTo>
                      <a:pt x="28" y="117"/>
                    </a:lnTo>
                    <a:lnTo>
                      <a:pt x="34" y="124"/>
                    </a:lnTo>
                    <a:lnTo>
                      <a:pt x="40" y="132"/>
                    </a:lnTo>
                    <a:lnTo>
                      <a:pt x="39" y="147"/>
                    </a:lnTo>
                    <a:lnTo>
                      <a:pt x="50" y="154"/>
                    </a:lnTo>
                    <a:lnTo>
                      <a:pt x="63" y="155"/>
                    </a:lnTo>
                    <a:lnTo>
                      <a:pt x="89" y="133"/>
                    </a:lnTo>
                    <a:lnTo>
                      <a:pt x="98" y="122"/>
                    </a:lnTo>
                    <a:lnTo>
                      <a:pt x="110" y="111"/>
                    </a:lnTo>
                    <a:lnTo>
                      <a:pt x="126" y="101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79" name="Freeform 182">
                <a:extLst>
                  <a:ext uri="{FF2B5EF4-FFF2-40B4-BE49-F238E27FC236}">
                    <a16:creationId xmlns:a16="http://schemas.microsoft.com/office/drawing/2014/main" id="{6A0ACE14-E997-F86A-DB9D-BA33975D5F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2929" y="3941640"/>
                <a:ext cx="311352" cy="251673"/>
              </a:xfrm>
              <a:custGeom>
                <a:avLst/>
                <a:gdLst>
                  <a:gd name="T0" fmla="*/ 174 w 177"/>
                  <a:gd name="T1" fmla="*/ 101 h 142"/>
                  <a:gd name="T2" fmla="*/ 166 w 177"/>
                  <a:gd name="T3" fmla="*/ 100 h 142"/>
                  <a:gd name="T4" fmla="*/ 150 w 177"/>
                  <a:gd name="T5" fmla="*/ 103 h 142"/>
                  <a:gd name="T6" fmla="*/ 136 w 177"/>
                  <a:gd name="T7" fmla="*/ 101 h 142"/>
                  <a:gd name="T8" fmla="*/ 135 w 177"/>
                  <a:gd name="T9" fmla="*/ 108 h 142"/>
                  <a:gd name="T10" fmla="*/ 106 w 177"/>
                  <a:gd name="T11" fmla="*/ 110 h 142"/>
                  <a:gd name="T12" fmla="*/ 103 w 177"/>
                  <a:gd name="T13" fmla="*/ 116 h 142"/>
                  <a:gd name="T14" fmla="*/ 79 w 177"/>
                  <a:gd name="T15" fmla="*/ 120 h 142"/>
                  <a:gd name="T16" fmla="*/ 74 w 177"/>
                  <a:gd name="T17" fmla="*/ 109 h 142"/>
                  <a:gd name="T18" fmla="*/ 64 w 177"/>
                  <a:gd name="T19" fmla="*/ 105 h 142"/>
                  <a:gd name="T20" fmla="*/ 58 w 177"/>
                  <a:gd name="T21" fmla="*/ 114 h 142"/>
                  <a:gd name="T22" fmla="*/ 51 w 177"/>
                  <a:gd name="T23" fmla="*/ 117 h 142"/>
                  <a:gd name="T24" fmla="*/ 46 w 177"/>
                  <a:gd name="T25" fmla="*/ 121 h 142"/>
                  <a:gd name="T26" fmla="*/ 35 w 177"/>
                  <a:gd name="T27" fmla="*/ 123 h 142"/>
                  <a:gd name="T28" fmla="*/ 28 w 177"/>
                  <a:gd name="T29" fmla="*/ 132 h 142"/>
                  <a:gd name="T30" fmla="*/ 22 w 177"/>
                  <a:gd name="T31" fmla="*/ 141 h 142"/>
                  <a:gd name="T32" fmla="*/ 17 w 177"/>
                  <a:gd name="T33" fmla="*/ 132 h 142"/>
                  <a:gd name="T34" fmla="*/ 10 w 177"/>
                  <a:gd name="T35" fmla="*/ 111 h 142"/>
                  <a:gd name="T36" fmla="*/ 0 w 177"/>
                  <a:gd name="T37" fmla="*/ 94 h 142"/>
                  <a:gd name="T38" fmla="*/ 6 w 177"/>
                  <a:gd name="T39" fmla="*/ 75 h 142"/>
                  <a:gd name="T40" fmla="*/ 13 w 177"/>
                  <a:gd name="T41" fmla="*/ 66 h 142"/>
                  <a:gd name="T42" fmla="*/ 21 w 177"/>
                  <a:gd name="T43" fmla="*/ 61 h 142"/>
                  <a:gd name="T44" fmla="*/ 35 w 177"/>
                  <a:gd name="T45" fmla="*/ 62 h 142"/>
                  <a:gd name="T46" fmla="*/ 39 w 177"/>
                  <a:gd name="T47" fmla="*/ 53 h 142"/>
                  <a:gd name="T48" fmla="*/ 55 w 177"/>
                  <a:gd name="T49" fmla="*/ 52 h 142"/>
                  <a:gd name="T50" fmla="*/ 62 w 177"/>
                  <a:gd name="T51" fmla="*/ 42 h 142"/>
                  <a:gd name="T52" fmla="*/ 75 w 177"/>
                  <a:gd name="T53" fmla="*/ 38 h 142"/>
                  <a:gd name="T54" fmla="*/ 80 w 177"/>
                  <a:gd name="T55" fmla="*/ 27 h 142"/>
                  <a:gd name="T56" fmla="*/ 90 w 177"/>
                  <a:gd name="T57" fmla="*/ 24 h 142"/>
                  <a:gd name="T58" fmla="*/ 96 w 177"/>
                  <a:gd name="T59" fmla="*/ 12 h 142"/>
                  <a:gd name="T60" fmla="*/ 106 w 177"/>
                  <a:gd name="T61" fmla="*/ 3 h 142"/>
                  <a:gd name="T62" fmla="*/ 113 w 177"/>
                  <a:gd name="T63" fmla="*/ 0 h 142"/>
                  <a:gd name="T64" fmla="*/ 119 w 177"/>
                  <a:gd name="T65" fmla="*/ 11 h 142"/>
                  <a:gd name="T66" fmla="*/ 126 w 177"/>
                  <a:gd name="T67" fmla="*/ 26 h 142"/>
                  <a:gd name="T68" fmla="*/ 124 w 177"/>
                  <a:gd name="T69" fmla="*/ 38 h 142"/>
                  <a:gd name="T70" fmla="*/ 131 w 177"/>
                  <a:gd name="T71" fmla="*/ 41 h 142"/>
                  <a:gd name="T72" fmla="*/ 132 w 177"/>
                  <a:gd name="T73" fmla="*/ 50 h 142"/>
                  <a:gd name="T74" fmla="*/ 143 w 177"/>
                  <a:gd name="T75" fmla="*/ 47 h 142"/>
                  <a:gd name="T76" fmla="*/ 146 w 177"/>
                  <a:gd name="T77" fmla="*/ 61 h 142"/>
                  <a:gd name="T78" fmla="*/ 159 w 177"/>
                  <a:gd name="T79" fmla="*/ 64 h 142"/>
                  <a:gd name="T80" fmla="*/ 162 w 177"/>
                  <a:gd name="T81" fmla="*/ 80 h 142"/>
                  <a:gd name="T82" fmla="*/ 169 w 177"/>
                  <a:gd name="T83" fmla="*/ 83 h 142"/>
                  <a:gd name="T84" fmla="*/ 173 w 177"/>
                  <a:gd name="T85" fmla="*/ 89 h 142"/>
                  <a:gd name="T86" fmla="*/ 176 w 177"/>
                  <a:gd name="T87" fmla="*/ 94 h 142"/>
                  <a:gd name="T88" fmla="*/ 174 w 177"/>
                  <a:gd name="T89" fmla="*/ 10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77" h="142">
                    <a:moveTo>
                      <a:pt x="174" y="101"/>
                    </a:moveTo>
                    <a:lnTo>
                      <a:pt x="166" y="100"/>
                    </a:lnTo>
                    <a:lnTo>
                      <a:pt x="150" y="103"/>
                    </a:lnTo>
                    <a:lnTo>
                      <a:pt x="136" y="101"/>
                    </a:lnTo>
                    <a:lnTo>
                      <a:pt x="135" y="108"/>
                    </a:lnTo>
                    <a:lnTo>
                      <a:pt x="106" y="110"/>
                    </a:lnTo>
                    <a:lnTo>
                      <a:pt x="103" y="116"/>
                    </a:lnTo>
                    <a:lnTo>
                      <a:pt x="79" y="120"/>
                    </a:lnTo>
                    <a:lnTo>
                      <a:pt x="74" y="109"/>
                    </a:lnTo>
                    <a:lnTo>
                      <a:pt x="64" y="105"/>
                    </a:lnTo>
                    <a:lnTo>
                      <a:pt x="58" y="114"/>
                    </a:lnTo>
                    <a:lnTo>
                      <a:pt x="51" y="117"/>
                    </a:lnTo>
                    <a:lnTo>
                      <a:pt x="46" y="121"/>
                    </a:lnTo>
                    <a:lnTo>
                      <a:pt x="35" y="123"/>
                    </a:lnTo>
                    <a:lnTo>
                      <a:pt x="28" y="132"/>
                    </a:lnTo>
                    <a:lnTo>
                      <a:pt x="22" y="141"/>
                    </a:lnTo>
                    <a:lnTo>
                      <a:pt x="17" y="132"/>
                    </a:lnTo>
                    <a:lnTo>
                      <a:pt x="10" y="111"/>
                    </a:lnTo>
                    <a:lnTo>
                      <a:pt x="0" y="94"/>
                    </a:lnTo>
                    <a:lnTo>
                      <a:pt x="6" y="75"/>
                    </a:lnTo>
                    <a:lnTo>
                      <a:pt x="13" y="66"/>
                    </a:lnTo>
                    <a:lnTo>
                      <a:pt x="21" y="61"/>
                    </a:lnTo>
                    <a:lnTo>
                      <a:pt x="35" y="62"/>
                    </a:lnTo>
                    <a:lnTo>
                      <a:pt x="39" y="53"/>
                    </a:lnTo>
                    <a:lnTo>
                      <a:pt x="55" y="52"/>
                    </a:lnTo>
                    <a:lnTo>
                      <a:pt x="62" y="42"/>
                    </a:lnTo>
                    <a:lnTo>
                      <a:pt x="75" y="38"/>
                    </a:lnTo>
                    <a:lnTo>
                      <a:pt x="80" y="27"/>
                    </a:lnTo>
                    <a:lnTo>
                      <a:pt x="90" y="24"/>
                    </a:lnTo>
                    <a:lnTo>
                      <a:pt x="96" y="12"/>
                    </a:lnTo>
                    <a:lnTo>
                      <a:pt x="106" y="3"/>
                    </a:lnTo>
                    <a:lnTo>
                      <a:pt x="113" y="0"/>
                    </a:lnTo>
                    <a:lnTo>
                      <a:pt x="119" y="11"/>
                    </a:lnTo>
                    <a:lnTo>
                      <a:pt x="126" y="26"/>
                    </a:lnTo>
                    <a:lnTo>
                      <a:pt x="124" y="38"/>
                    </a:lnTo>
                    <a:lnTo>
                      <a:pt x="131" y="41"/>
                    </a:lnTo>
                    <a:lnTo>
                      <a:pt x="132" y="50"/>
                    </a:lnTo>
                    <a:lnTo>
                      <a:pt x="143" y="47"/>
                    </a:lnTo>
                    <a:lnTo>
                      <a:pt x="146" y="61"/>
                    </a:lnTo>
                    <a:lnTo>
                      <a:pt x="159" y="64"/>
                    </a:lnTo>
                    <a:lnTo>
                      <a:pt x="162" y="80"/>
                    </a:lnTo>
                    <a:lnTo>
                      <a:pt x="169" y="83"/>
                    </a:lnTo>
                    <a:lnTo>
                      <a:pt x="173" y="89"/>
                    </a:lnTo>
                    <a:lnTo>
                      <a:pt x="176" y="94"/>
                    </a:lnTo>
                    <a:lnTo>
                      <a:pt x="174" y="101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80" name="Freeform 183">
                <a:extLst>
                  <a:ext uri="{FF2B5EF4-FFF2-40B4-BE49-F238E27FC236}">
                    <a16:creationId xmlns:a16="http://schemas.microsoft.com/office/drawing/2014/main" id="{94972150-13C8-E246-6025-160B00404E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6664" y="3325042"/>
                <a:ext cx="270467" cy="316164"/>
              </a:xfrm>
              <a:custGeom>
                <a:avLst/>
                <a:gdLst>
                  <a:gd name="T0" fmla="*/ 0 w 172"/>
                  <a:gd name="T1" fmla="*/ 2 h 201"/>
                  <a:gd name="T2" fmla="*/ 0 w 172"/>
                  <a:gd name="T3" fmla="*/ 201 h 201"/>
                  <a:gd name="T4" fmla="*/ 10 w 172"/>
                  <a:gd name="T5" fmla="*/ 195 h 201"/>
                  <a:gd name="T6" fmla="*/ 22 w 172"/>
                  <a:gd name="T7" fmla="*/ 186 h 201"/>
                  <a:gd name="T8" fmla="*/ 129 w 172"/>
                  <a:gd name="T9" fmla="*/ 186 h 201"/>
                  <a:gd name="T10" fmla="*/ 138 w 172"/>
                  <a:gd name="T11" fmla="*/ 195 h 201"/>
                  <a:gd name="T12" fmla="*/ 166 w 172"/>
                  <a:gd name="T13" fmla="*/ 172 h 201"/>
                  <a:gd name="T14" fmla="*/ 166 w 172"/>
                  <a:gd name="T15" fmla="*/ 149 h 201"/>
                  <a:gd name="T16" fmla="*/ 172 w 172"/>
                  <a:gd name="T17" fmla="*/ 146 h 201"/>
                  <a:gd name="T18" fmla="*/ 134 w 172"/>
                  <a:gd name="T19" fmla="*/ 85 h 201"/>
                  <a:gd name="T20" fmla="*/ 112 w 172"/>
                  <a:gd name="T21" fmla="*/ 48 h 201"/>
                  <a:gd name="T22" fmla="*/ 112 w 172"/>
                  <a:gd name="T23" fmla="*/ 32 h 201"/>
                  <a:gd name="T24" fmla="*/ 125 w 172"/>
                  <a:gd name="T25" fmla="*/ 45 h 201"/>
                  <a:gd name="T26" fmla="*/ 143 w 172"/>
                  <a:gd name="T27" fmla="*/ 65 h 201"/>
                  <a:gd name="T28" fmla="*/ 151 w 172"/>
                  <a:gd name="T29" fmla="*/ 48 h 201"/>
                  <a:gd name="T30" fmla="*/ 151 w 172"/>
                  <a:gd name="T31" fmla="*/ 28 h 201"/>
                  <a:gd name="T32" fmla="*/ 136 w 172"/>
                  <a:gd name="T33" fmla="*/ 5 h 201"/>
                  <a:gd name="T34" fmla="*/ 112 w 172"/>
                  <a:gd name="T35" fmla="*/ 2 h 201"/>
                  <a:gd name="T36" fmla="*/ 91 w 172"/>
                  <a:gd name="T37" fmla="*/ 3 h 201"/>
                  <a:gd name="T38" fmla="*/ 67 w 172"/>
                  <a:gd name="T39" fmla="*/ 19 h 201"/>
                  <a:gd name="T40" fmla="*/ 55 w 172"/>
                  <a:gd name="T41" fmla="*/ 12 h 201"/>
                  <a:gd name="T42" fmla="*/ 44 w 172"/>
                  <a:gd name="T43" fmla="*/ 0 h 201"/>
                  <a:gd name="T44" fmla="*/ 0 w 172"/>
                  <a:gd name="T45" fmla="*/ 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2" h="201">
                    <a:moveTo>
                      <a:pt x="0" y="2"/>
                    </a:moveTo>
                    <a:lnTo>
                      <a:pt x="0" y="201"/>
                    </a:lnTo>
                    <a:lnTo>
                      <a:pt x="10" y="195"/>
                    </a:lnTo>
                    <a:lnTo>
                      <a:pt x="22" y="186"/>
                    </a:lnTo>
                    <a:lnTo>
                      <a:pt x="129" y="186"/>
                    </a:lnTo>
                    <a:lnTo>
                      <a:pt x="138" y="195"/>
                    </a:lnTo>
                    <a:lnTo>
                      <a:pt x="166" y="172"/>
                    </a:lnTo>
                    <a:lnTo>
                      <a:pt x="166" y="149"/>
                    </a:lnTo>
                    <a:lnTo>
                      <a:pt x="172" y="146"/>
                    </a:lnTo>
                    <a:lnTo>
                      <a:pt x="134" y="85"/>
                    </a:lnTo>
                    <a:lnTo>
                      <a:pt x="112" y="48"/>
                    </a:lnTo>
                    <a:lnTo>
                      <a:pt x="112" y="32"/>
                    </a:lnTo>
                    <a:lnTo>
                      <a:pt x="125" y="45"/>
                    </a:lnTo>
                    <a:lnTo>
                      <a:pt x="143" y="65"/>
                    </a:lnTo>
                    <a:lnTo>
                      <a:pt x="151" y="48"/>
                    </a:lnTo>
                    <a:lnTo>
                      <a:pt x="151" y="28"/>
                    </a:lnTo>
                    <a:lnTo>
                      <a:pt x="136" y="5"/>
                    </a:lnTo>
                    <a:lnTo>
                      <a:pt x="112" y="2"/>
                    </a:lnTo>
                    <a:lnTo>
                      <a:pt x="91" y="3"/>
                    </a:lnTo>
                    <a:lnTo>
                      <a:pt x="67" y="19"/>
                    </a:lnTo>
                    <a:lnTo>
                      <a:pt x="55" y="12"/>
                    </a:lnTo>
                    <a:lnTo>
                      <a:pt x="44" y="0"/>
                    </a:lnTo>
                    <a:lnTo>
                      <a:pt x="0" y="2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81" name="Freeform 189">
                <a:extLst>
                  <a:ext uri="{FF2B5EF4-FFF2-40B4-BE49-F238E27FC236}">
                    <a16:creationId xmlns:a16="http://schemas.microsoft.com/office/drawing/2014/main" id="{E2827295-EEDE-69BB-791F-3ED3D4B225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7768" y="3192914"/>
                <a:ext cx="264177" cy="246954"/>
              </a:xfrm>
              <a:custGeom>
                <a:avLst/>
                <a:gdLst>
                  <a:gd name="T0" fmla="*/ 118 w 149"/>
                  <a:gd name="T1" fmla="*/ 19 h 140"/>
                  <a:gd name="T2" fmla="*/ 135 w 149"/>
                  <a:gd name="T3" fmla="*/ 16 h 140"/>
                  <a:gd name="T4" fmla="*/ 146 w 149"/>
                  <a:gd name="T5" fmla="*/ 27 h 140"/>
                  <a:gd name="T6" fmla="*/ 139 w 149"/>
                  <a:gd name="T7" fmla="*/ 41 h 140"/>
                  <a:gd name="T8" fmla="*/ 148 w 149"/>
                  <a:gd name="T9" fmla="*/ 46 h 140"/>
                  <a:gd name="T10" fmla="*/ 141 w 149"/>
                  <a:gd name="T11" fmla="*/ 70 h 140"/>
                  <a:gd name="T12" fmla="*/ 126 w 149"/>
                  <a:gd name="T13" fmla="*/ 71 h 140"/>
                  <a:gd name="T14" fmla="*/ 122 w 149"/>
                  <a:gd name="T15" fmla="*/ 82 h 140"/>
                  <a:gd name="T16" fmla="*/ 130 w 149"/>
                  <a:gd name="T17" fmla="*/ 89 h 140"/>
                  <a:gd name="T18" fmla="*/ 111 w 149"/>
                  <a:gd name="T19" fmla="*/ 105 h 140"/>
                  <a:gd name="T20" fmla="*/ 100 w 149"/>
                  <a:gd name="T21" fmla="*/ 118 h 140"/>
                  <a:gd name="T22" fmla="*/ 88 w 149"/>
                  <a:gd name="T23" fmla="*/ 124 h 140"/>
                  <a:gd name="T24" fmla="*/ 77 w 149"/>
                  <a:gd name="T25" fmla="*/ 124 h 140"/>
                  <a:gd name="T26" fmla="*/ 74 w 149"/>
                  <a:gd name="T27" fmla="*/ 131 h 140"/>
                  <a:gd name="T28" fmla="*/ 63 w 149"/>
                  <a:gd name="T29" fmla="*/ 130 h 140"/>
                  <a:gd name="T30" fmla="*/ 61 w 149"/>
                  <a:gd name="T31" fmla="*/ 139 h 140"/>
                  <a:gd name="T32" fmla="*/ 46 w 149"/>
                  <a:gd name="T33" fmla="*/ 139 h 140"/>
                  <a:gd name="T34" fmla="*/ 48 w 149"/>
                  <a:gd name="T35" fmla="*/ 132 h 140"/>
                  <a:gd name="T36" fmla="*/ 37 w 149"/>
                  <a:gd name="T37" fmla="*/ 132 h 140"/>
                  <a:gd name="T38" fmla="*/ 0 w 149"/>
                  <a:gd name="T39" fmla="*/ 132 h 140"/>
                  <a:gd name="T40" fmla="*/ 9 w 149"/>
                  <a:gd name="T41" fmla="*/ 120 h 140"/>
                  <a:gd name="T42" fmla="*/ 17 w 149"/>
                  <a:gd name="T43" fmla="*/ 115 h 140"/>
                  <a:gd name="T44" fmla="*/ 25 w 149"/>
                  <a:gd name="T45" fmla="*/ 108 h 140"/>
                  <a:gd name="T46" fmla="*/ 31 w 149"/>
                  <a:gd name="T47" fmla="*/ 64 h 140"/>
                  <a:gd name="T48" fmla="*/ 36 w 149"/>
                  <a:gd name="T49" fmla="*/ 49 h 140"/>
                  <a:gd name="T50" fmla="*/ 42 w 149"/>
                  <a:gd name="T51" fmla="*/ 51 h 140"/>
                  <a:gd name="T52" fmla="*/ 43 w 149"/>
                  <a:gd name="T53" fmla="*/ 41 h 140"/>
                  <a:gd name="T54" fmla="*/ 67 w 149"/>
                  <a:gd name="T55" fmla="*/ 40 h 140"/>
                  <a:gd name="T56" fmla="*/ 67 w 149"/>
                  <a:gd name="T57" fmla="*/ 28 h 140"/>
                  <a:gd name="T58" fmla="*/ 76 w 149"/>
                  <a:gd name="T59" fmla="*/ 19 h 140"/>
                  <a:gd name="T60" fmla="*/ 82 w 149"/>
                  <a:gd name="T61" fmla="*/ 9 h 140"/>
                  <a:gd name="T62" fmla="*/ 85 w 149"/>
                  <a:gd name="T63" fmla="*/ 0 h 140"/>
                  <a:gd name="T64" fmla="*/ 96 w 149"/>
                  <a:gd name="T65" fmla="*/ 7 h 140"/>
                  <a:gd name="T66" fmla="*/ 108 w 149"/>
                  <a:gd name="T67" fmla="*/ 8 h 140"/>
                  <a:gd name="T68" fmla="*/ 118 w 149"/>
                  <a:gd name="T69" fmla="*/ 19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140">
                    <a:moveTo>
                      <a:pt x="118" y="19"/>
                    </a:moveTo>
                    <a:lnTo>
                      <a:pt x="135" y="16"/>
                    </a:lnTo>
                    <a:lnTo>
                      <a:pt x="146" y="27"/>
                    </a:lnTo>
                    <a:lnTo>
                      <a:pt x="139" y="41"/>
                    </a:lnTo>
                    <a:lnTo>
                      <a:pt x="148" y="46"/>
                    </a:lnTo>
                    <a:lnTo>
                      <a:pt x="141" y="70"/>
                    </a:lnTo>
                    <a:lnTo>
                      <a:pt x="126" y="71"/>
                    </a:lnTo>
                    <a:lnTo>
                      <a:pt x="122" y="82"/>
                    </a:lnTo>
                    <a:lnTo>
                      <a:pt x="130" y="89"/>
                    </a:lnTo>
                    <a:lnTo>
                      <a:pt x="111" y="105"/>
                    </a:lnTo>
                    <a:lnTo>
                      <a:pt x="100" y="118"/>
                    </a:lnTo>
                    <a:lnTo>
                      <a:pt x="88" y="124"/>
                    </a:lnTo>
                    <a:lnTo>
                      <a:pt x="77" y="124"/>
                    </a:lnTo>
                    <a:lnTo>
                      <a:pt x="74" y="131"/>
                    </a:lnTo>
                    <a:lnTo>
                      <a:pt x="63" y="130"/>
                    </a:lnTo>
                    <a:lnTo>
                      <a:pt x="61" y="139"/>
                    </a:lnTo>
                    <a:lnTo>
                      <a:pt x="46" y="139"/>
                    </a:lnTo>
                    <a:lnTo>
                      <a:pt x="48" y="132"/>
                    </a:lnTo>
                    <a:lnTo>
                      <a:pt x="37" y="132"/>
                    </a:lnTo>
                    <a:lnTo>
                      <a:pt x="0" y="132"/>
                    </a:lnTo>
                    <a:lnTo>
                      <a:pt x="9" y="120"/>
                    </a:lnTo>
                    <a:lnTo>
                      <a:pt x="17" y="115"/>
                    </a:lnTo>
                    <a:lnTo>
                      <a:pt x="25" y="108"/>
                    </a:lnTo>
                    <a:lnTo>
                      <a:pt x="31" y="64"/>
                    </a:lnTo>
                    <a:lnTo>
                      <a:pt x="36" y="49"/>
                    </a:lnTo>
                    <a:lnTo>
                      <a:pt x="42" y="51"/>
                    </a:lnTo>
                    <a:lnTo>
                      <a:pt x="43" y="41"/>
                    </a:lnTo>
                    <a:lnTo>
                      <a:pt x="67" y="40"/>
                    </a:lnTo>
                    <a:lnTo>
                      <a:pt x="67" y="28"/>
                    </a:lnTo>
                    <a:lnTo>
                      <a:pt x="76" y="19"/>
                    </a:lnTo>
                    <a:lnTo>
                      <a:pt x="82" y="9"/>
                    </a:lnTo>
                    <a:lnTo>
                      <a:pt x="85" y="0"/>
                    </a:lnTo>
                    <a:lnTo>
                      <a:pt x="96" y="7"/>
                    </a:lnTo>
                    <a:lnTo>
                      <a:pt x="108" y="8"/>
                    </a:lnTo>
                    <a:lnTo>
                      <a:pt x="118" y="19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82" name="Freeform 190">
                <a:extLst>
                  <a:ext uri="{FF2B5EF4-FFF2-40B4-BE49-F238E27FC236}">
                    <a16:creationId xmlns:a16="http://schemas.microsoft.com/office/drawing/2014/main" id="{5C1EC212-A1C0-5A69-964D-154107151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9537" y="3152017"/>
                <a:ext cx="503195" cy="564690"/>
              </a:xfrm>
              <a:custGeom>
                <a:avLst/>
                <a:gdLst>
                  <a:gd name="T0" fmla="*/ 89 w 285"/>
                  <a:gd name="T1" fmla="*/ 41 h 320"/>
                  <a:gd name="T2" fmla="*/ 100 w 285"/>
                  <a:gd name="T3" fmla="*/ 52 h 320"/>
                  <a:gd name="T4" fmla="*/ 94 w 285"/>
                  <a:gd name="T5" fmla="*/ 65 h 320"/>
                  <a:gd name="T6" fmla="*/ 102 w 285"/>
                  <a:gd name="T7" fmla="*/ 70 h 320"/>
                  <a:gd name="T8" fmla="*/ 95 w 285"/>
                  <a:gd name="T9" fmla="*/ 95 h 320"/>
                  <a:gd name="T10" fmla="*/ 80 w 285"/>
                  <a:gd name="T11" fmla="*/ 96 h 320"/>
                  <a:gd name="T12" fmla="*/ 77 w 285"/>
                  <a:gd name="T13" fmla="*/ 107 h 320"/>
                  <a:gd name="T14" fmla="*/ 84 w 285"/>
                  <a:gd name="T15" fmla="*/ 113 h 320"/>
                  <a:gd name="T16" fmla="*/ 65 w 285"/>
                  <a:gd name="T17" fmla="*/ 129 h 320"/>
                  <a:gd name="T18" fmla="*/ 54 w 285"/>
                  <a:gd name="T19" fmla="*/ 142 h 320"/>
                  <a:gd name="T20" fmla="*/ 42 w 285"/>
                  <a:gd name="T21" fmla="*/ 148 h 320"/>
                  <a:gd name="T22" fmla="*/ 31 w 285"/>
                  <a:gd name="T23" fmla="*/ 148 h 320"/>
                  <a:gd name="T24" fmla="*/ 28 w 285"/>
                  <a:gd name="T25" fmla="*/ 156 h 320"/>
                  <a:gd name="T26" fmla="*/ 17 w 285"/>
                  <a:gd name="T27" fmla="*/ 154 h 320"/>
                  <a:gd name="T28" fmla="*/ 15 w 285"/>
                  <a:gd name="T29" fmla="*/ 163 h 320"/>
                  <a:gd name="T30" fmla="*/ 0 w 285"/>
                  <a:gd name="T31" fmla="*/ 163 h 320"/>
                  <a:gd name="T32" fmla="*/ 31 w 285"/>
                  <a:gd name="T33" fmla="*/ 200 h 320"/>
                  <a:gd name="T34" fmla="*/ 46 w 285"/>
                  <a:gd name="T35" fmla="*/ 209 h 320"/>
                  <a:gd name="T36" fmla="*/ 146 w 285"/>
                  <a:gd name="T37" fmla="*/ 289 h 320"/>
                  <a:gd name="T38" fmla="*/ 160 w 285"/>
                  <a:gd name="T39" fmla="*/ 295 h 320"/>
                  <a:gd name="T40" fmla="*/ 163 w 285"/>
                  <a:gd name="T41" fmla="*/ 319 h 320"/>
                  <a:gd name="T42" fmla="*/ 176 w 285"/>
                  <a:gd name="T43" fmla="*/ 316 h 320"/>
                  <a:gd name="T44" fmla="*/ 178 w 285"/>
                  <a:gd name="T45" fmla="*/ 309 h 320"/>
                  <a:gd name="T46" fmla="*/ 202 w 285"/>
                  <a:gd name="T47" fmla="*/ 307 h 320"/>
                  <a:gd name="T48" fmla="*/ 212 w 285"/>
                  <a:gd name="T49" fmla="*/ 296 h 320"/>
                  <a:gd name="T50" fmla="*/ 220 w 285"/>
                  <a:gd name="T51" fmla="*/ 291 h 320"/>
                  <a:gd name="T52" fmla="*/ 223 w 285"/>
                  <a:gd name="T53" fmla="*/ 282 h 320"/>
                  <a:gd name="T54" fmla="*/ 246 w 285"/>
                  <a:gd name="T55" fmla="*/ 274 h 320"/>
                  <a:gd name="T56" fmla="*/ 253 w 285"/>
                  <a:gd name="T57" fmla="*/ 264 h 320"/>
                  <a:gd name="T58" fmla="*/ 264 w 285"/>
                  <a:gd name="T59" fmla="*/ 254 h 320"/>
                  <a:gd name="T60" fmla="*/ 279 w 285"/>
                  <a:gd name="T61" fmla="*/ 248 h 320"/>
                  <a:gd name="T62" fmla="*/ 284 w 285"/>
                  <a:gd name="T63" fmla="*/ 241 h 320"/>
                  <a:gd name="T64" fmla="*/ 282 w 285"/>
                  <a:gd name="T65" fmla="*/ 227 h 320"/>
                  <a:gd name="T66" fmla="*/ 259 w 285"/>
                  <a:gd name="T67" fmla="*/ 223 h 320"/>
                  <a:gd name="T68" fmla="*/ 252 w 285"/>
                  <a:gd name="T69" fmla="*/ 216 h 320"/>
                  <a:gd name="T70" fmla="*/ 250 w 285"/>
                  <a:gd name="T71" fmla="*/ 198 h 320"/>
                  <a:gd name="T72" fmla="*/ 253 w 285"/>
                  <a:gd name="T73" fmla="*/ 102 h 320"/>
                  <a:gd name="T74" fmla="*/ 246 w 285"/>
                  <a:gd name="T75" fmla="*/ 101 h 320"/>
                  <a:gd name="T76" fmla="*/ 242 w 285"/>
                  <a:gd name="T77" fmla="*/ 85 h 320"/>
                  <a:gd name="T78" fmla="*/ 229 w 285"/>
                  <a:gd name="T79" fmla="*/ 80 h 320"/>
                  <a:gd name="T80" fmla="*/ 224 w 285"/>
                  <a:gd name="T81" fmla="*/ 63 h 320"/>
                  <a:gd name="T82" fmla="*/ 227 w 285"/>
                  <a:gd name="T83" fmla="*/ 48 h 320"/>
                  <a:gd name="T84" fmla="*/ 241 w 285"/>
                  <a:gd name="T85" fmla="*/ 44 h 320"/>
                  <a:gd name="T86" fmla="*/ 233 w 285"/>
                  <a:gd name="T87" fmla="*/ 33 h 320"/>
                  <a:gd name="T88" fmla="*/ 235 w 285"/>
                  <a:gd name="T89" fmla="*/ 21 h 320"/>
                  <a:gd name="T90" fmla="*/ 242 w 285"/>
                  <a:gd name="T91" fmla="*/ 21 h 320"/>
                  <a:gd name="T92" fmla="*/ 239 w 285"/>
                  <a:gd name="T93" fmla="*/ 3 h 320"/>
                  <a:gd name="T94" fmla="*/ 196 w 285"/>
                  <a:gd name="T95" fmla="*/ 0 h 320"/>
                  <a:gd name="T96" fmla="*/ 176 w 285"/>
                  <a:gd name="T97" fmla="*/ 3 h 320"/>
                  <a:gd name="T98" fmla="*/ 160 w 285"/>
                  <a:gd name="T99" fmla="*/ 8 h 320"/>
                  <a:gd name="T100" fmla="*/ 128 w 285"/>
                  <a:gd name="T101" fmla="*/ 11 h 320"/>
                  <a:gd name="T102" fmla="*/ 117 w 285"/>
                  <a:gd name="T103" fmla="*/ 21 h 320"/>
                  <a:gd name="T104" fmla="*/ 96 w 285"/>
                  <a:gd name="T105" fmla="*/ 25 h 320"/>
                  <a:gd name="T106" fmla="*/ 89 w 285"/>
                  <a:gd name="T107" fmla="*/ 41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85" h="320">
                    <a:moveTo>
                      <a:pt x="89" y="41"/>
                    </a:moveTo>
                    <a:lnTo>
                      <a:pt x="100" y="52"/>
                    </a:lnTo>
                    <a:lnTo>
                      <a:pt x="94" y="65"/>
                    </a:lnTo>
                    <a:lnTo>
                      <a:pt x="102" y="70"/>
                    </a:lnTo>
                    <a:lnTo>
                      <a:pt x="95" y="95"/>
                    </a:lnTo>
                    <a:lnTo>
                      <a:pt x="80" y="96"/>
                    </a:lnTo>
                    <a:lnTo>
                      <a:pt x="77" y="107"/>
                    </a:lnTo>
                    <a:lnTo>
                      <a:pt x="84" y="113"/>
                    </a:lnTo>
                    <a:lnTo>
                      <a:pt x="65" y="129"/>
                    </a:lnTo>
                    <a:lnTo>
                      <a:pt x="54" y="142"/>
                    </a:lnTo>
                    <a:lnTo>
                      <a:pt x="42" y="148"/>
                    </a:lnTo>
                    <a:lnTo>
                      <a:pt x="31" y="148"/>
                    </a:lnTo>
                    <a:lnTo>
                      <a:pt x="28" y="156"/>
                    </a:lnTo>
                    <a:lnTo>
                      <a:pt x="17" y="154"/>
                    </a:lnTo>
                    <a:lnTo>
                      <a:pt x="15" y="163"/>
                    </a:lnTo>
                    <a:lnTo>
                      <a:pt x="0" y="163"/>
                    </a:lnTo>
                    <a:lnTo>
                      <a:pt x="31" y="200"/>
                    </a:lnTo>
                    <a:lnTo>
                      <a:pt x="46" y="209"/>
                    </a:lnTo>
                    <a:lnTo>
                      <a:pt x="146" y="289"/>
                    </a:lnTo>
                    <a:lnTo>
                      <a:pt x="160" y="295"/>
                    </a:lnTo>
                    <a:lnTo>
                      <a:pt x="163" y="319"/>
                    </a:lnTo>
                    <a:lnTo>
                      <a:pt x="176" y="316"/>
                    </a:lnTo>
                    <a:lnTo>
                      <a:pt x="178" y="309"/>
                    </a:lnTo>
                    <a:lnTo>
                      <a:pt x="202" y="307"/>
                    </a:lnTo>
                    <a:lnTo>
                      <a:pt x="212" y="296"/>
                    </a:lnTo>
                    <a:lnTo>
                      <a:pt x="220" y="291"/>
                    </a:lnTo>
                    <a:lnTo>
                      <a:pt x="223" y="282"/>
                    </a:lnTo>
                    <a:lnTo>
                      <a:pt x="246" y="274"/>
                    </a:lnTo>
                    <a:lnTo>
                      <a:pt x="253" y="264"/>
                    </a:lnTo>
                    <a:lnTo>
                      <a:pt x="264" y="254"/>
                    </a:lnTo>
                    <a:lnTo>
                      <a:pt x="279" y="248"/>
                    </a:lnTo>
                    <a:lnTo>
                      <a:pt x="284" y="241"/>
                    </a:lnTo>
                    <a:lnTo>
                      <a:pt x="282" y="227"/>
                    </a:lnTo>
                    <a:lnTo>
                      <a:pt x="259" y="223"/>
                    </a:lnTo>
                    <a:lnTo>
                      <a:pt x="252" y="216"/>
                    </a:lnTo>
                    <a:lnTo>
                      <a:pt x="250" y="198"/>
                    </a:lnTo>
                    <a:lnTo>
                      <a:pt x="253" y="102"/>
                    </a:lnTo>
                    <a:lnTo>
                      <a:pt x="246" y="101"/>
                    </a:lnTo>
                    <a:lnTo>
                      <a:pt x="242" y="85"/>
                    </a:lnTo>
                    <a:lnTo>
                      <a:pt x="229" y="80"/>
                    </a:lnTo>
                    <a:lnTo>
                      <a:pt x="224" y="63"/>
                    </a:lnTo>
                    <a:lnTo>
                      <a:pt x="227" y="48"/>
                    </a:lnTo>
                    <a:lnTo>
                      <a:pt x="241" y="44"/>
                    </a:lnTo>
                    <a:lnTo>
                      <a:pt x="233" y="33"/>
                    </a:lnTo>
                    <a:lnTo>
                      <a:pt x="235" y="21"/>
                    </a:lnTo>
                    <a:lnTo>
                      <a:pt x="242" y="21"/>
                    </a:lnTo>
                    <a:lnTo>
                      <a:pt x="239" y="3"/>
                    </a:lnTo>
                    <a:lnTo>
                      <a:pt x="196" y="0"/>
                    </a:lnTo>
                    <a:lnTo>
                      <a:pt x="176" y="3"/>
                    </a:lnTo>
                    <a:lnTo>
                      <a:pt x="160" y="8"/>
                    </a:lnTo>
                    <a:lnTo>
                      <a:pt x="128" y="11"/>
                    </a:lnTo>
                    <a:lnTo>
                      <a:pt x="117" y="21"/>
                    </a:lnTo>
                    <a:lnTo>
                      <a:pt x="96" y="25"/>
                    </a:lnTo>
                    <a:lnTo>
                      <a:pt x="89" y="41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83" name="Freeform 191">
                <a:extLst>
                  <a:ext uri="{FF2B5EF4-FFF2-40B4-BE49-F238E27FC236}">
                    <a16:creationId xmlns:a16="http://schemas.microsoft.com/office/drawing/2014/main" id="{ACBBEA18-693F-C8EA-ED11-B5C98FBDDE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0078" y="3862992"/>
                <a:ext cx="242163" cy="369644"/>
              </a:xfrm>
              <a:custGeom>
                <a:avLst/>
                <a:gdLst>
                  <a:gd name="T0" fmla="*/ 0 w 138"/>
                  <a:gd name="T1" fmla="*/ 157 h 209"/>
                  <a:gd name="T2" fmla="*/ 26 w 138"/>
                  <a:gd name="T3" fmla="*/ 135 h 209"/>
                  <a:gd name="T4" fmla="*/ 35 w 138"/>
                  <a:gd name="T5" fmla="*/ 124 h 209"/>
                  <a:gd name="T6" fmla="*/ 47 w 138"/>
                  <a:gd name="T7" fmla="*/ 113 h 209"/>
                  <a:gd name="T8" fmla="*/ 63 w 138"/>
                  <a:gd name="T9" fmla="*/ 102 h 209"/>
                  <a:gd name="T10" fmla="*/ 72 w 138"/>
                  <a:gd name="T11" fmla="*/ 85 h 209"/>
                  <a:gd name="T12" fmla="*/ 79 w 138"/>
                  <a:gd name="T13" fmla="*/ 58 h 209"/>
                  <a:gd name="T14" fmla="*/ 83 w 138"/>
                  <a:gd name="T15" fmla="*/ 51 h 209"/>
                  <a:gd name="T16" fmla="*/ 92 w 138"/>
                  <a:gd name="T17" fmla="*/ 45 h 209"/>
                  <a:gd name="T18" fmla="*/ 94 w 138"/>
                  <a:gd name="T19" fmla="*/ 25 h 209"/>
                  <a:gd name="T20" fmla="*/ 91 w 138"/>
                  <a:gd name="T21" fmla="*/ 1 h 209"/>
                  <a:gd name="T22" fmla="*/ 97 w 138"/>
                  <a:gd name="T23" fmla="*/ 0 h 209"/>
                  <a:gd name="T24" fmla="*/ 100 w 138"/>
                  <a:gd name="T25" fmla="*/ 10 h 209"/>
                  <a:gd name="T26" fmla="*/ 104 w 138"/>
                  <a:gd name="T27" fmla="*/ 18 h 209"/>
                  <a:gd name="T28" fmla="*/ 111 w 138"/>
                  <a:gd name="T29" fmla="*/ 32 h 209"/>
                  <a:gd name="T30" fmla="*/ 111 w 138"/>
                  <a:gd name="T31" fmla="*/ 40 h 209"/>
                  <a:gd name="T32" fmla="*/ 105 w 138"/>
                  <a:gd name="T33" fmla="*/ 43 h 209"/>
                  <a:gd name="T34" fmla="*/ 108 w 138"/>
                  <a:gd name="T35" fmla="*/ 46 h 209"/>
                  <a:gd name="T36" fmla="*/ 111 w 138"/>
                  <a:gd name="T37" fmla="*/ 54 h 209"/>
                  <a:gd name="T38" fmla="*/ 116 w 138"/>
                  <a:gd name="T39" fmla="*/ 62 h 209"/>
                  <a:gd name="T40" fmla="*/ 115 w 138"/>
                  <a:gd name="T41" fmla="*/ 69 h 209"/>
                  <a:gd name="T42" fmla="*/ 108 w 138"/>
                  <a:gd name="T43" fmla="*/ 73 h 209"/>
                  <a:gd name="T44" fmla="*/ 109 w 138"/>
                  <a:gd name="T45" fmla="*/ 81 h 209"/>
                  <a:gd name="T46" fmla="*/ 120 w 138"/>
                  <a:gd name="T47" fmla="*/ 95 h 209"/>
                  <a:gd name="T48" fmla="*/ 128 w 138"/>
                  <a:gd name="T49" fmla="*/ 111 h 209"/>
                  <a:gd name="T50" fmla="*/ 121 w 138"/>
                  <a:gd name="T51" fmla="*/ 120 h 209"/>
                  <a:gd name="T52" fmla="*/ 115 w 138"/>
                  <a:gd name="T53" fmla="*/ 139 h 209"/>
                  <a:gd name="T54" fmla="*/ 125 w 138"/>
                  <a:gd name="T55" fmla="*/ 156 h 209"/>
                  <a:gd name="T56" fmla="*/ 132 w 138"/>
                  <a:gd name="T57" fmla="*/ 176 h 209"/>
                  <a:gd name="T58" fmla="*/ 137 w 138"/>
                  <a:gd name="T59" fmla="*/ 185 h 209"/>
                  <a:gd name="T60" fmla="*/ 92 w 138"/>
                  <a:gd name="T61" fmla="*/ 190 h 209"/>
                  <a:gd name="T62" fmla="*/ 69 w 138"/>
                  <a:gd name="T63" fmla="*/ 193 h 209"/>
                  <a:gd name="T64" fmla="*/ 60 w 138"/>
                  <a:gd name="T65" fmla="*/ 200 h 209"/>
                  <a:gd name="T66" fmla="*/ 60 w 138"/>
                  <a:gd name="T67" fmla="*/ 206 h 209"/>
                  <a:gd name="T68" fmla="*/ 40 w 138"/>
                  <a:gd name="T69" fmla="*/ 208 h 209"/>
                  <a:gd name="T70" fmla="*/ 37 w 138"/>
                  <a:gd name="T71" fmla="*/ 193 h 209"/>
                  <a:gd name="T72" fmla="*/ 44 w 138"/>
                  <a:gd name="T73" fmla="*/ 178 h 209"/>
                  <a:gd name="T74" fmla="*/ 37 w 138"/>
                  <a:gd name="T75" fmla="*/ 170 h 209"/>
                  <a:gd name="T76" fmla="*/ 22 w 138"/>
                  <a:gd name="T77" fmla="*/ 164 h 209"/>
                  <a:gd name="T78" fmla="*/ 0 w 138"/>
                  <a:gd name="T79" fmla="*/ 157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8" h="209">
                    <a:moveTo>
                      <a:pt x="0" y="157"/>
                    </a:moveTo>
                    <a:lnTo>
                      <a:pt x="26" y="135"/>
                    </a:lnTo>
                    <a:lnTo>
                      <a:pt x="35" y="124"/>
                    </a:lnTo>
                    <a:lnTo>
                      <a:pt x="47" y="113"/>
                    </a:lnTo>
                    <a:lnTo>
                      <a:pt x="63" y="102"/>
                    </a:lnTo>
                    <a:lnTo>
                      <a:pt x="72" y="85"/>
                    </a:lnTo>
                    <a:lnTo>
                      <a:pt x="79" y="58"/>
                    </a:lnTo>
                    <a:lnTo>
                      <a:pt x="83" y="51"/>
                    </a:lnTo>
                    <a:lnTo>
                      <a:pt x="92" y="45"/>
                    </a:lnTo>
                    <a:lnTo>
                      <a:pt x="94" y="25"/>
                    </a:lnTo>
                    <a:lnTo>
                      <a:pt x="91" y="1"/>
                    </a:lnTo>
                    <a:lnTo>
                      <a:pt x="97" y="0"/>
                    </a:lnTo>
                    <a:lnTo>
                      <a:pt x="100" y="10"/>
                    </a:lnTo>
                    <a:lnTo>
                      <a:pt x="104" y="18"/>
                    </a:lnTo>
                    <a:lnTo>
                      <a:pt x="111" y="32"/>
                    </a:lnTo>
                    <a:lnTo>
                      <a:pt x="111" y="40"/>
                    </a:lnTo>
                    <a:lnTo>
                      <a:pt x="105" y="43"/>
                    </a:lnTo>
                    <a:lnTo>
                      <a:pt x="108" y="46"/>
                    </a:lnTo>
                    <a:lnTo>
                      <a:pt x="111" y="54"/>
                    </a:lnTo>
                    <a:lnTo>
                      <a:pt x="116" y="62"/>
                    </a:lnTo>
                    <a:lnTo>
                      <a:pt x="115" y="69"/>
                    </a:lnTo>
                    <a:lnTo>
                      <a:pt x="108" y="73"/>
                    </a:lnTo>
                    <a:lnTo>
                      <a:pt x="109" y="81"/>
                    </a:lnTo>
                    <a:lnTo>
                      <a:pt x="120" y="95"/>
                    </a:lnTo>
                    <a:lnTo>
                      <a:pt x="128" y="111"/>
                    </a:lnTo>
                    <a:lnTo>
                      <a:pt x="121" y="120"/>
                    </a:lnTo>
                    <a:lnTo>
                      <a:pt x="115" y="139"/>
                    </a:lnTo>
                    <a:lnTo>
                      <a:pt x="125" y="156"/>
                    </a:lnTo>
                    <a:lnTo>
                      <a:pt x="132" y="176"/>
                    </a:lnTo>
                    <a:lnTo>
                      <a:pt x="137" y="185"/>
                    </a:lnTo>
                    <a:lnTo>
                      <a:pt x="92" y="190"/>
                    </a:lnTo>
                    <a:lnTo>
                      <a:pt x="69" y="193"/>
                    </a:lnTo>
                    <a:lnTo>
                      <a:pt x="60" y="200"/>
                    </a:lnTo>
                    <a:lnTo>
                      <a:pt x="60" y="206"/>
                    </a:lnTo>
                    <a:lnTo>
                      <a:pt x="40" y="208"/>
                    </a:lnTo>
                    <a:lnTo>
                      <a:pt x="37" y="193"/>
                    </a:lnTo>
                    <a:lnTo>
                      <a:pt x="44" y="178"/>
                    </a:lnTo>
                    <a:lnTo>
                      <a:pt x="37" y="170"/>
                    </a:lnTo>
                    <a:lnTo>
                      <a:pt x="22" y="164"/>
                    </a:lnTo>
                    <a:lnTo>
                      <a:pt x="0" y="157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84" name="Freeform 210">
                <a:extLst>
                  <a:ext uri="{FF2B5EF4-FFF2-40B4-BE49-F238E27FC236}">
                    <a16:creationId xmlns:a16="http://schemas.microsoft.com/office/drawing/2014/main" id="{ACA482F2-76C2-249E-5D43-67379F5490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7203" y="4025006"/>
                <a:ext cx="117936" cy="128982"/>
              </a:xfrm>
              <a:custGeom>
                <a:avLst/>
                <a:gdLst>
                  <a:gd name="T0" fmla="*/ 0 w 67"/>
                  <a:gd name="T1" fmla="*/ 26 h 74"/>
                  <a:gd name="T2" fmla="*/ 14 w 67"/>
                  <a:gd name="T3" fmla="*/ 0 h 74"/>
                  <a:gd name="T4" fmla="*/ 23 w 67"/>
                  <a:gd name="T5" fmla="*/ 17 h 74"/>
                  <a:gd name="T6" fmla="*/ 34 w 67"/>
                  <a:gd name="T7" fmla="*/ 20 h 74"/>
                  <a:gd name="T8" fmla="*/ 38 w 67"/>
                  <a:gd name="T9" fmla="*/ 34 h 74"/>
                  <a:gd name="T10" fmla="*/ 47 w 67"/>
                  <a:gd name="T11" fmla="*/ 36 h 74"/>
                  <a:gd name="T12" fmla="*/ 49 w 67"/>
                  <a:gd name="T13" fmla="*/ 53 h 74"/>
                  <a:gd name="T14" fmla="*/ 66 w 67"/>
                  <a:gd name="T15" fmla="*/ 59 h 74"/>
                  <a:gd name="T16" fmla="*/ 63 w 67"/>
                  <a:gd name="T17" fmla="*/ 67 h 74"/>
                  <a:gd name="T18" fmla="*/ 54 w 67"/>
                  <a:gd name="T19" fmla="*/ 73 h 74"/>
                  <a:gd name="T20" fmla="*/ 36 w 67"/>
                  <a:gd name="T21" fmla="*/ 68 h 74"/>
                  <a:gd name="T22" fmla="*/ 0 w 67"/>
                  <a:gd name="T23" fmla="*/ 2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7" h="74">
                    <a:moveTo>
                      <a:pt x="0" y="26"/>
                    </a:moveTo>
                    <a:lnTo>
                      <a:pt x="14" y="0"/>
                    </a:lnTo>
                    <a:lnTo>
                      <a:pt x="23" y="17"/>
                    </a:lnTo>
                    <a:lnTo>
                      <a:pt x="34" y="20"/>
                    </a:lnTo>
                    <a:lnTo>
                      <a:pt x="38" y="34"/>
                    </a:lnTo>
                    <a:lnTo>
                      <a:pt x="47" y="36"/>
                    </a:lnTo>
                    <a:lnTo>
                      <a:pt x="49" y="53"/>
                    </a:lnTo>
                    <a:lnTo>
                      <a:pt x="66" y="59"/>
                    </a:lnTo>
                    <a:lnTo>
                      <a:pt x="63" y="67"/>
                    </a:lnTo>
                    <a:lnTo>
                      <a:pt x="54" y="73"/>
                    </a:lnTo>
                    <a:lnTo>
                      <a:pt x="36" y="68"/>
                    </a:lnTo>
                    <a:lnTo>
                      <a:pt x="0" y="26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85" name="Freeform 211">
                <a:extLst>
                  <a:ext uri="{FF2B5EF4-FFF2-40B4-BE49-F238E27FC236}">
                    <a16:creationId xmlns:a16="http://schemas.microsoft.com/office/drawing/2014/main" id="{E9AC365A-D6DE-E0AF-6382-C11C0392A9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2977" y="3438295"/>
                <a:ext cx="268895" cy="405822"/>
              </a:xfrm>
              <a:custGeom>
                <a:avLst/>
                <a:gdLst>
                  <a:gd name="T0" fmla="*/ 112 w 152"/>
                  <a:gd name="T1" fmla="*/ 0 h 229"/>
                  <a:gd name="T2" fmla="*/ 107 w 152"/>
                  <a:gd name="T3" fmla="*/ 20 h 229"/>
                  <a:gd name="T4" fmla="*/ 100 w 152"/>
                  <a:gd name="T5" fmla="*/ 29 h 229"/>
                  <a:gd name="T6" fmla="*/ 66 w 152"/>
                  <a:gd name="T7" fmla="*/ 31 h 229"/>
                  <a:gd name="T8" fmla="*/ 66 w 152"/>
                  <a:gd name="T9" fmla="*/ 81 h 229"/>
                  <a:gd name="T10" fmla="*/ 53 w 152"/>
                  <a:gd name="T11" fmla="*/ 76 h 229"/>
                  <a:gd name="T12" fmla="*/ 44 w 152"/>
                  <a:gd name="T13" fmla="*/ 84 h 229"/>
                  <a:gd name="T14" fmla="*/ 41 w 152"/>
                  <a:gd name="T15" fmla="*/ 97 h 229"/>
                  <a:gd name="T16" fmla="*/ 40 w 152"/>
                  <a:gd name="T17" fmla="*/ 118 h 229"/>
                  <a:gd name="T18" fmla="*/ 26 w 152"/>
                  <a:gd name="T19" fmla="*/ 118 h 229"/>
                  <a:gd name="T20" fmla="*/ 6 w 152"/>
                  <a:gd name="T21" fmla="*/ 115 h 229"/>
                  <a:gd name="T22" fmla="*/ 0 w 152"/>
                  <a:gd name="T23" fmla="*/ 113 h 229"/>
                  <a:gd name="T24" fmla="*/ 0 w 152"/>
                  <a:gd name="T25" fmla="*/ 156 h 229"/>
                  <a:gd name="T26" fmla="*/ 4 w 152"/>
                  <a:gd name="T27" fmla="*/ 162 h 229"/>
                  <a:gd name="T28" fmla="*/ 4 w 152"/>
                  <a:gd name="T29" fmla="*/ 195 h 229"/>
                  <a:gd name="T30" fmla="*/ 17 w 152"/>
                  <a:gd name="T31" fmla="*/ 192 h 229"/>
                  <a:gd name="T32" fmla="*/ 23 w 152"/>
                  <a:gd name="T33" fmla="*/ 201 h 229"/>
                  <a:gd name="T34" fmla="*/ 33 w 152"/>
                  <a:gd name="T35" fmla="*/ 205 h 229"/>
                  <a:gd name="T36" fmla="*/ 44 w 152"/>
                  <a:gd name="T37" fmla="*/ 220 h 229"/>
                  <a:gd name="T38" fmla="*/ 55 w 152"/>
                  <a:gd name="T39" fmla="*/ 228 h 229"/>
                  <a:gd name="T40" fmla="*/ 70 w 152"/>
                  <a:gd name="T41" fmla="*/ 209 h 229"/>
                  <a:gd name="T42" fmla="*/ 81 w 152"/>
                  <a:gd name="T43" fmla="*/ 215 h 229"/>
                  <a:gd name="T44" fmla="*/ 132 w 152"/>
                  <a:gd name="T45" fmla="*/ 219 h 229"/>
                  <a:gd name="T46" fmla="*/ 151 w 152"/>
                  <a:gd name="T47" fmla="*/ 217 h 229"/>
                  <a:gd name="T48" fmla="*/ 149 w 152"/>
                  <a:gd name="T49" fmla="*/ 198 h 229"/>
                  <a:gd name="T50" fmla="*/ 138 w 152"/>
                  <a:gd name="T51" fmla="*/ 195 h 229"/>
                  <a:gd name="T52" fmla="*/ 140 w 152"/>
                  <a:gd name="T53" fmla="*/ 84 h 229"/>
                  <a:gd name="T54" fmla="*/ 132 w 152"/>
                  <a:gd name="T55" fmla="*/ 75 h 229"/>
                  <a:gd name="T56" fmla="*/ 132 w 152"/>
                  <a:gd name="T57" fmla="*/ 53 h 229"/>
                  <a:gd name="T58" fmla="*/ 142 w 152"/>
                  <a:gd name="T59" fmla="*/ 50 h 229"/>
                  <a:gd name="T60" fmla="*/ 143 w 152"/>
                  <a:gd name="T61" fmla="*/ 36 h 229"/>
                  <a:gd name="T62" fmla="*/ 112 w 152"/>
                  <a:gd name="T63" fmla="*/ 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29">
                    <a:moveTo>
                      <a:pt x="112" y="0"/>
                    </a:moveTo>
                    <a:lnTo>
                      <a:pt x="107" y="20"/>
                    </a:lnTo>
                    <a:lnTo>
                      <a:pt x="100" y="29"/>
                    </a:lnTo>
                    <a:lnTo>
                      <a:pt x="66" y="31"/>
                    </a:lnTo>
                    <a:lnTo>
                      <a:pt x="66" y="81"/>
                    </a:lnTo>
                    <a:lnTo>
                      <a:pt x="53" y="76"/>
                    </a:lnTo>
                    <a:lnTo>
                      <a:pt x="44" y="84"/>
                    </a:lnTo>
                    <a:lnTo>
                      <a:pt x="41" y="97"/>
                    </a:lnTo>
                    <a:lnTo>
                      <a:pt x="40" y="118"/>
                    </a:lnTo>
                    <a:lnTo>
                      <a:pt x="26" y="118"/>
                    </a:lnTo>
                    <a:lnTo>
                      <a:pt x="6" y="115"/>
                    </a:lnTo>
                    <a:lnTo>
                      <a:pt x="0" y="113"/>
                    </a:lnTo>
                    <a:lnTo>
                      <a:pt x="0" y="156"/>
                    </a:lnTo>
                    <a:lnTo>
                      <a:pt x="4" y="162"/>
                    </a:lnTo>
                    <a:lnTo>
                      <a:pt x="4" y="195"/>
                    </a:lnTo>
                    <a:lnTo>
                      <a:pt x="17" y="192"/>
                    </a:lnTo>
                    <a:lnTo>
                      <a:pt x="23" y="201"/>
                    </a:lnTo>
                    <a:lnTo>
                      <a:pt x="33" y="205"/>
                    </a:lnTo>
                    <a:lnTo>
                      <a:pt x="44" y="220"/>
                    </a:lnTo>
                    <a:lnTo>
                      <a:pt x="55" y="228"/>
                    </a:lnTo>
                    <a:lnTo>
                      <a:pt x="70" y="209"/>
                    </a:lnTo>
                    <a:lnTo>
                      <a:pt x="81" y="215"/>
                    </a:lnTo>
                    <a:lnTo>
                      <a:pt x="132" y="219"/>
                    </a:lnTo>
                    <a:lnTo>
                      <a:pt x="151" y="217"/>
                    </a:lnTo>
                    <a:lnTo>
                      <a:pt x="149" y="198"/>
                    </a:lnTo>
                    <a:lnTo>
                      <a:pt x="138" y="195"/>
                    </a:lnTo>
                    <a:lnTo>
                      <a:pt x="140" y="84"/>
                    </a:lnTo>
                    <a:lnTo>
                      <a:pt x="132" y="75"/>
                    </a:lnTo>
                    <a:lnTo>
                      <a:pt x="132" y="53"/>
                    </a:lnTo>
                    <a:lnTo>
                      <a:pt x="142" y="50"/>
                    </a:lnTo>
                    <a:lnTo>
                      <a:pt x="143" y="36"/>
                    </a:lnTo>
                    <a:lnTo>
                      <a:pt x="112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86" name="Freeform 212">
                <a:extLst>
                  <a:ext uri="{FF2B5EF4-FFF2-40B4-BE49-F238E27FC236}">
                    <a16:creationId xmlns:a16="http://schemas.microsoft.com/office/drawing/2014/main" id="{F28D3780-D91B-52BC-EBD3-209C689F3A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8015" y="4153988"/>
                <a:ext cx="182408" cy="254818"/>
              </a:xfrm>
              <a:custGeom>
                <a:avLst/>
                <a:gdLst>
                  <a:gd name="T0" fmla="*/ 0 w 103"/>
                  <a:gd name="T1" fmla="*/ 133 h 145"/>
                  <a:gd name="T2" fmla="*/ 5 w 103"/>
                  <a:gd name="T3" fmla="*/ 126 h 145"/>
                  <a:gd name="T4" fmla="*/ 10 w 103"/>
                  <a:gd name="T5" fmla="*/ 114 h 145"/>
                  <a:gd name="T6" fmla="*/ 3 w 103"/>
                  <a:gd name="T7" fmla="*/ 108 h 145"/>
                  <a:gd name="T8" fmla="*/ 2 w 103"/>
                  <a:gd name="T9" fmla="*/ 101 h 145"/>
                  <a:gd name="T10" fmla="*/ 12 w 103"/>
                  <a:gd name="T11" fmla="*/ 97 h 145"/>
                  <a:gd name="T12" fmla="*/ 19 w 103"/>
                  <a:gd name="T13" fmla="*/ 95 h 145"/>
                  <a:gd name="T14" fmla="*/ 27 w 103"/>
                  <a:gd name="T15" fmla="*/ 104 h 145"/>
                  <a:gd name="T16" fmla="*/ 39 w 103"/>
                  <a:gd name="T17" fmla="*/ 100 h 145"/>
                  <a:gd name="T18" fmla="*/ 48 w 103"/>
                  <a:gd name="T19" fmla="*/ 86 h 145"/>
                  <a:gd name="T20" fmla="*/ 46 w 103"/>
                  <a:gd name="T21" fmla="*/ 72 h 145"/>
                  <a:gd name="T22" fmla="*/ 38 w 103"/>
                  <a:gd name="T23" fmla="*/ 65 h 145"/>
                  <a:gd name="T24" fmla="*/ 34 w 103"/>
                  <a:gd name="T25" fmla="*/ 55 h 145"/>
                  <a:gd name="T26" fmla="*/ 37 w 103"/>
                  <a:gd name="T27" fmla="*/ 47 h 145"/>
                  <a:gd name="T28" fmla="*/ 35 w 103"/>
                  <a:gd name="T29" fmla="*/ 38 h 145"/>
                  <a:gd name="T30" fmla="*/ 24 w 103"/>
                  <a:gd name="T31" fmla="*/ 38 h 145"/>
                  <a:gd name="T32" fmla="*/ 24 w 103"/>
                  <a:gd name="T33" fmla="*/ 25 h 145"/>
                  <a:gd name="T34" fmla="*/ 69 w 103"/>
                  <a:gd name="T35" fmla="*/ 19 h 145"/>
                  <a:gd name="T36" fmla="*/ 75 w 103"/>
                  <a:gd name="T37" fmla="*/ 10 h 145"/>
                  <a:gd name="T38" fmla="*/ 82 w 103"/>
                  <a:gd name="T39" fmla="*/ 2 h 145"/>
                  <a:gd name="T40" fmla="*/ 93 w 103"/>
                  <a:gd name="T41" fmla="*/ 0 h 145"/>
                  <a:gd name="T42" fmla="*/ 102 w 103"/>
                  <a:gd name="T43" fmla="*/ 3 h 145"/>
                  <a:gd name="T44" fmla="*/ 98 w 103"/>
                  <a:gd name="T45" fmla="*/ 22 h 145"/>
                  <a:gd name="T46" fmla="*/ 94 w 103"/>
                  <a:gd name="T47" fmla="*/ 26 h 145"/>
                  <a:gd name="T48" fmla="*/ 93 w 103"/>
                  <a:gd name="T49" fmla="*/ 71 h 145"/>
                  <a:gd name="T50" fmla="*/ 89 w 103"/>
                  <a:gd name="T51" fmla="*/ 77 h 145"/>
                  <a:gd name="T52" fmla="*/ 83 w 103"/>
                  <a:gd name="T53" fmla="*/ 84 h 145"/>
                  <a:gd name="T54" fmla="*/ 82 w 103"/>
                  <a:gd name="T55" fmla="*/ 103 h 145"/>
                  <a:gd name="T56" fmla="*/ 70 w 103"/>
                  <a:gd name="T57" fmla="*/ 104 h 145"/>
                  <a:gd name="T58" fmla="*/ 69 w 103"/>
                  <a:gd name="T59" fmla="*/ 128 h 145"/>
                  <a:gd name="T60" fmla="*/ 54 w 103"/>
                  <a:gd name="T61" fmla="*/ 134 h 145"/>
                  <a:gd name="T62" fmla="*/ 51 w 103"/>
                  <a:gd name="T63" fmla="*/ 139 h 145"/>
                  <a:gd name="T64" fmla="*/ 39 w 103"/>
                  <a:gd name="T65" fmla="*/ 139 h 145"/>
                  <a:gd name="T66" fmla="*/ 32 w 103"/>
                  <a:gd name="T67" fmla="*/ 135 h 145"/>
                  <a:gd name="T68" fmla="*/ 22 w 103"/>
                  <a:gd name="T69" fmla="*/ 139 h 145"/>
                  <a:gd name="T70" fmla="*/ 14 w 103"/>
                  <a:gd name="T71" fmla="*/ 142 h 145"/>
                  <a:gd name="T72" fmla="*/ 8 w 103"/>
                  <a:gd name="T73" fmla="*/ 144 h 145"/>
                  <a:gd name="T74" fmla="*/ 8 w 103"/>
                  <a:gd name="T75" fmla="*/ 137 h 145"/>
                  <a:gd name="T76" fmla="*/ 0 w 103"/>
                  <a:gd name="T77" fmla="*/ 133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3" h="145">
                    <a:moveTo>
                      <a:pt x="0" y="133"/>
                    </a:moveTo>
                    <a:lnTo>
                      <a:pt x="5" y="126"/>
                    </a:lnTo>
                    <a:lnTo>
                      <a:pt x="10" y="114"/>
                    </a:lnTo>
                    <a:lnTo>
                      <a:pt x="3" y="108"/>
                    </a:lnTo>
                    <a:lnTo>
                      <a:pt x="2" y="101"/>
                    </a:lnTo>
                    <a:lnTo>
                      <a:pt x="12" y="97"/>
                    </a:lnTo>
                    <a:lnTo>
                      <a:pt x="19" y="95"/>
                    </a:lnTo>
                    <a:lnTo>
                      <a:pt x="27" y="104"/>
                    </a:lnTo>
                    <a:lnTo>
                      <a:pt x="39" y="100"/>
                    </a:lnTo>
                    <a:lnTo>
                      <a:pt x="48" y="86"/>
                    </a:lnTo>
                    <a:lnTo>
                      <a:pt x="46" y="72"/>
                    </a:lnTo>
                    <a:lnTo>
                      <a:pt x="38" y="65"/>
                    </a:lnTo>
                    <a:lnTo>
                      <a:pt x="34" y="55"/>
                    </a:lnTo>
                    <a:lnTo>
                      <a:pt x="37" y="47"/>
                    </a:lnTo>
                    <a:lnTo>
                      <a:pt x="35" y="38"/>
                    </a:lnTo>
                    <a:lnTo>
                      <a:pt x="24" y="38"/>
                    </a:lnTo>
                    <a:lnTo>
                      <a:pt x="24" y="25"/>
                    </a:lnTo>
                    <a:lnTo>
                      <a:pt x="69" y="19"/>
                    </a:lnTo>
                    <a:lnTo>
                      <a:pt x="75" y="10"/>
                    </a:lnTo>
                    <a:lnTo>
                      <a:pt x="82" y="2"/>
                    </a:lnTo>
                    <a:lnTo>
                      <a:pt x="93" y="0"/>
                    </a:lnTo>
                    <a:lnTo>
                      <a:pt x="102" y="3"/>
                    </a:lnTo>
                    <a:lnTo>
                      <a:pt x="98" y="22"/>
                    </a:lnTo>
                    <a:lnTo>
                      <a:pt x="94" y="26"/>
                    </a:lnTo>
                    <a:lnTo>
                      <a:pt x="93" y="71"/>
                    </a:lnTo>
                    <a:lnTo>
                      <a:pt x="89" y="77"/>
                    </a:lnTo>
                    <a:lnTo>
                      <a:pt x="83" y="84"/>
                    </a:lnTo>
                    <a:lnTo>
                      <a:pt x="82" y="103"/>
                    </a:lnTo>
                    <a:lnTo>
                      <a:pt x="70" y="104"/>
                    </a:lnTo>
                    <a:lnTo>
                      <a:pt x="69" y="128"/>
                    </a:lnTo>
                    <a:lnTo>
                      <a:pt x="54" y="134"/>
                    </a:lnTo>
                    <a:lnTo>
                      <a:pt x="51" y="139"/>
                    </a:lnTo>
                    <a:lnTo>
                      <a:pt x="39" y="139"/>
                    </a:lnTo>
                    <a:lnTo>
                      <a:pt x="32" y="135"/>
                    </a:lnTo>
                    <a:lnTo>
                      <a:pt x="22" y="139"/>
                    </a:lnTo>
                    <a:lnTo>
                      <a:pt x="14" y="142"/>
                    </a:lnTo>
                    <a:lnTo>
                      <a:pt x="8" y="144"/>
                    </a:lnTo>
                    <a:lnTo>
                      <a:pt x="8" y="137"/>
                    </a:lnTo>
                    <a:lnTo>
                      <a:pt x="0" y="133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87" name="Freeform 213">
                <a:extLst>
                  <a:ext uri="{FF2B5EF4-FFF2-40B4-BE49-F238E27FC236}">
                    <a16:creationId xmlns:a16="http://schemas.microsoft.com/office/drawing/2014/main" id="{ACF5752E-7F9E-0DEC-BE94-FD8D9A9EC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2167" y="4116237"/>
                <a:ext cx="495332" cy="550534"/>
              </a:xfrm>
              <a:custGeom>
                <a:avLst/>
                <a:gdLst>
                  <a:gd name="T0" fmla="*/ 1 w 282"/>
                  <a:gd name="T1" fmla="*/ 174 h 311"/>
                  <a:gd name="T2" fmla="*/ 7 w 282"/>
                  <a:gd name="T3" fmla="*/ 183 h 311"/>
                  <a:gd name="T4" fmla="*/ 42 w 282"/>
                  <a:gd name="T5" fmla="*/ 178 h 311"/>
                  <a:gd name="T6" fmla="*/ 75 w 282"/>
                  <a:gd name="T7" fmla="*/ 206 h 311"/>
                  <a:gd name="T8" fmla="*/ 82 w 282"/>
                  <a:gd name="T9" fmla="*/ 217 h 311"/>
                  <a:gd name="T10" fmla="*/ 110 w 282"/>
                  <a:gd name="T11" fmla="*/ 201 h 311"/>
                  <a:gd name="T12" fmla="*/ 124 w 282"/>
                  <a:gd name="T13" fmla="*/ 213 h 311"/>
                  <a:gd name="T14" fmla="*/ 139 w 282"/>
                  <a:gd name="T15" fmla="*/ 206 h 311"/>
                  <a:gd name="T16" fmla="*/ 146 w 282"/>
                  <a:gd name="T17" fmla="*/ 247 h 311"/>
                  <a:gd name="T18" fmla="*/ 155 w 282"/>
                  <a:gd name="T19" fmla="*/ 267 h 311"/>
                  <a:gd name="T20" fmla="*/ 188 w 282"/>
                  <a:gd name="T21" fmla="*/ 268 h 311"/>
                  <a:gd name="T22" fmla="*/ 199 w 282"/>
                  <a:gd name="T23" fmla="*/ 286 h 311"/>
                  <a:gd name="T24" fmla="*/ 215 w 282"/>
                  <a:gd name="T25" fmla="*/ 275 h 311"/>
                  <a:gd name="T26" fmla="*/ 228 w 282"/>
                  <a:gd name="T27" fmla="*/ 286 h 311"/>
                  <a:gd name="T28" fmla="*/ 237 w 282"/>
                  <a:gd name="T29" fmla="*/ 310 h 311"/>
                  <a:gd name="T30" fmla="*/ 257 w 282"/>
                  <a:gd name="T31" fmla="*/ 300 h 311"/>
                  <a:gd name="T32" fmla="*/ 244 w 282"/>
                  <a:gd name="T33" fmla="*/ 281 h 311"/>
                  <a:gd name="T34" fmla="*/ 242 w 282"/>
                  <a:gd name="T35" fmla="*/ 231 h 311"/>
                  <a:gd name="T36" fmla="*/ 258 w 282"/>
                  <a:gd name="T37" fmla="*/ 217 h 311"/>
                  <a:gd name="T38" fmla="*/ 262 w 282"/>
                  <a:gd name="T39" fmla="*/ 200 h 311"/>
                  <a:gd name="T40" fmla="*/ 257 w 282"/>
                  <a:gd name="T41" fmla="*/ 180 h 311"/>
                  <a:gd name="T42" fmla="*/ 257 w 282"/>
                  <a:gd name="T43" fmla="*/ 159 h 311"/>
                  <a:gd name="T44" fmla="*/ 247 w 282"/>
                  <a:gd name="T45" fmla="*/ 144 h 311"/>
                  <a:gd name="T46" fmla="*/ 241 w 282"/>
                  <a:gd name="T47" fmla="*/ 130 h 311"/>
                  <a:gd name="T48" fmla="*/ 246 w 282"/>
                  <a:gd name="T49" fmla="*/ 116 h 311"/>
                  <a:gd name="T50" fmla="*/ 253 w 282"/>
                  <a:gd name="T51" fmla="*/ 102 h 311"/>
                  <a:gd name="T52" fmla="*/ 272 w 282"/>
                  <a:gd name="T53" fmla="*/ 62 h 311"/>
                  <a:gd name="T54" fmla="*/ 281 w 282"/>
                  <a:gd name="T55" fmla="*/ 48 h 311"/>
                  <a:gd name="T56" fmla="*/ 272 w 282"/>
                  <a:gd name="T57" fmla="*/ 42 h 311"/>
                  <a:gd name="T58" fmla="*/ 268 w 282"/>
                  <a:gd name="T59" fmla="*/ 21 h 311"/>
                  <a:gd name="T60" fmla="*/ 253 w 282"/>
                  <a:gd name="T61" fmla="*/ 11 h 311"/>
                  <a:gd name="T62" fmla="*/ 215 w 282"/>
                  <a:gd name="T63" fmla="*/ 1 h 311"/>
                  <a:gd name="T64" fmla="*/ 190 w 282"/>
                  <a:gd name="T65" fmla="*/ 3 h 311"/>
                  <a:gd name="T66" fmla="*/ 176 w 282"/>
                  <a:gd name="T67" fmla="*/ 8 h 311"/>
                  <a:gd name="T68" fmla="*/ 143 w 282"/>
                  <a:gd name="T69" fmla="*/ 16 h 311"/>
                  <a:gd name="T70" fmla="*/ 114 w 282"/>
                  <a:gd name="T71" fmla="*/ 8 h 311"/>
                  <a:gd name="T72" fmla="*/ 98 w 282"/>
                  <a:gd name="T73" fmla="*/ 14 h 311"/>
                  <a:gd name="T74" fmla="*/ 86 w 282"/>
                  <a:gd name="T75" fmla="*/ 21 h 311"/>
                  <a:gd name="T76" fmla="*/ 91 w 282"/>
                  <a:gd name="T77" fmla="*/ 43 h 311"/>
                  <a:gd name="T78" fmla="*/ 86 w 282"/>
                  <a:gd name="T79" fmla="*/ 92 h 311"/>
                  <a:gd name="T80" fmla="*/ 76 w 282"/>
                  <a:gd name="T81" fmla="*/ 105 h 311"/>
                  <a:gd name="T82" fmla="*/ 63 w 282"/>
                  <a:gd name="T83" fmla="*/ 125 h 311"/>
                  <a:gd name="T84" fmla="*/ 47 w 282"/>
                  <a:gd name="T85" fmla="*/ 155 h 311"/>
                  <a:gd name="T86" fmla="*/ 31 w 282"/>
                  <a:gd name="T87" fmla="*/ 160 h 311"/>
                  <a:gd name="T88" fmla="*/ 14 w 282"/>
                  <a:gd name="T89" fmla="*/ 160 h 311"/>
                  <a:gd name="T90" fmla="*/ 1 w 282"/>
                  <a:gd name="T91" fmla="*/ 16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82" h="311">
                    <a:moveTo>
                      <a:pt x="7" y="171"/>
                    </a:moveTo>
                    <a:lnTo>
                      <a:pt x="1" y="174"/>
                    </a:lnTo>
                    <a:lnTo>
                      <a:pt x="0" y="180"/>
                    </a:lnTo>
                    <a:lnTo>
                      <a:pt x="7" y="183"/>
                    </a:lnTo>
                    <a:lnTo>
                      <a:pt x="28" y="184"/>
                    </a:lnTo>
                    <a:lnTo>
                      <a:pt x="42" y="178"/>
                    </a:lnTo>
                    <a:lnTo>
                      <a:pt x="69" y="181"/>
                    </a:lnTo>
                    <a:lnTo>
                      <a:pt x="75" y="206"/>
                    </a:lnTo>
                    <a:lnTo>
                      <a:pt x="81" y="208"/>
                    </a:lnTo>
                    <a:lnTo>
                      <a:pt x="82" y="217"/>
                    </a:lnTo>
                    <a:lnTo>
                      <a:pt x="109" y="217"/>
                    </a:lnTo>
                    <a:lnTo>
                      <a:pt x="110" y="201"/>
                    </a:lnTo>
                    <a:lnTo>
                      <a:pt x="116" y="195"/>
                    </a:lnTo>
                    <a:lnTo>
                      <a:pt x="124" y="213"/>
                    </a:lnTo>
                    <a:lnTo>
                      <a:pt x="130" y="208"/>
                    </a:lnTo>
                    <a:lnTo>
                      <a:pt x="139" y="206"/>
                    </a:lnTo>
                    <a:lnTo>
                      <a:pt x="145" y="215"/>
                    </a:lnTo>
                    <a:lnTo>
                      <a:pt x="146" y="247"/>
                    </a:lnTo>
                    <a:lnTo>
                      <a:pt x="146" y="259"/>
                    </a:lnTo>
                    <a:lnTo>
                      <a:pt x="155" y="267"/>
                    </a:lnTo>
                    <a:lnTo>
                      <a:pt x="172" y="267"/>
                    </a:lnTo>
                    <a:lnTo>
                      <a:pt x="188" y="268"/>
                    </a:lnTo>
                    <a:lnTo>
                      <a:pt x="192" y="284"/>
                    </a:lnTo>
                    <a:lnTo>
                      <a:pt x="199" y="286"/>
                    </a:lnTo>
                    <a:lnTo>
                      <a:pt x="203" y="277"/>
                    </a:lnTo>
                    <a:lnTo>
                      <a:pt x="215" y="275"/>
                    </a:lnTo>
                    <a:lnTo>
                      <a:pt x="216" y="280"/>
                    </a:lnTo>
                    <a:lnTo>
                      <a:pt x="228" y="286"/>
                    </a:lnTo>
                    <a:lnTo>
                      <a:pt x="231" y="302"/>
                    </a:lnTo>
                    <a:lnTo>
                      <a:pt x="237" y="310"/>
                    </a:lnTo>
                    <a:lnTo>
                      <a:pt x="253" y="309"/>
                    </a:lnTo>
                    <a:lnTo>
                      <a:pt x="257" y="300"/>
                    </a:lnTo>
                    <a:lnTo>
                      <a:pt x="254" y="282"/>
                    </a:lnTo>
                    <a:lnTo>
                      <a:pt x="244" y="281"/>
                    </a:lnTo>
                    <a:lnTo>
                      <a:pt x="238" y="275"/>
                    </a:lnTo>
                    <a:lnTo>
                      <a:pt x="242" y="231"/>
                    </a:lnTo>
                    <a:lnTo>
                      <a:pt x="247" y="221"/>
                    </a:lnTo>
                    <a:lnTo>
                      <a:pt x="258" y="217"/>
                    </a:lnTo>
                    <a:lnTo>
                      <a:pt x="261" y="208"/>
                    </a:lnTo>
                    <a:lnTo>
                      <a:pt x="262" y="200"/>
                    </a:lnTo>
                    <a:lnTo>
                      <a:pt x="261" y="190"/>
                    </a:lnTo>
                    <a:lnTo>
                      <a:pt x="257" y="180"/>
                    </a:lnTo>
                    <a:lnTo>
                      <a:pt x="256" y="173"/>
                    </a:lnTo>
                    <a:lnTo>
                      <a:pt x="257" y="159"/>
                    </a:lnTo>
                    <a:lnTo>
                      <a:pt x="253" y="149"/>
                    </a:lnTo>
                    <a:lnTo>
                      <a:pt x="247" y="144"/>
                    </a:lnTo>
                    <a:lnTo>
                      <a:pt x="250" y="129"/>
                    </a:lnTo>
                    <a:lnTo>
                      <a:pt x="241" y="130"/>
                    </a:lnTo>
                    <a:lnTo>
                      <a:pt x="240" y="122"/>
                    </a:lnTo>
                    <a:lnTo>
                      <a:pt x="246" y="116"/>
                    </a:lnTo>
                    <a:lnTo>
                      <a:pt x="244" y="107"/>
                    </a:lnTo>
                    <a:lnTo>
                      <a:pt x="253" y="102"/>
                    </a:lnTo>
                    <a:lnTo>
                      <a:pt x="257" y="68"/>
                    </a:lnTo>
                    <a:lnTo>
                      <a:pt x="272" y="62"/>
                    </a:lnTo>
                    <a:lnTo>
                      <a:pt x="280" y="58"/>
                    </a:lnTo>
                    <a:lnTo>
                      <a:pt x="281" y="48"/>
                    </a:lnTo>
                    <a:lnTo>
                      <a:pt x="272" y="48"/>
                    </a:lnTo>
                    <a:lnTo>
                      <a:pt x="272" y="42"/>
                    </a:lnTo>
                    <a:lnTo>
                      <a:pt x="268" y="23"/>
                    </a:lnTo>
                    <a:lnTo>
                      <a:pt x="268" y="21"/>
                    </a:lnTo>
                    <a:lnTo>
                      <a:pt x="258" y="19"/>
                    </a:lnTo>
                    <a:lnTo>
                      <a:pt x="253" y="11"/>
                    </a:lnTo>
                    <a:lnTo>
                      <a:pt x="220" y="8"/>
                    </a:lnTo>
                    <a:lnTo>
                      <a:pt x="215" y="1"/>
                    </a:lnTo>
                    <a:lnTo>
                      <a:pt x="206" y="0"/>
                    </a:lnTo>
                    <a:lnTo>
                      <a:pt x="190" y="3"/>
                    </a:lnTo>
                    <a:lnTo>
                      <a:pt x="177" y="1"/>
                    </a:lnTo>
                    <a:lnTo>
                      <a:pt x="176" y="8"/>
                    </a:lnTo>
                    <a:lnTo>
                      <a:pt x="146" y="10"/>
                    </a:lnTo>
                    <a:lnTo>
                      <a:pt x="143" y="16"/>
                    </a:lnTo>
                    <a:lnTo>
                      <a:pt x="119" y="19"/>
                    </a:lnTo>
                    <a:lnTo>
                      <a:pt x="114" y="8"/>
                    </a:lnTo>
                    <a:lnTo>
                      <a:pt x="104" y="5"/>
                    </a:lnTo>
                    <a:lnTo>
                      <a:pt x="98" y="14"/>
                    </a:lnTo>
                    <a:lnTo>
                      <a:pt x="91" y="17"/>
                    </a:lnTo>
                    <a:lnTo>
                      <a:pt x="86" y="21"/>
                    </a:lnTo>
                    <a:lnTo>
                      <a:pt x="95" y="25"/>
                    </a:lnTo>
                    <a:lnTo>
                      <a:pt x="91" y="43"/>
                    </a:lnTo>
                    <a:lnTo>
                      <a:pt x="87" y="47"/>
                    </a:lnTo>
                    <a:lnTo>
                      <a:pt x="86" y="92"/>
                    </a:lnTo>
                    <a:lnTo>
                      <a:pt x="82" y="98"/>
                    </a:lnTo>
                    <a:lnTo>
                      <a:pt x="76" y="105"/>
                    </a:lnTo>
                    <a:lnTo>
                      <a:pt x="75" y="125"/>
                    </a:lnTo>
                    <a:lnTo>
                      <a:pt x="63" y="125"/>
                    </a:lnTo>
                    <a:lnTo>
                      <a:pt x="62" y="149"/>
                    </a:lnTo>
                    <a:lnTo>
                      <a:pt x="47" y="155"/>
                    </a:lnTo>
                    <a:lnTo>
                      <a:pt x="43" y="160"/>
                    </a:lnTo>
                    <a:lnTo>
                      <a:pt x="31" y="160"/>
                    </a:lnTo>
                    <a:lnTo>
                      <a:pt x="25" y="156"/>
                    </a:lnTo>
                    <a:lnTo>
                      <a:pt x="14" y="160"/>
                    </a:lnTo>
                    <a:lnTo>
                      <a:pt x="7" y="163"/>
                    </a:lnTo>
                    <a:lnTo>
                      <a:pt x="1" y="165"/>
                    </a:lnTo>
                    <a:lnTo>
                      <a:pt x="4" y="17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88" name="Freeform 214">
                <a:extLst>
                  <a:ext uri="{FF2B5EF4-FFF2-40B4-BE49-F238E27FC236}">
                    <a16:creationId xmlns:a16="http://schemas.microsoft.com/office/drawing/2014/main" id="{2A6E62E3-0464-139D-E465-AFC9BD3ED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8015" y="4432401"/>
                <a:ext cx="317642" cy="358633"/>
              </a:xfrm>
              <a:custGeom>
                <a:avLst/>
                <a:gdLst>
                  <a:gd name="T0" fmla="*/ 8 w 180"/>
                  <a:gd name="T1" fmla="*/ 3 h 203"/>
                  <a:gd name="T2" fmla="*/ 14 w 180"/>
                  <a:gd name="T3" fmla="*/ 5 h 203"/>
                  <a:gd name="T4" fmla="*/ 35 w 180"/>
                  <a:gd name="T5" fmla="*/ 6 h 203"/>
                  <a:gd name="T6" fmla="*/ 50 w 180"/>
                  <a:gd name="T7" fmla="*/ 0 h 203"/>
                  <a:gd name="T8" fmla="*/ 76 w 180"/>
                  <a:gd name="T9" fmla="*/ 3 h 203"/>
                  <a:gd name="T10" fmla="*/ 82 w 180"/>
                  <a:gd name="T11" fmla="*/ 28 h 203"/>
                  <a:gd name="T12" fmla="*/ 89 w 180"/>
                  <a:gd name="T13" fmla="*/ 30 h 203"/>
                  <a:gd name="T14" fmla="*/ 90 w 180"/>
                  <a:gd name="T15" fmla="*/ 39 h 203"/>
                  <a:gd name="T16" fmla="*/ 116 w 180"/>
                  <a:gd name="T17" fmla="*/ 39 h 203"/>
                  <a:gd name="T18" fmla="*/ 117 w 180"/>
                  <a:gd name="T19" fmla="*/ 23 h 203"/>
                  <a:gd name="T20" fmla="*/ 123 w 180"/>
                  <a:gd name="T21" fmla="*/ 17 h 203"/>
                  <a:gd name="T22" fmla="*/ 131 w 180"/>
                  <a:gd name="T23" fmla="*/ 35 h 203"/>
                  <a:gd name="T24" fmla="*/ 137 w 180"/>
                  <a:gd name="T25" fmla="*/ 30 h 203"/>
                  <a:gd name="T26" fmla="*/ 146 w 180"/>
                  <a:gd name="T27" fmla="*/ 28 h 203"/>
                  <a:gd name="T28" fmla="*/ 152 w 180"/>
                  <a:gd name="T29" fmla="*/ 37 h 203"/>
                  <a:gd name="T30" fmla="*/ 153 w 180"/>
                  <a:gd name="T31" fmla="*/ 69 h 203"/>
                  <a:gd name="T32" fmla="*/ 153 w 180"/>
                  <a:gd name="T33" fmla="*/ 81 h 203"/>
                  <a:gd name="T34" fmla="*/ 162 w 180"/>
                  <a:gd name="T35" fmla="*/ 88 h 203"/>
                  <a:gd name="T36" fmla="*/ 179 w 180"/>
                  <a:gd name="T37" fmla="*/ 88 h 203"/>
                  <a:gd name="T38" fmla="*/ 176 w 180"/>
                  <a:gd name="T39" fmla="*/ 122 h 203"/>
                  <a:gd name="T40" fmla="*/ 164 w 180"/>
                  <a:gd name="T41" fmla="*/ 122 h 203"/>
                  <a:gd name="T42" fmla="*/ 159 w 180"/>
                  <a:gd name="T43" fmla="*/ 113 h 203"/>
                  <a:gd name="T44" fmla="*/ 153 w 180"/>
                  <a:gd name="T45" fmla="*/ 114 h 203"/>
                  <a:gd name="T46" fmla="*/ 153 w 180"/>
                  <a:gd name="T47" fmla="*/ 122 h 203"/>
                  <a:gd name="T48" fmla="*/ 143 w 180"/>
                  <a:gd name="T49" fmla="*/ 123 h 203"/>
                  <a:gd name="T50" fmla="*/ 142 w 180"/>
                  <a:gd name="T51" fmla="*/ 162 h 203"/>
                  <a:gd name="T52" fmla="*/ 144 w 180"/>
                  <a:gd name="T53" fmla="*/ 173 h 203"/>
                  <a:gd name="T54" fmla="*/ 155 w 180"/>
                  <a:gd name="T55" fmla="*/ 188 h 203"/>
                  <a:gd name="T56" fmla="*/ 156 w 180"/>
                  <a:gd name="T57" fmla="*/ 195 h 203"/>
                  <a:gd name="T58" fmla="*/ 138 w 180"/>
                  <a:gd name="T59" fmla="*/ 202 h 203"/>
                  <a:gd name="T60" fmla="*/ 127 w 180"/>
                  <a:gd name="T61" fmla="*/ 200 h 203"/>
                  <a:gd name="T62" fmla="*/ 97 w 180"/>
                  <a:gd name="T63" fmla="*/ 196 h 203"/>
                  <a:gd name="T64" fmla="*/ 92 w 180"/>
                  <a:gd name="T65" fmla="*/ 188 h 203"/>
                  <a:gd name="T66" fmla="*/ 55 w 180"/>
                  <a:gd name="T67" fmla="*/ 189 h 203"/>
                  <a:gd name="T68" fmla="*/ 30 w 180"/>
                  <a:gd name="T69" fmla="*/ 187 h 203"/>
                  <a:gd name="T70" fmla="*/ 14 w 180"/>
                  <a:gd name="T71" fmla="*/ 180 h 203"/>
                  <a:gd name="T72" fmla="*/ 0 w 180"/>
                  <a:gd name="T73" fmla="*/ 186 h 203"/>
                  <a:gd name="T74" fmla="*/ 0 w 180"/>
                  <a:gd name="T75" fmla="*/ 162 h 203"/>
                  <a:gd name="T76" fmla="*/ 16 w 180"/>
                  <a:gd name="T77" fmla="*/ 133 h 203"/>
                  <a:gd name="T78" fmla="*/ 24 w 180"/>
                  <a:gd name="T79" fmla="*/ 114 h 203"/>
                  <a:gd name="T80" fmla="*/ 25 w 180"/>
                  <a:gd name="T81" fmla="*/ 110 h 203"/>
                  <a:gd name="T82" fmla="*/ 32 w 180"/>
                  <a:gd name="T83" fmla="*/ 108 h 203"/>
                  <a:gd name="T84" fmla="*/ 35 w 180"/>
                  <a:gd name="T85" fmla="*/ 93 h 203"/>
                  <a:gd name="T86" fmla="*/ 26 w 180"/>
                  <a:gd name="T87" fmla="*/ 78 h 203"/>
                  <a:gd name="T88" fmla="*/ 23 w 180"/>
                  <a:gd name="T89" fmla="*/ 59 h 203"/>
                  <a:gd name="T90" fmla="*/ 21 w 180"/>
                  <a:gd name="T91" fmla="*/ 39 h 203"/>
                  <a:gd name="T92" fmla="*/ 14 w 180"/>
                  <a:gd name="T93" fmla="*/ 34 h 203"/>
                  <a:gd name="T94" fmla="*/ 14 w 180"/>
                  <a:gd name="T95" fmla="*/ 12 h 203"/>
                  <a:gd name="T96" fmla="*/ 5 w 180"/>
                  <a:gd name="T97" fmla="*/ 12 h 203"/>
                  <a:gd name="T98" fmla="*/ 8 w 180"/>
                  <a:gd name="T99" fmla="*/ 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0" h="203">
                    <a:moveTo>
                      <a:pt x="8" y="3"/>
                    </a:moveTo>
                    <a:lnTo>
                      <a:pt x="14" y="5"/>
                    </a:lnTo>
                    <a:lnTo>
                      <a:pt x="35" y="6"/>
                    </a:lnTo>
                    <a:lnTo>
                      <a:pt x="50" y="0"/>
                    </a:lnTo>
                    <a:lnTo>
                      <a:pt x="76" y="3"/>
                    </a:lnTo>
                    <a:lnTo>
                      <a:pt x="82" y="28"/>
                    </a:lnTo>
                    <a:lnTo>
                      <a:pt x="89" y="30"/>
                    </a:lnTo>
                    <a:lnTo>
                      <a:pt x="90" y="39"/>
                    </a:lnTo>
                    <a:lnTo>
                      <a:pt x="116" y="39"/>
                    </a:lnTo>
                    <a:lnTo>
                      <a:pt x="117" y="23"/>
                    </a:lnTo>
                    <a:lnTo>
                      <a:pt x="123" y="17"/>
                    </a:lnTo>
                    <a:lnTo>
                      <a:pt x="131" y="35"/>
                    </a:lnTo>
                    <a:lnTo>
                      <a:pt x="137" y="30"/>
                    </a:lnTo>
                    <a:lnTo>
                      <a:pt x="146" y="28"/>
                    </a:lnTo>
                    <a:lnTo>
                      <a:pt x="152" y="37"/>
                    </a:lnTo>
                    <a:lnTo>
                      <a:pt x="153" y="69"/>
                    </a:lnTo>
                    <a:lnTo>
                      <a:pt x="153" y="81"/>
                    </a:lnTo>
                    <a:lnTo>
                      <a:pt x="162" y="88"/>
                    </a:lnTo>
                    <a:lnTo>
                      <a:pt x="179" y="88"/>
                    </a:lnTo>
                    <a:lnTo>
                      <a:pt x="176" y="122"/>
                    </a:lnTo>
                    <a:lnTo>
                      <a:pt x="164" y="122"/>
                    </a:lnTo>
                    <a:lnTo>
                      <a:pt x="159" y="113"/>
                    </a:lnTo>
                    <a:lnTo>
                      <a:pt x="153" y="114"/>
                    </a:lnTo>
                    <a:lnTo>
                      <a:pt x="153" y="122"/>
                    </a:lnTo>
                    <a:lnTo>
                      <a:pt x="143" y="123"/>
                    </a:lnTo>
                    <a:lnTo>
                      <a:pt x="142" y="162"/>
                    </a:lnTo>
                    <a:lnTo>
                      <a:pt x="144" y="173"/>
                    </a:lnTo>
                    <a:lnTo>
                      <a:pt x="155" y="188"/>
                    </a:lnTo>
                    <a:lnTo>
                      <a:pt x="156" y="195"/>
                    </a:lnTo>
                    <a:lnTo>
                      <a:pt x="138" y="202"/>
                    </a:lnTo>
                    <a:lnTo>
                      <a:pt x="127" y="200"/>
                    </a:lnTo>
                    <a:lnTo>
                      <a:pt x="97" y="196"/>
                    </a:lnTo>
                    <a:lnTo>
                      <a:pt x="92" y="188"/>
                    </a:lnTo>
                    <a:lnTo>
                      <a:pt x="55" y="189"/>
                    </a:lnTo>
                    <a:lnTo>
                      <a:pt x="30" y="187"/>
                    </a:lnTo>
                    <a:lnTo>
                      <a:pt x="14" y="180"/>
                    </a:lnTo>
                    <a:lnTo>
                      <a:pt x="0" y="186"/>
                    </a:lnTo>
                    <a:lnTo>
                      <a:pt x="0" y="162"/>
                    </a:lnTo>
                    <a:lnTo>
                      <a:pt x="16" y="133"/>
                    </a:lnTo>
                    <a:lnTo>
                      <a:pt x="24" y="114"/>
                    </a:lnTo>
                    <a:lnTo>
                      <a:pt x="25" y="110"/>
                    </a:lnTo>
                    <a:lnTo>
                      <a:pt x="32" y="108"/>
                    </a:lnTo>
                    <a:lnTo>
                      <a:pt x="35" y="93"/>
                    </a:lnTo>
                    <a:lnTo>
                      <a:pt x="26" y="78"/>
                    </a:lnTo>
                    <a:lnTo>
                      <a:pt x="23" y="59"/>
                    </a:lnTo>
                    <a:lnTo>
                      <a:pt x="21" y="39"/>
                    </a:lnTo>
                    <a:lnTo>
                      <a:pt x="14" y="34"/>
                    </a:lnTo>
                    <a:lnTo>
                      <a:pt x="14" y="12"/>
                    </a:lnTo>
                    <a:lnTo>
                      <a:pt x="5" y="12"/>
                    </a:lnTo>
                    <a:lnTo>
                      <a:pt x="8" y="3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89" name="Freeform 215">
                <a:extLst>
                  <a:ext uri="{FF2B5EF4-FFF2-40B4-BE49-F238E27FC236}">
                    <a16:creationId xmlns:a16="http://schemas.microsoft.com/office/drawing/2014/main" id="{BDE846A6-2802-5870-E67B-C9DF4C23E9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9391" y="4127248"/>
                <a:ext cx="205995" cy="264256"/>
              </a:xfrm>
              <a:custGeom>
                <a:avLst/>
                <a:gdLst>
                  <a:gd name="T0" fmla="*/ 83 w 116"/>
                  <a:gd name="T1" fmla="*/ 150 h 151"/>
                  <a:gd name="T2" fmla="*/ 60 w 116"/>
                  <a:gd name="T3" fmla="*/ 138 h 151"/>
                  <a:gd name="T4" fmla="*/ 60 w 116"/>
                  <a:gd name="T5" fmla="*/ 126 h 151"/>
                  <a:gd name="T6" fmla="*/ 44 w 116"/>
                  <a:gd name="T7" fmla="*/ 121 h 151"/>
                  <a:gd name="T8" fmla="*/ 15 w 116"/>
                  <a:gd name="T9" fmla="*/ 98 h 151"/>
                  <a:gd name="T10" fmla="*/ 4 w 116"/>
                  <a:gd name="T11" fmla="*/ 98 h 151"/>
                  <a:gd name="T12" fmla="*/ 0 w 116"/>
                  <a:gd name="T13" fmla="*/ 88 h 151"/>
                  <a:gd name="T14" fmla="*/ 3 w 116"/>
                  <a:gd name="T15" fmla="*/ 72 h 151"/>
                  <a:gd name="T16" fmla="*/ 11 w 116"/>
                  <a:gd name="T17" fmla="*/ 56 h 151"/>
                  <a:gd name="T18" fmla="*/ 11 w 116"/>
                  <a:gd name="T19" fmla="*/ 29 h 151"/>
                  <a:gd name="T20" fmla="*/ 3 w 116"/>
                  <a:gd name="T21" fmla="*/ 14 h 151"/>
                  <a:gd name="T22" fmla="*/ 23 w 116"/>
                  <a:gd name="T23" fmla="*/ 0 h 151"/>
                  <a:gd name="T24" fmla="*/ 37 w 116"/>
                  <a:gd name="T25" fmla="*/ 3 h 151"/>
                  <a:gd name="T26" fmla="*/ 51 w 116"/>
                  <a:gd name="T27" fmla="*/ 13 h 151"/>
                  <a:gd name="T28" fmla="*/ 53 w 116"/>
                  <a:gd name="T29" fmla="*/ 23 h 151"/>
                  <a:gd name="T30" fmla="*/ 84 w 116"/>
                  <a:gd name="T31" fmla="*/ 20 h 151"/>
                  <a:gd name="T32" fmla="*/ 84 w 116"/>
                  <a:gd name="T33" fmla="*/ 14 h 151"/>
                  <a:gd name="T34" fmla="*/ 104 w 116"/>
                  <a:gd name="T35" fmla="*/ 13 h 151"/>
                  <a:gd name="T36" fmla="*/ 108 w 116"/>
                  <a:gd name="T37" fmla="*/ 19 h 151"/>
                  <a:gd name="T38" fmla="*/ 115 w 116"/>
                  <a:gd name="T39" fmla="*/ 23 h 151"/>
                  <a:gd name="T40" fmla="*/ 107 w 116"/>
                  <a:gd name="T41" fmla="*/ 29 h 151"/>
                  <a:gd name="T42" fmla="*/ 103 w 116"/>
                  <a:gd name="T43" fmla="*/ 39 h 151"/>
                  <a:gd name="T44" fmla="*/ 106 w 116"/>
                  <a:gd name="T45" fmla="*/ 102 h 151"/>
                  <a:gd name="T46" fmla="*/ 112 w 116"/>
                  <a:gd name="T47" fmla="*/ 105 h 151"/>
                  <a:gd name="T48" fmla="*/ 106 w 116"/>
                  <a:gd name="T49" fmla="*/ 111 h 151"/>
                  <a:gd name="T50" fmla="*/ 101 w 116"/>
                  <a:gd name="T51" fmla="*/ 121 h 151"/>
                  <a:gd name="T52" fmla="*/ 90 w 116"/>
                  <a:gd name="T53" fmla="*/ 131 h 151"/>
                  <a:gd name="T54" fmla="*/ 88 w 116"/>
                  <a:gd name="T55" fmla="*/ 140 h 151"/>
                  <a:gd name="T56" fmla="*/ 83 w 116"/>
                  <a:gd name="T57" fmla="*/ 15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6" h="151">
                    <a:moveTo>
                      <a:pt x="83" y="150"/>
                    </a:moveTo>
                    <a:lnTo>
                      <a:pt x="60" y="138"/>
                    </a:lnTo>
                    <a:lnTo>
                      <a:pt x="60" y="126"/>
                    </a:lnTo>
                    <a:lnTo>
                      <a:pt x="44" y="121"/>
                    </a:lnTo>
                    <a:lnTo>
                      <a:pt x="15" y="98"/>
                    </a:lnTo>
                    <a:lnTo>
                      <a:pt x="4" y="98"/>
                    </a:lnTo>
                    <a:lnTo>
                      <a:pt x="0" y="88"/>
                    </a:lnTo>
                    <a:lnTo>
                      <a:pt x="3" y="72"/>
                    </a:lnTo>
                    <a:lnTo>
                      <a:pt x="11" y="56"/>
                    </a:lnTo>
                    <a:lnTo>
                      <a:pt x="11" y="29"/>
                    </a:lnTo>
                    <a:lnTo>
                      <a:pt x="3" y="14"/>
                    </a:lnTo>
                    <a:lnTo>
                      <a:pt x="23" y="0"/>
                    </a:lnTo>
                    <a:lnTo>
                      <a:pt x="37" y="3"/>
                    </a:lnTo>
                    <a:lnTo>
                      <a:pt x="51" y="13"/>
                    </a:lnTo>
                    <a:lnTo>
                      <a:pt x="53" y="23"/>
                    </a:lnTo>
                    <a:lnTo>
                      <a:pt x="84" y="20"/>
                    </a:lnTo>
                    <a:lnTo>
                      <a:pt x="84" y="14"/>
                    </a:lnTo>
                    <a:lnTo>
                      <a:pt x="104" y="13"/>
                    </a:lnTo>
                    <a:lnTo>
                      <a:pt x="108" y="19"/>
                    </a:lnTo>
                    <a:lnTo>
                      <a:pt x="115" y="23"/>
                    </a:lnTo>
                    <a:lnTo>
                      <a:pt x="107" y="29"/>
                    </a:lnTo>
                    <a:lnTo>
                      <a:pt x="103" y="39"/>
                    </a:lnTo>
                    <a:lnTo>
                      <a:pt x="106" y="102"/>
                    </a:lnTo>
                    <a:lnTo>
                      <a:pt x="112" y="105"/>
                    </a:lnTo>
                    <a:lnTo>
                      <a:pt x="106" y="111"/>
                    </a:lnTo>
                    <a:lnTo>
                      <a:pt x="101" y="121"/>
                    </a:lnTo>
                    <a:lnTo>
                      <a:pt x="90" y="131"/>
                    </a:lnTo>
                    <a:lnTo>
                      <a:pt x="88" y="140"/>
                    </a:lnTo>
                    <a:lnTo>
                      <a:pt x="83" y="15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90" name="Freeform 216">
                <a:extLst>
                  <a:ext uri="{FF2B5EF4-FFF2-40B4-BE49-F238E27FC236}">
                    <a16:creationId xmlns:a16="http://schemas.microsoft.com/office/drawing/2014/main" id="{873FA1C5-FDE3-11FF-552E-530F43B1D2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0522" y="3680529"/>
                <a:ext cx="360099" cy="484470"/>
              </a:xfrm>
              <a:custGeom>
                <a:avLst/>
                <a:gdLst>
                  <a:gd name="T0" fmla="*/ 126 w 204"/>
                  <a:gd name="T1" fmla="*/ 275 h 276"/>
                  <a:gd name="T2" fmla="*/ 119 w 204"/>
                  <a:gd name="T3" fmla="*/ 271 h 276"/>
                  <a:gd name="T4" fmla="*/ 115 w 204"/>
                  <a:gd name="T5" fmla="*/ 265 h 276"/>
                  <a:gd name="T6" fmla="*/ 96 w 204"/>
                  <a:gd name="T7" fmla="*/ 267 h 276"/>
                  <a:gd name="T8" fmla="*/ 96 w 204"/>
                  <a:gd name="T9" fmla="*/ 272 h 276"/>
                  <a:gd name="T10" fmla="*/ 64 w 204"/>
                  <a:gd name="T11" fmla="*/ 275 h 276"/>
                  <a:gd name="T12" fmla="*/ 63 w 204"/>
                  <a:gd name="T13" fmla="*/ 265 h 276"/>
                  <a:gd name="T14" fmla="*/ 49 w 204"/>
                  <a:gd name="T15" fmla="*/ 256 h 276"/>
                  <a:gd name="T16" fmla="*/ 35 w 204"/>
                  <a:gd name="T17" fmla="*/ 252 h 276"/>
                  <a:gd name="T18" fmla="*/ 35 w 204"/>
                  <a:gd name="T19" fmla="*/ 243 h 276"/>
                  <a:gd name="T20" fmla="*/ 28 w 204"/>
                  <a:gd name="T21" fmla="*/ 231 h 276"/>
                  <a:gd name="T22" fmla="*/ 24 w 204"/>
                  <a:gd name="T23" fmla="*/ 228 h 276"/>
                  <a:gd name="T24" fmla="*/ 16 w 204"/>
                  <a:gd name="T25" fmla="*/ 223 h 276"/>
                  <a:gd name="T26" fmla="*/ 16 w 204"/>
                  <a:gd name="T27" fmla="*/ 211 h 276"/>
                  <a:gd name="T28" fmla="*/ 8 w 204"/>
                  <a:gd name="T29" fmla="*/ 209 h 276"/>
                  <a:gd name="T30" fmla="*/ 0 w 204"/>
                  <a:gd name="T31" fmla="*/ 195 h 276"/>
                  <a:gd name="T32" fmla="*/ 15 w 204"/>
                  <a:gd name="T33" fmla="*/ 194 h 276"/>
                  <a:gd name="T34" fmla="*/ 19 w 204"/>
                  <a:gd name="T35" fmla="*/ 162 h 276"/>
                  <a:gd name="T36" fmla="*/ 30 w 204"/>
                  <a:gd name="T37" fmla="*/ 161 h 276"/>
                  <a:gd name="T38" fmla="*/ 33 w 204"/>
                  <a:gd name="T39" fmla="*/ 128 h 276"/>
                  <a:gd name="T40" fmla="*/ 52 w 204"/>
                  <a:gd name="T41" fmla="*/ 124 h 276"/>
                  <a:gd name="T42" fmla="*/ 49 w 204"/>
                  <a:gd name="T43" fmla="*/ 85 h 276"/>
                  <a:gd name="T44" fmla="*/ 39 w 204"/>
                  <a:gd name="T45" fmla="*/ 82 h 276"/>
                  <a:gd name="T46" fmla="*/ 40 w 204"/>
                  <a:gd name="T47" fmla="*/ 71 h 276"/>
                  <a:gd name="T48" fmla="*/ 52 w 204"/>
                  <a:gd name="T49" fmla="*/ 72 h 276"/>
                  <a:gd name="T50" fmla="*/ 52 w 204"/>
                  <a:gd name="T51" fmla="*/ 60 h 276"/>
                  <a:gd name="T52" fmla="*/ 46 w 204"/>
                  <a:gd name="T53" fmla="*/ 46 h 276"/>
                  <a:gd name="T54" fmla="*/ 45 w 204"/>
                  <a:gd name="T55" fmla="*/ 27 h 276"/>
                  <a:gd name="T56" fmla="*/ 55 w 204"/>
                  <a:gd name="T57" fmla="*/ 0 h 276"/>
                  <a:gd name="T58" fmla="*/ 60 w 204"/>
                  <a:gd name="T59" fmla="*/ 12 h 276"/>
                  <a:gd name="T60" fmla="*/ 68 w 204"/>
                  <a:gd name="T61" fmla="*/ 25 h 276"/>
                  <a:gd name="T62" fmla="*/ 74 w 204"/>
                  <a:gd name="T63" fmla="*/ 34 h 276"/>
                  <a:gd name="T64" fmla="*/ 84 w 204"/>
                  <a:gd name="T65" fmla="*/ 52 h 276"/>
                  <a:gd name="T66" fmla="*/ 90 w 204"/>
                  <a:gd name="T67" fmla="*/ 63 h 276"/>
                  <a:gd name="T68" fmla="*/ 91 w 204"/>
                  <a:gd name="T69" fmla="*/ 76 h 276"/>
                  <a:gd name="T70" fmla="*/ 108 w 204"/>
                  <a:gd name="T71" fmla="*/ 81 h 276"/>
                  <a:gd name="T72" fmla="*/ 116 w 204"/>
                  <a:gd name="T73" fmla="*/ 100 h 276"/>
                  <a:gd name="T74" fmla="*/ 127 w 204"/>
                  <a:gd name="T75" fmla="*/ 121 h 276"/>
                  <a:gd name="T76" fmla="*/ 123 w 204"/>
                  <a:gd name="T77" fmla="*/ 132 h 276"/>
                  <a:gd name="T78" fmla="*/ 121 w 204"/>
                  <a:gd name="T79" fmla="*/ 159 h 276"/>
                  <a:gd name="T80" fmla="*/ 137 w 204"/>
                  <a:gd name="T81" fmla="*/ 162 h 276"/>
                  <a:gd name="T82" fmla="*/ 148 w 204"/>
                  <a:gd name="T83" fmla="*/ 172 h 276"/>
                  <a:gd name="T84" fmla="*/ 173 w 204"/>
                  <a:gd name="T85" fmla="*/ 195 h 276"/>
                  <a:gd name="T86" fmla="*/ 189 w 204"/>
                  <a:gd name="T87" fmla="*/ 195 h 276"/>
                  <a:gd name="T88" fmla="*/ 203 w 204"/>
                  <a:gd name="T89" fmla="*/ 208 h 276"/>
                  <a:gd name="T90" fmla="*/ 189 w 204"/>
                  <a:gd name="T91" fmla="*/ 220 h 276"/>
                  <a:gd name="T92" fmla="*/ 185 w 204"/>
                  <a:gd name="T93" fmla="*/ 240 h 276"/>
                  <a:gd name="T94" fmla="*/ 171 w 204"/>
                  <a:gd name="T95" fmla="*/ 256 h 276"/>
                  <a:gd name="T96" fmla="*/ 151 w 204"/>
                  <a:gd name="T97" fmla="*/ 260 h 276"/>
                  <a:gd name="T98" fmla="*/ 137 w 204"/>
                  <a:gd name="T99" fmla="*/ 260 h 276"/>
                  <a:gd name="T100" fmla="*/ 126 w 204"/>
                  <a:gd name="T101" fmla="*/ 275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4" h="276">
                    <a:moveTo>
                      <a:pt x="126" y="275"/>
                    </a:moveTo>
                    <a:lnTo>
                      <a:pt x="119" y="271"/>
                    </a:lnTo>
                    <a:lnTo>
                      <a:pt x="115" y="265"/>
                    </a:lnTo>
                    <a:lnTo>
                      <a:pt x="96" y="267"/>
                    </a:lnTo>
                    <a:lnTo>
                      <a:pt x="96" y="272"/>
                    </a:lnTo>
                    <a:lnTo>
                      <a:pt x="64" y="275"/>
                    </a:lnTo>
                    <a:lnTo>
                      <a:pt x="63" y="265"/>
                    </a:lnTo>
                    <a:lnTo>
                      <a:pt x="49" y="256"/>
                    </a:lnTo>
                    <a:lnTo>
                      <a:pt x="35" y="252"/>
                    </a:lnTo>
                    <a:lnTo>
                      <a:pt x="35" y="243"/>
                    </a:lnTo>
                    <a:lnTo>
                      <a:pt x="28" y="231"/>
                    </a:lnTo>
                    <a:lnTo>
                      <a:pt x="24" y="228"/>
                    </a:lnTo>
                    <a:lnTo>
                      <a:pt x="16" y="223"/>
                    </a:lnTo>
                    <a:lnTo>
                      <a:pt x="16" y="211"/>
                    </a:lnTo>
                    <a:lnTo>
                      <a:pt x="8" y="209"/>
                    </a:lnTo>
                    <a:lnTo>
                      <a:pt x="0" y="195"/>
                    </a:lnTo>
                    <a:lnTo>
                      <a:pt x="15" y="194"/>
                    </a:lnTo>
                    <a:lnTo>
                      <a:pt x="19" y="162"/>
                    </a:lnTo>
                    <a:lnTo>
                      <a:pt x="30" y="161"/>
                    </a:lnTo>
                    <a:lnTo>
                      <a:pt x="33" y="128"/>
                    </a:lnTo>
                    <a:lnTo>
                      <a:pt x="52" y="124"/>
                    </a:lnTo>
                    <a:lnTo>
                      <a:pt x="49" y="85"/>
                    </a:lnTo>
                    <a:lnTo>
                      <a:pt x="39" y="82"/>
                    </a:lnTo>
                    <a:lnTo>
                      <a:pt x="40" y="71"/>
                    </a:lnTo>
                    <a:lnTo>
                      <a:pt x="52" y="72"/>
                    </a:lnTo>
                    <a:lnTo>
                      <a:pt x="52" y="60"/>
                    </a:lnTo>
                    <a:lnTo>
                      <a:pt x="46" y="46"/>
                    </a:lnTo>
                    <a:lnTo>
                      <a:pt x="45" y="27"/>
                    </a:lnTo>
                    <a:lnTo>
                      <a:pt x="55" y="0"/>
                    </a:lnTo>
                    <a:lnTo>
                      <a:pt x="60" y="12"/>
                    </a:lnTo>
                    <a:lnTo>
                      <a:pt x="68" y="25"/>
                    </a:lnTo>
                    <a:lnTo>
                      <a:pt x="74" y="34"/>
                    </a:lnTo>
                    <a:lnTo>
                      <a:pt x="84" y="52"/>
                    </a:lnTo>
                    <a:lnTo>
                      <a:pt x="90" y="63"/>
                    </a:lnTo>
                    <a:lnTo>
                      <a:pt x="91" y="76"/>
                    </a:lnTo>
                    <a:lnTo>
                      <a:pt x="108" y="81"/>
                    </a:lnTo>
                    <a:lnTo>
                      <a:pt x="116" y="100"/>
                    </a:lnTo>
                    <a:lnTo>
                      <a:pt x="127" y="121"/>
                    </a:lnTo>
                    <a:lnTo>
                      <a:pt x="123" y="132"/>
                    </a:lnTo>
                    <a:lnTo>
                      <a:pt x="121" y="159"/>
                    </a:lnTo>
                    <a:lnTo>
                      <a:pt x="137" y="162"/>
                    </a:lnTo>
                    <a:lnTo>
                      <a:pt x="148" y="172"/>
                    </a:lnTo>
                    <a:lnTo>
                      <a:pt x="173" y="195"/>
                    </a:lnTo>
                    <a:lnTo>
                      <a:pt x="189" y="195"/>
                    </a:lnTo>
                    <a:lnTo>
                      <a:pt x="203" y="208"/>
                    </a:lnTo>
                    <a:lnTo>
                      <a:pt x="189" y="220"/>
                    </a:lnTo>
                    <a:lnTo>
                      <a:pt x="185" y="240"/>
                    </a:lnTo>
                    <a:lnTo>
                      <a:pt x="171" y="256"/>
                    </a:lnTo>
                    <a:lnTo>
                      <a:pt x="151" y="260"/>
                    </a:lnTo>
                    <a:lnTo>
                      <a:pt x="137" y="260"/>
                    </a:lnTo>
                    <a:lnTo>
                      <a:pt x="126" y="275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91" name="Freeform 217">
                <a:extLst>
                  <a:ext uri="{FF2B5EF4-FFF2-40B4-BE49-F238E27FC236}">
                    <a16:creationId xmlns:a16="http://schemas.microsoft.com/office/drawing/2014/main" id="{1674F03D-553A-3BF6-92B8-ED37D5CC34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1800" y="3907035"/>
                <a:ext cx="273612" cy="407395"/>
              </a:xfrm>
              <a:custGeom>
                <a:avLst/>
                <a:gdLst>
                  <a:gd name="T0" fmla="*/ 23 w 155"/>
                  <a:gd name="T1" fmla="*/ 33 h 231"/>
                  <a:gd name="T2" fmla="*/ 34 w 155"/>
                  <a:gd name="T3" fmla="*/ 43 h 231"/>
                  <a:gd name="T4" fmla="*/ 58 w 155"/>
                  <a:gd name="T5" fmla="*/ 67 h 231"/>
                  <a:gd name="T6" fmla="*/ 75 w 155"/>
                  <a:gd name="T7" fmla="*/ 66 h 231"/>
                  <a:gd name="T8" fmla="*/ 89 w 155"/>
                  <a:gd name="T9" fmla="*/ 80 h 231"/>
                  <a:gd name="T10" fmla="*/ 74 w 155"/>
                  <a:gd name="T11" fmla="*/ 92 h 231"/>
                  <a:gd name="T12" fmla="*/ 71 w 155"/>
                  <a:gd name="T13" fmla="*/ 112 h 231"/>
                  <a:gd name="T14" fmla="*/ 57 w 155"/>
                  <a:gd name="T15" fmla="*/ 127 h 231"/>
                  <a:gd name="T16" fmla="*/ 37 w 155"/>
                  <a:gd name="T17" fmla="*/ 132 h 231"/>
                  <a:gd name="T18" fmla="*/ 23 w 155"/>
                  <a:gd name="T19" fmla="*/ 132 h 231"/>
                  <a:gd name="T20" fmla="*/ 12 w 155"/>
                  <a:gd name="T21" fmla="*/ 147 h 231"/>
                  <a:gd name="T22" fmla="*/ 4 w 155"/>
                  <a:gd name="T23" fmla="*/ 154 h 231"/>
                  <a:gd name="T24" fmla="*/ 0 w 155"/>
                  <a:gd name="T25" fmla="*/ 163 h 231"/>
                  <a:gd name="T26" fmla="*/ 3 w 155"/>
                  <a:gd name="T27" fmla="*/ 227 h 231"/>
                  <a:gd name="T28" fmla="*/ 8 w 155"/>
                  <a:gd name="T29" fmla="*/ 230 h 231"/>
                  <a:gd name="T30" fmla="*/ 19 w 155"/>
                  <a:gd name="T31" fmla="*/ 216 h 231"/>
                  <a:gd name="T32" fmla="*/ 28 w 155"/>
                  <a:gd name="T33" fmla="*/ 201 h 231"/>
                  <a:gd name="T34" fmla="*/ 45 w 155"/>
                  <a:gd name="T35" fmla="*/ 189 h 231"/>
                  <a:gd name="T36" fmla="*/ 72 w 155"/>
                  <a:gd name="T37" fmla="*/ 165 h 231"/>
                  <a:gd name="T38" fmla="*/ 98 w 155"/>
                  <a:gd name="T39" fmla="*/ 138 h 231"/>
                  <a:gd name="T40" fmla="*/ 114 w 155"/>
                  <a:gd name="T41" fmla="*/ 115 h 231"/>
                  <a:gd name="T42" fmla="*/ 120 w 155"/>
                  <a:gd name="T43" fmla="*/ 87 h 231"/>
                  <a:gd name="T44" fmla="*/ 129 w 155"/>
                  <a:gd name="T45" fmla="*/ 67 h 231"/>
                  <a:gd name="T46" fmla="*/ 141 w 155"/>
                  <a:gd name="T47" fmla="*/ 51 h 231"/>
                  <a:gd name="T48" fmla="*/ 146 w 155"/>
                  <a:gd name="T49" fmla="*/ 33 h 231"/>
                  <a:gd name="T50" fmla="*/ 154 w 155"/>
                  <a:gd name="T51" fmla="*/ 25 h 231"/>
                  <a:gd name="T52" fmla="*/ 146 w 155"/>
                  <a:gd name="T53" fmla="*/ 15 h 231"/>
                  <a:gd name="T54" fmla="*/ 134 w 155"/>
                  <a:gd name="T55" fmla="*/ 0 h 231"/>
                  <a:gd name="T56" fmla="*/ 118 w 155"/>
                  <a:gd name="T57" fmla="*/ 14 h 231"/>
                  <a:gd name="T58" fmla="*/ 103 w 155"/>
                  <a:gd name="T59" fmla="*/ 17 h 231"/>
                  <a:gd name="T60" fmla="*/ 93 w 155"/>
                  <a:gd name="T61" fmla="*/ 22 h 231"/>
                  <a:gd name="T62" fmla="*/ 84 w 155"/>
                  <a:gd name="T63" fmla="*/ 29 h 231"/>
                  <a:gd name="T64" fmla="*/ 54 w 155"/>
                  <a:gd name="T65" fmla="*/ 26 h 231"/>
                  <a:gd name="T66" fmla="*/ 37 w 155"/>
                  <a:gd name="T67" fmla="*/ 20 h 231"/>
                  <a:gd name="T68" fmla="*/ 23 w 155"/>
                  <a:gd name="T69" fmla="*/ 33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5" h="231">
                    <a:moveTo>
                      <a:pt x="23" y="33"/>
                    </a:moveTo>
                    <a:lnTo>
                      <a:pt x="34" y="43"/>
                    </a:lnTo>
                    <a:lnTo>
                      <a:pt x="58" y="67"/>
                    </a:lnTo>
                    <a:lnTo>
                      <a:pt x="75" y="66"/>
                    </a:lnTo>
                    <a:lnTo>
                      <a:pt x="89" y="80"/>
                    </a:lnTo>
                    <a:lnTo>
                      <a:pt x="74" y="92"/>
                    </a:lnTo>
                    <a:lnTo>
                      <a:pt x="71" y="112"/>
                    </a:lnTo>
                    <a:lnTo>
                      <a:pt x="57" y="127"/>
                    </a:lnTo>
                    <a:lnTo>
                      <a:pt x="37" y="132"/>
                    </a:lnTo>
                    <a:lnTo>
                      <a:pt x="23" y="132"/>
                    </a:lnTo>
                    <a:lnTo>
                      <a:pt x="12" y="147"/>
                    </a:lnTo>
                    <a:lnTo>
                      <a:pt x="4" y="154"/>
                    </a:lnTo>
                    <a:lnTo>
                      <a:pt x="0" y="163"/>
                    </a:lnTo>
                    <a:lnTo>
                      <a:pt x="3" y="227"/>
                    </a:lnTo>
                    <a:lnTo>
                      <a:pt x="8" y="230"/>
                    </a:lnTo>
                    <a:lnTo>
                      <a:pt x="19" y="216"/>
                    </a:lnTo>
                    <a:lnTo>
                      <a:pt x="28" y="201"/>
                    </a:lnTo>
                    <a:lnTo>
                      <a:pt x="45" y="189"/>
                    </a:lnTo>
                    <a:lnTo>
                      <a:pt x="72" y="165"/>
                    </a:lnTo>
                    <a:lnTo>
                      <a:pt x="98" y="138"/>
                    </a:lnTo>
                    <a:lnTo>
                      <a:pt x="114" y="115"/>
                    </a:lnTo>
                    <a:lnTo>
                      <a:pt x="120" y="87"/>
                    </a:lnTo>
                    <a:lnTo>
                      <a:pt x="129" y="67"/>
                    </a:lnTo>
                    <a:lnTo>
                      <a:pt x="141" y="51"/>
                    </a:lnTo>
                    <a:lnTo>
                      <a:pt x="146" y="33"/>
                    </a:lnTo>
                    <a:lnTo>
                      <a:pt x="154" y="25"/>
                    </a:lnTo>
                    <a:lnTo>
                      <a:pt x="146" y="15"/>
                    </a:lnTo>
                    <a:lnTo>
                      <a:pt x="134" y="0"/>
                    </a:lnTo>
                    <a:lnTo>
                      <a:pt x="118" y="14"/>
                    </a:lnTo>
                    <a:lnTo>
                      <a:pt x="103" y="17"/>
                    </a:lnTo>
                    <a:lnTo>
                      <a:pt x="93" y="22"/>
                    </a:lnTo>
                    <a:lnTo>
                      <a:pt x="84" y="29"/>
                    </a:lnTo>
                    <a:lnTo>
                      <a:pt x="54" y="26"/>
                    </a:lnTo>
                    <a:lnTo>
                      <a:pt x="37" y="20"/>
                    </a:lnTo>
                    <a:lnTo>
                      <a:pt x="23" y="33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92" name="Freeform 218">
                <a:extLst>
                  <a:ext uri="{FF2B5EF4-FFF2-40B4-BE49-F238E27FC236}">
                    <a16:creationId xmlns:a16="http://schemas.microsoft.com/office/drawing/2014/main" id="{2014B126-5065-7620-C772-85D336252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9833" y="3271561"/>
                <a:ext cx="391548" cy="467167"/>
              </a:xfrm>
              <a:custGeom>
                <a:avLst/>
                <a:gdLst>
                  <a:gd name="T0" fmla="*/ 28 w 221"/>
                  <a:gd name="T1" fmla="*/ 2 h 264"/>
                  <a:gd name="T2" fmla="*/ 40 w 221"/>
                  <a:gd name="T3" fmla="*/ 8 h 264"/>
                  <a:gd name="T4" fmla="*/ 48 w 221"/>
                  <a:gd name="T5" fmla="*/ 9 h 264"/>
                  <a:gd name="T6" fmla="*/ 81 w 221"/>
                  <a:gd name="T7" fmla="*/ 15 h 264"/>
                  <a:gd name="T8" fmla="*/ 85 w 221"/>
                  <a:gd name="T9" fmla="*/ 27 h 264"/>
                  <a:gd name="T10" fmla="*/ 108 w 221"/>
                  <a:gd name="T11" fmla="*/ 31 h 264"/>
                  <a:gd name="T12" fmla="*/ 109 w 221"/>
                  <a:gd name="T13" fmla="*/ 38 h 264"/>
                  <a:gd name="T14" fmla="*/ 129 w 221"/>
                  <a:gd name="T15" fmla="*/ 42 h 264"/>
                  <a:gd name="T16" fmla="*/ 142 w 221"/>
                  <a:gd name="T17" fmla="*/ 48 h 264"/>
                  <a:gd name="T18" fmla="*/ 146 w 221"/>
                  <a:gd name="T19" fmla="*/ 41 h 264"/>
                  <a:gd name="T20" fmla="*/ 146 w 221"/>
                  <a:gd name="T21" fmla="*/ 20 h 264"/>
                  <a:gd name="T22" fmla="*/ 152 w 221"/>
                  <a:gd name="T23" fmla="*/ 14 h 264"/>
                  <a:gd name="T24" fmla="*/ 158 w 221"/>
                  <a:gd name="T25" fmla="*/ 5 h 264"/>
                  <a:gd name="T26" fmla="*/ 164 w 221"/>
                  <a:gd name="T27" fmla="*/ 0 h 264"/>
                  <a:gd name="T28" fmla="*/ 179 w 221"/>
                  <a:gd name="T29" fmla="*/ 1 h 264"/>
                  <a:gd name="T30" fmla="*/ 187 w 221"/>
                  <a:gd name="T31" fmla="*/ 9 h 264"/>
                  <a:gd name="T32" fmla="*/ 195 w 221"/>
                  <a:gd name="T33" fmla="*/ 16 h 264"/>
                  <a:gd name="T34" fmla="*/ 208 w 221"/>
                  <a:gd name="T35" fmla="*/ 16 h 264"/>
                  <a:gd name="T36" fmla="*/ 220 w 221"/>
                  <a:gd name="T37" fmla="*/ 20 h 264"/>
                  <a:gd name="T38" fmla="*/ 219 w 221"/>
                  <a:gd name="T39" fmla="*/ 34 h 264"/>
                  <a:gd name="T40" fmla="*/ 219 w 221"/>
                  <a:gd name="T41" fmla="*/ 210 h 264"/>
                  <a:gd name="T42" fmla="*/ 218 w 221"/>
                  <a:gd name="T43" fmla="*/ 234 h 264"/>
                  <a:gd name="T44" fmla="*/ 208 w 221"/>
                  <a:gd name="T45" fmla="*/ 237 h 264"/>
                  <a:gd name="T46" fmla="*/ 211 w 221"/>
                  <a:gd name="T47" fmla="*/ 263 h 264"/>
                  <a:gd name="T48" fmla="*/ 201 w 221"/>
                  <a:gd name="T49" fmla="*/ 261 h 264"/>
                  <a:gd name="T50" fmla="*/ 177 w 221"/>
                  <a:gd name="T51" fmla="*/ 243 h 264"/>
                  <a:gd name="T52" fmla="*/ 168 w 221"/>
                  <a:gd name="T53" fmla="*/ 238 h 264"/>
                  <a:gd name="T54" fmla="*/ 146 w 221"/>
                  <a:gd name="T55" fmla="*/ 227 h 264"/>
                  <a:gd name="T56" fmla="*/ 138 w 221"/>
                  <a:gd name="T57" fmla="*/ 214 h 264"/>
                  <a:gd name="T58" fmla="*/ 113 w 221"/>
                  <a:gd name="T59" fmla="*/ 210 h 264"/>
                  <a:gd name="T60" fmla="*/ 108 w 221"/>
                  <a:gd name="T61" fmla="*/ 198 h 264"/>
                  <a:gd name="T62" fmla="*/ 95 w 221"/>
                  <a:gd name="T63" fmla="*/ 193 h 264"/>
                  <a:gd name="T64" fmla="*/ 95 w 221"/>
                  <a:gd name="T65" fmla="*/ 187 h 264"/>
                  <a:gd name="T66" fmla="*/ 80 w 221"/>
                  <a:gd name="T67" fmla="*/ 186 h 264"/>
                  <a:gd name="T68" fmla="*/ 72 w 221"/>
                  <a:gd name="T69" fmla="*/ 182 h 264"/>
                  <a:gd name="T70" fmla="*/ 54 w 221"/>
                  <a:gd name="T71" fmla="*/ 181 h 264"/>
                  <a:gd name="T72" fmla="*/ 52 w 221"/>
                  <a:gd name="T73" fmla="*/ 173 h 264"/>
                  <a:gd name="T74" fmla="*/ 34 w 221"/>
                  <a:gd name="T75" fmla="*/ 173 h 264"/>
                  <a:gd name="T76" fmla="*/ 32 w 221"/>
                  <a:gd name="T77" fmla="*/ 159 h 264"/>
                  <a:gd name="T78" fmla="*/ 9 w 221"/>
                  <a:gd name="T79" fmla="*/ 155 h 264"/>
                  <a:gd name="T80" fmla="*/ 2 w 221"/>
                  <a:gd name="T81" fmla="*/ 148 h 264"/>
                  <a:gd name="T82" fmla="*/ 0 w 221"/>
                  <a:gd name="T83" fmla="*/ 130 h 264"/>
                  <a:gd name="T84" fmla="*/ 3 w 221"/>
                  <a:gd name="T85" fmla="*/ 33 h 264"/>
                  <a:gd name="T86" fmla="*/ 18 w 221"/>
                  <a:gd name="T87" fmla="*/ 26 h 264"/>
                  <a:gd name="T88" fmla="*/ 25 w 221"/>
                  <a:gd name="T89" fmla="*/ 24 h 264"/>
                  <a:gd name="T90" fmla="*/ 28 w 221"/>
                  <a:gd name="T91" fmla="*/ 2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21" h="264">
                    <a:moveTo>
                      <a:pt x="28" y="2"/>
                    </a:moveTo>
                    <a:lnTo>
                      <a:pt x="40" y="8"/>
                    </a:lnTo>
                    <a:lnTo>
                      <a:pt x="48" y="9"/>
                    </a:lnTo>
                    <a:lnTo>
                      <a:pt x="81" y="15"/>
                    </a:lnTo>
                    <a:lnTo>
                      <a:pt x="85" y="27"/>
                    </a:lnTo>
                    <a:lnTo>
                      <a:pt x="108" y="31"/>
                    </a:lnTo>
                    <a:lnTo>
                      <a:pt x="109" y="38"/>
                    </a:lnTo>
                    <a:lnTo>
                      <a:pt x="129" y="42"/>
                    </a:lnTo>
                    <a:lnTo>
                      <a:pt x="142" y="48"/>
                    </a:lnTo>
                    <a:lnTo>
                      <a:pt x="146" y="41"/>
                    </a:lnTo>
                    <a:lnTo>
                      <a:pt x="146" y="20"/>
                    </a:lnTo>
                    <a:lnTo>
                      <a:pt x="152" y="14"/>
                    </a:lnTo>
                    <a:lnTo>
                      <a:pt x="158" y="5"/>
                    </a:lnTo>
                    <a:lnTo>
                      <a:pt x="164" y="0"/>
                    </a:lnTo>
                    <a:lnTo>
                      <a:pt x="179" y="1"/>
                    </a:lnTo>
                    <a:lnTo>
                      <a:pt x="187" y="9"/>
                    </a:lnTo>
                    <a:lnTo>
                      <a:pt x="195" y="16"/>
                    </a:lnTo>
                    <a:lnTo>
                      <a:pt x="208" y="16"/>
                    </a:lnTo>
                    <a:lnTo>
                      <a:pt x="220" y="20"/>
                    </a:lnTo>
                    <a:lnTo>
                      <a:pt x="219" y="34"/>
                    </a:lnTo>
                    <a:lnTo>
                      <a:pt x="219" y="210"/>
                    </a:lnTo>
                    <a:lnTo>
                      <a:pt x="218" y="234"/>
                    </a:lnTo>
                    <a:lnTo>
                      <a:pt x="208" y="237"/>
                    </a:lnTo>
                    <a:lnTo>
                      <a:pt x="211" y="263"/>
                    </a:lnTo>
                    <a:lnTo>
                      <a:pt x="201" y="261"/>
                    </a:lnTo>
                    <a:lnTo>
                      <a:pt x="177" y="243"/>
                    </a:lnTo>
                    <a:lnTo>
                      <a:pt x="168" y="238"/>
                    </a:lnTo>
                    <a:lnTo>
                      <a:pt x="146" y="227"/>
                    </a:lnTo>
                    <a:lnTo>
                      <a:pt x="138" y="214"/>
                    </a:lnTo>
                    <a:lnTo>
                      <a:pt x="113" y="210"/>
                    </a:lnTo>
                    <a:lnTo>
                      <a:pt x="108" y="198"/>
                    </a:lnTo>
                    <a:lnTo>
                      <a:pt x="95" y="193"/>
                    </a:lnTo>
                    <a:lnTo>
                      <a:pt x="95" y="187"/>
                    </a:lnTo>
                    <a:lnTo>
                      <a:pt x="80" y="186"/>
                    </a:lnTo>
                    <a:lnTo>
                      <a:pt x="72" y="182"/>
                    </a:lnTo>
                    <a:lnTo>
                      <a:pt x="54" y="181"/>
                    </a:lnTo>
                    <a:lnTo>
                      <a:pt x="52" y="173"/>
                    </a:lnTo>
                    <a:lnTo>
                      <a:pt x="34" y="173"/>
                    </a:lnTo>
                    <a:lnTo>
                      <a:pt x="32" y="159"/>
                    </a:lnTo>
                    <a:lnTo>
                      <a:pt x="9" y="155"/>
                    </a:lnTo>
                    <a:lnTo>
                      <a:pt x="2" y="148"/>
                    </a:lnTo>
                    <a:lnTo>
                      <a:pt x="0" y="130"/>
                    </a:lnTo>
                    <a:lnTo>
                      <a:pt x="3" y="33"/>
                    </a:lnTo>
                    <a:lnTo>
                      <a:pt x="18" y="26"/>
                    </a:lnTo>
                    <a:lnTo>
                      <a:pt x="25" y="24"/>
                    </a:lnTo>
                    <a:lnTo>
                      <a:pt x="28" y="2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93" name="Freeform 219">
                <a:extLst>
                  <a:ext uri="{FF2B5EF4-FFF2-40B4-BE49-F238E27FC236}">
                    <a16:creationId xmlns:a16="http://schemas.microsoft.com/office/drawing/2014/main" id="{4B339CE4-0129-B9AC-CA77-CC4D3E1562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69612" y="3595590"/>
                <a:ext cx="388404" cy="566263"/>
              </a:xfrm>
              <a:custGeom>
                <a:avLst/>
                <a:gdLst>
                  <a:gd name="T0" fmla="*/ 34 w 220"/>
                  <a:gd name="T1" fmla="*/ 121 h 320"/>
                  <a:gd name="T2" fmla="*/ 16 w 220"/>
                  <a:gd name="T3" fmla="*/ 141 h 320"/>
                  <a:gd name="T4" fmla="*/ 2 w 220"/>
                  <a:gd name="T5" fmla="*/ 156 h 320"/>
                  <a:gd name="T6" fmla="*/ 11 w 220"/>
                  <a:gd name="T7" fmla="*/ 170 h 320"/>
                  <a:gd name="T8" fmla="*/ 20 w 220"/>
                  <a:gd name="T9" fmla="*/ 184 h 320"/>
                  <a:gd name="T10" fmla="*/ 18 w 220"/>
                  <a:gd name="T11" fmla="*/ 196 h 320"/>
                  <a:gd name="T12" fmla="*/ 31 w 220"/>
                  <a:gd name="T13" fmla="*/ 221 h 320"/>
                  <a:gd name="T14" fmla="*/ 36 w 220"/>
                  <a:gd name="T15" fmla="*/ 237 h 320"/>
                  <a:gd name="T16" fmla="*/ 48 w 220"/>
                  <a:gd name="T17" fmla="*/ 243 h 320"/>
                  <a:gd name="T18" fmla="*/ 64 w 220"/>
                  <a:gd name="T19" fmla="*/ 260 h 320"/>
                  <a:gd name="T20" fmla="*/ 74 w 220"/>
                  <a:gd name="T21" fmla="*/ 278 h 320"/>
                  <a:gd name="T22" fmla="*/ 81 w 220"/>
                  <a:gd name="T23" fmla="*/ 289 h 320"/>
                  <a:gd name="T24" fmla="*/ 85 w 220"/>
                  <a:gd name="T25" fmla="*/ 304 h 320"/>
                  <a:gd name="T26" fmla="*/ 123 w 220"/>
                  <a:gd name="T27" fmla="*/ 314 h 320"/>
                  <a:gd name="T28" fmla="*/ 133 w 220"/>
                  <a:gd name="T29" fmla="*/ 318 h 320"/>
                  <a:gd name="T30" fmla="*/ 162 w 220"/>
                  <a:gd name="T31" fmla="*/ 319 h 320"/>
                  <a:gd name="T32" fmla="*/ 199 w 220"/>
                  <a:gd name="T33" fmla="*/ 299 h 320"/>
                  <a:gd name="T34" fmla="*/ 192 w 220"/>
                  <a:gd name="T35" fmla="*/ 278 h 320"/>
                  <a:gd name="T36" fmla="*/ 180 w 220"/>
                  <a:gd name="T37" fmla="*/ 270 h 320"/>
                  <a:gd name="T38" fmla="*/ 172 w 220"/>
                  <a:gd name="T39" fmla="*/ 256 h 320"/>
                  <a:gd name="T40" fmla="*/ 179 w 220"/>
                  <a:gd name="T41" fmla="*/ 241 h 320"/>
                  <a:gd name="T42" fmla="*/ 194 w 220"/>
                  <a:gd name="T43" fmla="*/ 208 h 320"/>
                  <a:gd name="T44" fmla="*/ 216 w 220"/>
                  <a:gd name="T45" fmla="*/ 171 h 320"/>
                  <a:gd name="T46" fmla="*/ 203 w 220"/>
                  <a:gd name="T47" fmla="*/ 129 h 320"/>
                  <a:gd name="T48" fmla="*/ 216 w 220"/>
                  <a:gd name="T49" fmla="*/ 119 h 320"/>
                  <a:gd name="T50" fmla="*/ 210 w 220"/>
                  <a:gd name="T51" fmla="*/ 92 h 320"/>
                  <a:gd name="T52" fmla="*/ 219 w 220"/>
                  <a:gd name="T53" fmla="*/ 47 h 320"/>
                  <a:gd name="T54" fmla="*/ 210 w 220"/>
                  <a:gd name="T55" fmla="*/ 14 h 320"/>
                  <a:gd name="T56" fmla="*/ 167 w 220"/>
                  <a:gd name="T57" fmla="*/ 20 h 320"/>
                  <a:gd name="T58" fmla="*/ 64 w 220"/>
                  <a:gd name="T59" fmla="*/ 13 h 320"/>
                  <a:gd name="T60" fmla="*/ 44 w 220"/>
                  <a:gd name="T61" fmla="*/ 25 h 320"/>
                  <a:gd name="T62" fmla="*/ 33 w 220"/>
                  <a:gd name="T63" fmla="*/ 53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0" h="320">
                    <a:moveTo>
                      <a:pt x="36" y="79"/>
                    </a:moveTo>
                    <a:lnTo>
                      <a:pt x="34" y="121"/>
                    </a:lnTo>
                    <a:lnTo>
                      <a:pt x="25" y="125"/>
                    </a:lnTo>
                    <a:lnTo>
                      <a:pt x="16" y="141"/>
                    </a:lnTo>
                    <a:lnTo>
                      <a:pt x="13" y="155"/>
                    </a:lnTo>
                    <a:lnTo>
                      <a:pt x="2" y="156"/>
                    </a:lnTo>
                    <a:lnTo>
                      <a:pt x="0" y="165"/>
                    </a:lnTo>
                    <a:lnTo>
                      <a:pt x="11" y="170"/>
                    </a:lnTo>
                    <a:lnTo>
                      <a:pt x="14" y="182"/>
                    </a:lnTo>
                    <a:lnTo>
                      <a:pt x="20" y="184"/>
                    </a:lnTo>
                    <a:lnTo>
                      <a:pt x="20" y="191"/>
                    </a:lnTo>
                    <a:lnTo>
                      <a:pt x="18" y="196"/>
                    </a:lnTo>
                    <a:lnTo>
                      <a:pt x="25" y="207"/>
                    </a:lnTo>
                    <a:lnTo>
                      <a:pt x="31" y="221"/>
                    </a:lnTo>
                    <a:lnTo>
                      <a:pt x="30" y="234"/>
                    </a:lnTo>
                    <a:lnTo>
                      <a:pt x="36" y="237"/>
                    </a:lnTo>
                    <a:lnTo>
                      <a:pt x="37" y="245"/>
                    </a:lnTo>
                    <a:lnTo>
                      <a:pt x="48" y="243"/>
                    </a:lnTo>
                    <a:lnTo>
                      <a:pt x="52" y="256"/>
                    </a:lnTo>
                    <a:lnTo>
                      <a:pt x="64" y="260"/>
                    </a:lnTo>
                    <a:lnTo>
                      <a:pt x="67" y="276"/>
                    </a:lnTo>
                    <a:lnTo>
                      <a:pt x="74" y="278"/>
                    </a:lnTo>
                    <a:lnTo>
                      <a:pt x="79" y="284"/>
                    </a:lnTo>
                    <a:lnTo>
                      <a:pt x="81" y="289"/>
                    </a:lnTo>
                    <a:lnTo>
                      <a:pt x="79" y="296"/>
                    </a:lnTo>
                    <a:lnTo>
                      <a:pt x="85" y="304"/>
                    </a:lnTo>
                    <a:lnTo>
                      <a:pt x="118" y="306"/>
                    </a:lnTo>
                    <a:lnTo>
                      <a:pt x="123" y="314"/>
                    </a:lnTo>
                    <a:lnTo>
                      <a:pt x="133" y="316"/>
                    </a:lnTo>
                    <a:lnTo>
                      <a:pt x="133" y="318"/>
                    </a:lnTo>
                    <a:lnTo>
                      <a:pt x="148" y="318"/>
                    </a:lnTo>
                    <a:lnTo>
                      <a:pt x="162" y="319"/>
                    </a:lnTo>
                    <a:lnTo>
                      <a:pt x="178" y="314"/>
                    </a:lnTo>
                    <a:lnTo>
                      <a:pt x="199" y="299"/>
                    </a:lnTo>
                    <a:lnTo>
                      <a:pt x="199" y="290"/>
                    </a:lnTo>
                    <a:lnTo>
                      <a:pt x="192" y="278"/>
                    </a:lnTo>
                    <a:lnTo>
                      <a:pt x="188" y="275"/>
                    </a:lnTo>
                    <a:lnTo>
                      <a:pt x="180" y="270"/>
                    </a:lnTo>
                    <a:lnTo>
                      <a:pt x="180" y="258"/>
                    </a:lnTo>
                    <a:lnTo>
                      <a:pt x="172" y="256"/>
                    </a:lnTo>
                    <a:lnTo>
                      <a:pt x="164" y="242"/>
                    </a:lnTo>
                    <a:lnTo>
                      <a:pt x="179" y="241"/>
                    </a:lnTo>
                    <a:lnTo>
                      <a:pt x="183" y="209"/>
                    </a:lnTo>
                    <a:lnTo>
                      <a:pt x="194" y="208"/>
                    </a:lnTo>
                    <a:lnTo>
                      <a:pt x="197" y="175"/>
                    </a:lnTo>
                    <a:lnTo>
                      <a:pt x="216" y="171"/>
                    </a:lnTo>
                    <a:lnTo>
                      <a:pt x="213" y="132"/>
                    </a:lnTo>
                    <a:lnTo>
                      <a:pt x="203" y="129"/>
                    </a:lnTo>
                    <a:lnTo>
                      <a:pt x="204" y="118"/>
                    </a:lnTo>
                    <a:lnTo>
                      <a:pt x="216" y="119"/>
                    </a:lnTo>
                    <a:lnTo>
                      <a:pt x="216" y="107"/>
                    </a:lnTo>
                    <a:lnTo>
                      <a:pt x="210" y="92"/>
                    </a:lnTo>
                    <a:lnTo>
                      <a:pt x="209" y="74"/>
                    </a:lnTo>
                    <a:lnTo>
                      <a:pt x="219" y="47"/>
                    </a:lnTo>
                    <a:lnTo>
                      <a:pt x="217" y="33"/>
                    </a:lnTo>
                    <a:lnTo>
                      <a:pt x="210" y="14"/>
                    </a:lnTo>
                    <a:lnTo>
                      <a:pt x="191" y="0"/>
                    </a:lnTo>
                    <a:lnTo>
                      <a:pt x="167" y="20"/>
                    </a:lnTo>
                    <a:lnTo>
                      <a:pt x="158" y="13"/>
                    </a:lnTo>
                    <a:lnTo>
                      <a:pt x="64" y="13"/>
                    </a:lnTo>
                    <a:lnTo>
                      <a:pt x="53" y="20"/>
                    </a:lnTo>
                    <a:lnTo>
                      <a:pt x="44" y="25"/>
                    </a:lnTo>
                    <a:lnTo>
                      <a:pt x="43" y="50"/>
                    </a:lnTo>
                    <a:lnTo>
                      <a:pt x="33" y="53"/>
                    </a:lnTo>
                    <a:lnTo>
                      <a:pt x="36" y="79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94" name="Freeform 223">
                <a:extLst>
                  <a:ext uri="{FF2B5EF4-FFF2-40B4-BE49-F238E27FC236}">
                    <a16:creationId xmlns:a16="http://schemas.microsoft.com/office/drawing/2014/main" id="{89CDAE26-C103-B8C3-9CC7-662BBAB255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6958" y="3966807"/>
                <a:ext cx="166683" cy="163587"/>
              </a:xfrm>
              <a:custGeom>
                <a:avLst/>
                <a:gdLst>
                  <a:gd name="T0" fmla="*/ 32 w 94"/>
                  <a:gd name="T1" fmla="*/ 92 h 93"/>
                  <a:gd name="T2" fmla="*/ 15 w 94"/>
                  <a:gd name="T3" fmla="*/ 86 h 93"/>
                  <a:gd name="T4" fmla="*/ 14 w 94"/>
                  <a:gd name="T5" fmla="*/ 69 h 93"/>
                  <a:gd name="T6" fmla="*/ 4 w 94"/>
                  <a:gd name="T7" fmla="*/ 68 h 93"/>
                  <a:gd name="T8" fmla="*/ 0 w 94"/>
                  <a:gd name="T9" fmla="*/ 53 h 93"/>
                  <a:gd name="T10" fmla="*/ 4 w 94"/>
                  <a:gd name="T11" fmla="*/ 35 h 93"/>
                  <a:gd name="T12" fmla="*/ 20 w 94"/>
                  <a:gd name="T13" fmla="*/ 24 h 93"/>
                  <a:gd name="T14" fmla="*/ 10 w 94"/>
                  <a:gd name="T15" fmla="*/ 15 h 93"/>
                  <a:gd name="T16" fmla="*/ 15 w 94"/>
                  <a:gd name="T17" fmla="*/ 3 h 93"/>
                  <a:gd name="T18" fmla="*/ 28 w 94"/>
                  <a:gd name="T19" fmla="*/ 3 h 93"/>
                  <a:gd name="T20" fmla="*/ 46 w 94"/>
                  <a:gd name="T21" fmla="*/ 0 h 93"/>
                  <a:gd name="T22" fmla="*/ 54 w 94"/>
                  <a:gd name="T23" fmla="*/ 6 h 93"/>
                  <a:gd name="T24" fmla="*/ 83 w 94"/>
                  <a:gd name="T25" fmla="*/ 8 h 93"/>
                  <a:gd name="T26" fmla="*/ 84 w 94"/>
                  <a:gd name="T27" fmla="*/ 21 h 93"/>
                  <a:gd name="T28" fmla="*/ 93 w 94"/>
                  <a:gd name="T29" fmla="*/ 26 h 93"/>
                  <a:gd name="T30" fmla="*/ 91 w 94"/>
                  <a:gd name="T31" fmla="*/ 37 h 93"/>
                  <a:gd name="T32" fmla="*/ 84 w 94"/>
                  <a:gd name="T33" fmla="*/ 39 h 93"/>
                  <a:gd name="T34" fmla="*/ 81 w 94"/>
                  <a:gd name="T35" fmla="*/ 61 h 93"/>
                  <a:gd name="T36" fmla="*/ 84 w 94"/>
                  <a:gd name="T37" fmla="*/ 84 h 93"/>
                  <a:gd name="T38" fmla="*/ 48 w 94"/>
                  <a:gd name="T39" fmla="*/ 85 h 93"/>
                  <a:gd name="T40" fmla="*/ 32 w 94"/>
                  <a:gd name="T41" fmla="*/ 92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4" h="93">
                    <a:moveTo>
                      <a:pt x="32" y="92"/>
                    </a:moveTo>
                    <a:lnTo>
                      <a:pt x="15" y="86"/>
                    </a:lnTo>
                    <a:lnTo>
                      <a:pt x="14" y="69"/>
                    </a:lnTo>
                    <a:lnTo>
                      <a:pt x="4" y="68"/>
                    </a:lnTo>
                    <a:lnTo>
                      <a:pt x="0" y="53"/>
                    </a:lnTo>
                    <a:lnTo>
                      <a:pt x="4" y="35"/>
                    </a:lnTo>
                    <a:lnTo>
                      <a:pt x="20" y="24"/>
                    </a:lnTo>
                    <a:lnTo>
                      <a:pt x="10" y="15"/>
                    </a:lnTo>
                    <a:lnTo>
                      <a:pt x="15" y="3"/>
                    </a:lnTo>
                    <a:lnTo>
                      <a:pt x="28" y="3"/>
                    </a:lnTo>
                    <a:lnTo>
                      <a:pt x="46" y="0"/>
                    </a:lnTo>
                    <a:lnTo>
                      <a:pt x="54" y="6"/>
                    </a:lnTo>
                    <a:lnTo>
                      <a:pt x="83" y="8"/>
                    </a:lnTo>
                    <a:lnTo>
                      <a:pt x="84" y="21"/>
                    </a:lnTo>
                    <a:lnTo>
                      <a:pt x="93" y="26"/>
                    </a:lnTo>
                    <a:lnTo>
                      <a:pt x="91" y="37"/>
                    </a:lnTo>
                    <a:lnTo>
                      <a:pt x="84" y="39"/>
                    </a:lnTo>
                    <a:lnTo>
                      <a:pt x="81" y="61"/>
                    </a:lnTo>
                    <a:lnTo>
                      <a:pt x="84" y="84"/>
                    </a:lnTo>
                    <a:lnTo>
                      <a:pt x="48" y="85"/>
                    </a:lnTo>
                    <a:lnTo>
                      <a:pt x="32" y="92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95" name="Freeform 226">
                <a:extLst>
                  <a:ext uri="{FF2B5EF4-FFF2-40B4-BE49-F238E27FC236}">
                    <a16:creationId xmlns:a16="http://schemas.microsoft.com/office/drawing/2014/main" id="{90C74668-B352-1C41-1A61-4CD8752E66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8727" y="3833106"/>
                <a:ext cx="201278" cy="149431"/>
              </a:xfrm>
              <a:custGeom>
                <a:avLst/>
                <a:gdLst>
                  <a:gd name="T0" fmla="*/ 113 w 114"/>
                  <a:gd name="T1" fmla="*/ 42 h 84"/>
                  <a:gd name="T2" fmla="*/ 109 w 114"/>
                  <a:gd name="T3" fmla="*/ 57 h 84"/>
                  <a:gd name="T4" fmla="*/ 93 w 114"/>
                  <a:gd name="T5" fmla="*/ 62 h 84"/>
                  <a:gd name="T6" fmla="*/ 82 w 114"/>
                  <a:gd name="T7" fmla="*/ 77 h 84"/>
                  <a:gd name="T8" fmla="*/ 75 w 114"/>
                  <a:gd name="T9" fmla="*/ 78 h 84"/>
                  <a:gd name="T10" fmla="*/ 63 w 114"/>
                  <a:gd name="T11" fmla="*/ 75 h 84"/>
                  <a:gd name="T12" fmla="*/ 52 w 114"/>
                  <a:gd name="T13" fmla="*/ 69 h 84"/>
                  <a:gd name="T14" fmla="*/ 45 w 114"/>
                  <a:gd name="T15" fmla="*/ 69 h 84"/>
                  <a:gd name="T16" fmla="*/ 37 w 114"/>
                  <a:gd name="T17" fmla="*/ 83 h 84"/>
                  <a:gd name="T18" fmla="*/ 8 w 114"/>
                  <a:gd name="T19" fmla="*/ 81 h 84"/>
                  <a:gd name="T20" fmla="*/ 0 w 114"/>
                  <a:gd name="T21" fmla="*/ 75 h 84"/>
                  <a:gd name="T22" fmla="*/ 4 w 114"/>
                  <a:gd name="T23" fmla="*/ 56 h 84"/>
                  <a:gd name="T24" fmla="*/ 14 w 114"/>
                  <a:gd name="T25" fmla="*/ 42 h 84"/>
                  <a:gd name="T26" fmla="*/ 19 w 114"/>
                  <a:gd name="T27" fmla="*/ 30 h 84"/>
                  <a:gd name="T28" fmla="*/ 23 w 114"/>
                  <a:gd name="T29" fmla="*/ 23 h 84"/>
                  <a:gd name="T30" fmla="*/ 41 w 114"/>
                  <a:gd name="T31" fmla="*/ 17 h 84"/>
                  <a:gd name="T32" fmla="*/ 49 w 114"/>
                  <a:gd name="T33" fmla="*/ 9 h 84"/>
                  <a:gd name="T34" fmla="*/ 57 w 114"/>
                  <a:gd name="T35" fmla="*/ 0 h 84"/>
                  <a:gd name="T36" fmla="*/ 81 w 114"/>
                  <a:gd name="T37" fmla="*/ 1 h 84"/>
                  <a:gd name="T38" fmla="*/ 85 w 114"/>
                  <a:gd name="T39" fmla="*/ 9 h 84"/>
                  <a:gd name="T40" fmla="*/ 94 w 114"/>
                  <a:gd name="T41" fmla="*/ 14 h 84"/>
                  <a:gd name="T42" fmla="*/ 95 w 114"/>
                  <a:gd name="T43" fmla="*/ 30 h 84"/>
                  <a:gd name="T44" fmla="*/ 105 w 114"/>
                  <a:gd name="T45" fmla="*/ 30 h 84"/>
                  <a:gd name="T46" fmla="*/ 113 w 114"/>
                  <a:gd name="T47" fmla="*/ 4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4" h="84">
                    <a:moveTo>
                      <a:pt x="113" y="42"/>
                    </a:moveTo>
                    <a:lnTo>
                      <a:pt x="109" y="57"/>
                    </a:lnTo>
                    <a:lnTo>
                      <a:pt x="93" y="62"/>
                    </a:lnTo>
                    <a:lnTo>
                      <a:pt x="82" y="77"/>
                    </a:lnTo>
                    <a:lnTo>
                      <a:pt x="75" y="78"/>
                    </a:lnTo>
                    <a:lnTo>
                      <a:pt x="63" y="75"/>
                    </a:lnTo>
                    <a:lnTo>
                      <a:pt x="52" y="69"/>
                    </a:lnTo>
                    <a:lnTo>
                      <a:pt x="45" y="69"/>
                    </a:lnTo>
                    <a:lnTo>
                      <a:pt x="37" y="83"/>
                    </a:lnTo>
                    <a:lnTo>
                      <a:pt x="8" y="81"/>
                    </a:lnTo>
                    <a:lnTo>
                      <a:pt x="0" y="75"/>
                    </a:lnTo>
                    <a:lnTo>
                      <a:pt x="4" y="56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3" y="23"/>
                    </a:lnTo>
                    <a:lnTo>
                      <a:pt x="41" y="17"/>
                    </a:lnTo>
                    <a:lnTo>
                      <a:pt x="49" y="9"/>
                    </a:lnTo>
                    <a:lnTo>
                      <a:pt x="57" y="0"/>
                    </a:lnTo>
                    <a:lnTo>
                      <a:pt x="81" y="1"/>
                    </a:lnTo>
                    <a:lnTo>
                      <a:pt x="85" y="9"/>
                    </a:lnTo>
                    <a:lnTo>
                      <a:pt x="94" y="14"/>
                    </a:lnTo>
                    <a:lnTo>
                      <a:pt x="95" y="30"/>
                    </a:lnTo>
                    <a:lnTo>
                      <a:pt x="105" y="30"/>
                    </a:lnTo>
                    <a:lnTo>
                      <a:pt x="113" y="42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96" name="Freeform 227">
                <a:extLst>
                  <a:ext uri="{FF2B5EF4-FFF2-40B4-BE49-F238E27FC236}">
                    <a16:creationId xmlns:a16="http://schemas.microsoft.com/office/drawing/2014/main" id="{3893AD39-5B52-3EF8-C014-1FAADDA164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4992" y="3897597"/>
                <a:ext cx="198133" cy="163587"/>
              </a:xfrm>
              <a:custGeom>
                <a:avLst/>
                <a:gdLst>
                  <a:gd name="T0" fmla="*/ 0 w 113"/>
                  <a:gd name="T1" fmla="*/ 15 h 93"/>
                  <a:gd name="T2" fmla="*/ 8 w 113"/>
                  <a:gd name="T3" fmla="*/ 6 h 93"/>
                  <a:gd name="T4" fmla="*/ 25 w 113"/>
                  <a:gd name="T5" fmla="*/ 0 h 93"/>
                  <a:gd name="T6" fmla="*/ 45 w 113"/>
                  <a:gd name="T7" fmla="*/ 3 h 93"/>
                  <a:gd name="T8" fmla="*/ 61 w 113"/>
                  <a:gd name="T9" fmla="*/ 3 h 93"/>
                  <a:gd name="T10" fmla="*/ 76 w 113"/>
                  <a:gd name="T11" fmla="*/ 8 h 93"/>
                  <a:gd name="T12" fmla="*/ 92 w 113"/>
                  <a:gd name="T13" fmla="*/ 11 h 93"/>
                  <a:gd name="T14" fmla="*/ 103 w 113"/>
                  <a:gd name="T15" fmla="*/ 23 h 93"/>
                  <a:gd name="T16" fmla="*/ 107 w 113"/>
                  <a:gd name="T17" fmla="*/ 42 h 93"/>
                  <a:gd name="T18" fmla="*/ 102 w 113"/>
                  <a:gd name="T19" fmla="*/ 54 h 93"/>
                  <a:gd name="T20" fmla="*/ 112 w 113"/>
                  <a:gd name="T21" fmla="*/ 62 h 93"/>
                  <a:gd name="T22" fmla="*/ 96 w 113"/>
                  <a:gd name="T23" fmla="*/ 74 h 93"/>
                  <a:gd name="T24" fmla="*/ 92 w 113"/>
                  <a:gd name="T25" fmla="*/ 92 h 93"/>
                  <a:gd name="T26" fmla="*/ 81 w 113"/>
                  <a:gd name="T27" fmla="*/ 89 h 93"/>
                  <a:gd name="T28" fmla="*/ 72 w 113"/>
                  <a:gd name="T29" fmla="*/ 72 h 93"/>
                  <a:gd name="T30" fmla="*/ 68 w 113"/>
                  <a:gd name="T31" fmla="*/ 55 h 93"/>
                  <a:gd name="T32" fmla="*/ 52 w 113"/>
                  <a:gd name="T33" fmla="*/ 46 h 93"/>
                  <a:gd name="T34" fmla="*/ 40 w 113"/>
                  <a:gd name="T35" fmla="*/ 52 h 93"/>
                  <a:gd name="T36" fmla="*/ 25 w 113"/>
                  <a:gd name="T37" fmla="*/ 56 h 93"/>
                  <a:gd name="T38" fmla="*/ 7 w 113"/>
                  <a:gd name="T39" fmla="*/ 37 h 93"/>
                  <a:gd name="T40" fmla="*/ 0 w 113"/>
                  <a:gd name="T41" fmla="*/ 15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3" h="93">
                    <a:moveTo>
                      <a:pt x="0" y="15"/>
                    </a:moveTo>
                    <a:lnTo>
                      <a:pt x="8" y="6"/>
                    </a:lnTo>
                    <a:lnTo>
                      <a:pt x="25" y="0"/>
                    </a:lnTo>
                    <a:lnTo>
                      <a:pt x="45" y="3"/>
                    </a:lnTo>
                    <a:lnTo>
                      <a:pt x="61" y="3"/>
                    </a:lnTo>
                    <a:lnTo>
                      <a:pt x="76" y="8"/>
                    </a:lnTo>
                    <a:lnTo>
                      <a:pt x="92" y="11"/>
                    </a:lnTo>
                    <a:lnTo>
                      <a:pt x="103" y="23"/>
                    </a:lnTo>
                    <a:lnTo>
                      <a:pt x="107" y="42"/>
                    </a:lnTo>
                    <a:lnTo>
                      <a:pt x="102" y="54"/>
                    </a:lnTo>
                    <a:lnTo>
                      <a:pt x="112" y="62"/>
                    </a:lnTo>
                    <a:lnTo>
                      <a:pt x="96" y="74"/>
                    </a:lnTo>
                    <a:lnTo>
                      <a:pt x="92" y="92"/>
                    </a:lnTo>
                    <a:lnTo>
                      <a:pt x="81" y="89"/>
                    </a:lnTo>
                    <a:lnTo>
                      <a:pt x="72" y="72"/>
                    </a:lnTo>
                    <a:lnTo>
                      <a:pt x="68" y="55"/>
                    </a:lnTo>
                    <a:lnTo>
                      <a:pt x="52" y="46"/>
                    </a:lnTo>
                    <a:lnTo>
                      <a:pt x="40" y="52"/>
                    </a:lnTo>
                    <a:lnTo>
                      <a:pt x="25" y="56"/>
                    </a:lnTo>
                    <a:lnTo>
                      <a:pt x="7" y="37"/>
                    </a:lnTo>
                    <a:lnTo>
                      <a:pt x="0" y="15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97" name="Freeform 228">
                <a:extLst>
                  <a:ext uri="{FF2B5EF4-FFF2-40B4-BE49-F238E27FC236}">
                    <a16:creationId xmlns:a16="http://schemas.microsoft.com/office/drawing/2014/main" id="{8012B8D8-8984-F9D4-FD36-56DACB7B9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1626" y="3954223"/>
                <a:ext cx="92777" cy="168306"/>
              </a:xfrm>
              <a:custGeom>
                <a:avLst/>
                <a:gdLst>
                  <a:gd name="T0" fmla="*/ 2 w 53"/>
                  <a:gd name="T1" fmla="*/ 91 h 95"/>
                  <a:gd name="T2" fmla="*/ 0 w 53"/>
                  <a:gd name="T3" fmla="*/ 68 h 95"/>
                  <a:gd name="T4" fmla="*/ 2 w 53"/>
                  <a:gd name="T5" fmla="*/ 45 h 95"/>
                  <a:gd name="T6" fmla="*/ 10 w 53"/>
                  <a:gd name="T7" fmla="*/ 44 h 95"/>
                  <a:gd name="T8" fmla="*/ 12 w 53"/>
                  <a:gd name="T9" fmla="*/ 32 h 95"/>
                  <a:gd name="T10" fmla="*/ 2 w 53"/>
                  <a:gd name="T11" fmla="*/ 27 h 95"/>
                  <a:gd name="T12" fmla="*/ 2 w 53"/>
                  <a:gd name="T13" fmla="*/ 14 h 95"/>
                  <a:gd name="T14" fmla="*/ 9 w 53"/>
                  <a:gd name="T15" fmla="*/ 0 h 95"/>
                  <a:gd name="T16" fmla="*/ 17 w 53"/>
                  <a:gd name="T17" fmla="*/ 0 h 95"/>
                  <a:gd name="T18" fmla="*/ 27 w 53"/>
                  <a:gd name="T19" fmla="*/ 6 h 95"/>
                  <a:gd name="T20" fmla="*/ 39 w 53"/>
                  <a:gd name="T21" fmla="*/ 9 h 95"/>
                  <a:gd name="T22" fmla="*/ 40 w 53"/>
                  <a:gd name="T23" fmla="*/ 23 h 95"/>
                  <a:gd name="T24" fmla="*/ 46 w 53"/>
                  <a:gd name="T25" fmla="*/ 26 h 95"/>
                  <a:gd name="T26" fmla="*/ 45 w 53"/>
                  <a:gd name="T27" fmla="*/ 39 h 95"/>
                  <a:gd name="T28" fmla="*/ 48 w 53"/>
                  <a:gd name="T29" fmla="*/ 60 h 95"/>
                  <a:gd name="T30" fmla="*/ 52 w 53"/>
                  <a:gd name="T31" fmla="*/ 79 h 95"/>
                  <a:gd name="T32" fmla="*/ 46 w 53"/>
                  <a:gd name="T33" fmla="*/ 86 h 95"/>
                  <a:gd name="T34" fmla="*/ 35 w 53"/>
                  <a:gd name="T35" fmla="*/ 86 h 95"/>
                  <a:gd name="T36" fmla="*/ 29 w 53"/>
                  <a:gd name="T37" fmla="*/ 93 h 95"/>
                  <a:gd name="T38" fmla="*/ 18 w 53"/>
                  <a:gd name="T39" fmla="*/ 94 h 95"/>
                  <a:gd name="T40" fmla="*/ 2 w 53"/>
                  <a:gd name="T41" fmla="*/ 9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3" h="95">
                    <a:moveTo>
                      <a:pt x="2" y="91"/>
                    </a:moveTo>
                    <a:lnTo>
                      <a:pt x="0" y="68"/>
                    </a:lnTo>
                    <a:lnTo>
                      <a:pt x="2" y="45"/>
                    </a:lnTo>
                    <a:lnTo>
                      <a:pt x="10" y="44"/>
                    </a:lnTo>
                    <a:lnTo>
                      <a:pt x="12" y="32"/>
                    </a:lnTo>
                    <a:lnTo>
                      <a:pt x="2" y="27"/>
                    </a:lnTo>
                    <a:lnTo>
                      <a:pt x="2" y="14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7" y="6"/>
                    </a:lnTo>
                    <a:lnTo>
                      <a:pt x="39" y="9"/>
                    </a:lnTo>
                    <a:lnTo>
                      <a:pt x="40" y="23"/>
                    </a:lnTo>
                    <a:lnTo>
                      <a:pt x="46" y="26"/>
                    </a:lnTo>
                    <a:lnTo>
                      <a:pt x="45" y="39"/>
                    </a:lnTo>
                    <a:lnTo>
                      <a:pt x="48" y="60"/>
                    </a:lnTo>
                    <a:lnTo>
                      <a:pt x="52" y="79"/>
                    </a:lnTo>
                    <a:lnTo>
                      <a:pt x="46" y="86"/>
                    </a:lnTo>
                    <a:lnTo>
                      <a:pt x="35" y="86"/>
                    </a:lnTo>
                    <a:lnTo>
                      <a:pt x="29" y="93"/>
                    </a:lnTo>
                    <a:lnTo>
                      <a:pt x="18" y="94"/>
                    </a:lnTo>
                    <a:lnTo>
                      <a:pt x="2" y="91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98" name="Freeform 229">
                <a:extLst>
                  <a:ext uri="{FF2B5EF4-FFF2-40B4-BE49-F238E27FC236}">
                    <a16:creationId xmlns:a16="http://schemas.microsoft.com/office/drawing/2014/main" id="{7F95CCDB-34C8-396D-46B3-CFA3ABD3AD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5608" y="4298700"/>
                <a:ext cx="278330" cy="308299"/>
              </a:xfrm>
              <a:custGeom>
                <a:avLst/>
                <a:gdLst>
                  <a:gd name="T0" fmla="*/ 156 w 157"/>
                  <a:gd name="T1" fmla="*/ 154 h 175"/>
                  <a:gd name="T2" fmla="*/ 139 w 157"/>
                  <a:gd name="T3" fmla="*/ 158 h 175"/>
                  <a:gd name="T4" fmla="*/ 136 w 157"/>
                  <a:gd name="T5" fmla="*/ 165 h 175"/>
                  <a:gd name="T6" fmla="*/ 119 w 157"/>
                  <a:gd name="T7" fmla="*/ 165 h 175"/>
                  <a:gd name="T8" fmla="*/ 116 w 157"/>
                  <a:gd name="T9" fmla="*/ 174 h 175"/>
                  <a:gd name="T10" fmla="*/ 86 w 157"/>
                  <a:gd name="T11" fmla="*/ 171 h 175"/>
                  <a:gd name="T12" fmla="*/ 84 w 157"/>
                  <a:gd name="T13" fmla="*/ 163 h 175"/>
                  <a:gd name="T14" fmla="*/ 71 w 157"/>
                  <a:gd name="T15" fmla="*/ 154 h 175"/>
                  <a:gd name="T16" fmla="*/ 60 w 157"/>
                  <a:gd name="T17" fmla="*/ 146 h 175"/>
                  <a:gd name="T18" fmla="*/ 53 w 157"/>
                  <a:gd name="T19" fmla="*/ 143 h 175"/>
                  <a:gd name="T20" fmla="*/ 44 w 157"/>
                  <a:gd name="T21" fmla="*/ 129 h 175"/>
                  <a:gd name="T22" fmla="*/ 31 w 157"/>
                  <a:gd name="T23" fmla="*/ 122 h 175"/>
                  <a:gd name="T24" fmla="*/ 21 w 157"/>
                  <a:gd name="T25" fmla="*/ 112 h 175"/>
                  <a:gd name="T26" fmla="*/ 19 w 157"/>
                  <a:gd name="T27" fmla="*/ 104 h 175"/>
                  <a:gd name="T28" fmla="*/ 8 w 157"/>
                  <a:gd name="T29" fmla="*/ 105 h 175"/>
                  <a:gd name="T30" fmla="*/ 9 w 157"/>
                  <a:gd name="T31" fmla="*/ 97 h 175"/>
                  <a:gd name="T32" fmla="*/ 8 w 157"/>
                  <a:gd name="T33" fmla="*/ 87 h 175"/>
                  <a:gd name="T34" fmla="*/ 4 w 157"/>
                  <a:gd name="T35" fmla="*/ 78 h 175"/>
                  <a:gd name="T36" fmla="*/ 3 w 157"/>
                  <a:gd name="T37" fmla="*/ 70 h 175"/>
                  <a:gd name="T38" fmla="*/ 4 w 157"/>
                  <a:gd name="T39" fmla="*/ 57 h 175"/>
                  <a:gd name="T40" fmla="*/ 0 w 157"/>
                  <a:gd name="T41" fmla="*/ 46 h 175"/>
                  <a:gd name="T42" fmla="*/ 8 w 157"/>
                  <a:gd name="T43" fmla="*/ 45 h 175"/>
                  <a:gd name="T44" fmla="*/ 19 w 157"/>
                  <a:gd name="T45" fmla="*/ 43 h 175"/>
                  <a:gd name="T46" fmla="*/ 18 w 157"/>
                  <a:gd name="T47" fmla="*/ 26 h 175"/>
                  <a:gd name="T48" fmla="*/ 14 w 157"/>
                  <a:gd name="T49" fmla="*/ 19 h 175"/>
                  <a:gd name="T50" fmla="*/ 11 w 157"/>
                  <a:gd name="T51" fmla="*/ 4 h 175"/>
                  <a:gd name="T52" fmla="*/ 18 w 157"/>
                  <a:gd name="T53" fmla="*/ 0 h 175"/>
                  <a:gd name="T54" fmla="*/ 33 w 157"/>
                  <a:gd name="T55" fmla="*/ 1 h 175"/>
                  <a:gd name="T56" fmla="*/ 63 w 157"/>
                  <a:gd name="T57" fmla="*/ 0 h 175"/>
                  <a:gd name="T58" fmla="*/ 74 w 157"/>
                  <a:gd name="T59" fmla="*/ 0 h 175"/>
                  <a:gd name="T60" fmla="*/ 103 w 157"/>
                  <a:gd name="T61" fmla="*/ 24 h 175"/>
                  <a:gd name="T62" fmla="*/ 118 w 157"/>
                  <a:gd name="T63" fmla="*/ 28 h 175"/>
                  <a:gd name="T64" fmla="*/ 119 w 157"/>
                  <a:gd name="T65" fmla="*/ 41 h 175"/>
                  <a:gd name="T66" fmla="*/ 141 w 157"/>
                  <a:gd name="T67" fmla="*/ 52 h 175"/>
                  <a:gd name="T68" fmla="*/ 142 w 157"/>
                  <a:gd name="T69" fmla="*/ 60 h 175"/>
                  <a:gd name="T70" fmla="*/ 142 w 157"/>
                  <a:gd name="T71" fmla="*/ 71 h 175"/>
                  <a:gd name="T72" fmla="*/ 137 w 157"/>
                  <a:gd name="T73" fmla="*/ 77 h 175"/>
                  <a:gd name="T74" fmla="*/ 135 w 157"/>
                  <a:gd name="T75" fmla="*/ 88 h 175"/>
                  <a:gd name="T76" fmla="*/ 143 w 157"/>
                  <a:gd name="T77" fmla="*/ 90 h 175"/>
                  <a:gd name="T78" fmla="*/ 142 w 157"/>
                  <a:gd name="T79" fmla="*/ 106 h 175"/>
                  <a:gd name="T80" fmla="*/ 145 w 157"/>
                  <a:gd name="T81" fmla="*/ 122 h 175"/>
                  <a:gd name="T82" fmla="*/ 146 w 157"/>
                  <a:gd name="T83" fmla="*/ 140 h 175"/>
                  <a:gd name="T84" fmla="*/ 152 w 157"/>
                  <a:gd name="T85" fmla="*/ 146 h 175"/>
                  <a:gd name="T86" fmla="*/ 156 w 157"/>
                  <a:gd name="T87" fmla="*/ 154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7" h="175">
                    <a:moveTo>
                      <a:pt x="156" y="154"/>
                    </a:moveTo>
                    <a:lnTo>
                      <a:pt x="139" y="158"/>
                    </a:lnTo>
                    <a:lnTo>
                      <a:pt x="136" y="165"/>
                    </a:lnTo>
                    <a:lnTo>
                      <a:pt x="119" y="165"/>
                    </a:lnTo>
                    <a:lnTo>
                      <a:pt x="116" y="174"/>
                    </a:lnTo>
                    <a:lnTo>
                      <a:pt x="86" y="171"/>
                    </a:lnTo>
                    <a:lnTo>
                      <a:pt x="84" y="163"/>
                    </a:lnTo>
                    <a:lnTo>
                      <a:pt x="71" y="154"/>
                    </a:lnTo>
                    <a:lnTo>
                      <a:pt x="60" y="146"/>
                    </a:lnTo>
                    <a:lnTo>
                      <a:pt x="53" y="143"/>
                    </a:lnTo>
                    <a:lnTo>
                      <a:pt x="44" y="129"/>
                    </a:lnTo>
                    <a:lnTo>
                      <a:pt x="31" y="122"/>
                    </a:lnTo>
                    <a:lnTo>
                      <a:pt x="21" y="112"/>
                    </a:lnTo>
                    <a:lnTo>
                      <a:pt x="19" y="104"/>
                    </a:lnTo>
                    <a:lnTo>
                      <a:pt x="8" y="105"/>
                    </a:lnTo>
                    <a:lnTo>
                      <a:pt x="9" y="97"/>
                    </a:lnTo>
                    <a:lnTo>
                      <a:pt x="8" y="87"/>
                    </a:lnTo>
                    <a:lnTo>
                      <a:pt x="4" y="78"/>
                    </a:lnTo>
                    <a:lnTo>
                      <a:pt x="3" y="70"/>
                    </a:lnTo>
                    <a:lnTo>
                      <a:pt x="4" y="57"/>
                    </a:lnTo>
                    <a:lnTo>
                      <a:pt x="0" y="46"/>
                    </a:lnTo>
                    <a:lnTo>
                      <a:pt x="8" y="45"/>
                    </a:lnTo>
                    <a:lnTo>
                      <a:pt x="19" y="43"/>
                    </a:lnTo>
                    <a:lnTo>
                      <a:pt x="18" y="26"/>
                    </a:lnTo>
                    <a:lnTo>
                      <a:pt x="14" y="19"/>
                    </a:lnTo>
                    <a:lnTo>
                      <a:pt x="11" y="4"/>
                    </a:lnTo>
                    <a:lnTo>
                      <a:pt x="18" y="0"/>
                    </a:lnTo>
                    <a:lnTo>
                      <a:pt x="33" y="1"/>
                    </a:lnTo>
                    <a:lnTo>
                      <a:pt x="63" y="0"/>
                    </a:lnTo>
                    <a:lnTo>
                      <a:pt x="74" y="0"/>
                    </a:lnTo>
                    <a:lnTo>
                      <a:pt x="103" y="24"/>
                    </a:lnTo>
                    <a:lnTo>
                      <a:pt x="118" y="28"/>
                    </a:lnTo>
                    <a:lnTo>
                      <a:pt x="119" y="41"/>
                    </a:lnTo>
                    <a:lnTo>
                      <a:pt x="141" y="52"/>
                    </a:lnTo>
                    <a:lnTo>
                      <a:pt x="142" y="60"/>
                    </a:lnTo>
                    <a:lnTo>
                      <a:pt x="142" y="71"/>
                    </a:lnTo>
                    <a:lnTo>
                      <a:pt x="137" y="77"/>
                    </a:lnTo>
                    <a:lnTo>
                      <a:pt x="135" y="88"/>
                    </a:lnTo>
                    <a:lnTo>
                      <a:pt x="143" y="90"/>
                    </a:lnTo>
                    <a:lnTo>
                      <a:pt x="142" y="106"/>
                    </a:lnTo>
                    <a:lnTo>
                      <a:pt x="145" y="122"/>
                    </a:lnTo>
                    <a:lnTo>
                      <a:pt x="146" y="140"/>
                    </a:lnTo>
                    <a:lnTo>
                      <a:pt x="152" y="146"/>
                    </a:lnTo>
                    <a:lnTo>
                      <a:pt x="156" y="154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99" name="Freeform 230">
                <a:extLst>
                  <a:ext uri="{FF2B5EF4-FFF2-40B4-BE49-F238E27FC236}">
                    <a16:creationId xmlns:a16="http://schemas.microsoft.com/office/drawing/2014/main" id="{019A99E8-8CA4-CC92-6165-9EB2255C76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5608" y="4150842"/>
                <a:ext cx="125799" cy="157295"/>
              </a:xfrm>
              <a:custGeom>
                <a:avLst/>
                <a:gdLst>
                  <a:gd name="T0" fmla="*/ 61 w 71"/>
                  <a:gd name="T1" fmla="*/ 0 h 89"/>
                  <a:gd name="T2" fmla="*/ 70 w 71"/>
                  <a:gd name="T3" fmla="*/ 14 h 89"/>
                  <a:gd name="T4" fmla="*/ 70 w 71"/>
                  <a:gd name="T5" fmla="*/ 41 h 89"/>
                  <a:gd name="T6" fmla="*/ 61 w 71"/>
                  <a:gd name="T7" fmla="*/ 58 h 89"/>
                  <a:gd name="T8" fmla="*/ 59 w 71"/>
                  <a:gd name="T9" fmla="*/ 74 h 89"/>
                  <a:gd name="T10" fmla="*/ 63 w 71"/>
                  <a:gd name="T11" fmla="*/ 84 h 89"/>
                  <a:gd name="T12" fmla="*/ 33 w 71"/>
                  <a:gd name="T13" fmla="*/ 85 h 89"/>
                  <a:gd name="T14" fmla="*/ 18 w 71"/>
                  <a:gd name="T15" fmla="*/ 84 h 89"/>
                  <a:gd name="T16" fmla="*/ 11 w 71"/>
                  <a:gd name="T17" fmla="*/ 88 h 89"/>
                  <a:gd name="T18" fmla="*/ 0 w 71"/>
                  <a:gd name="T19" fmla="*/ 84 h 89"/>
                  <a:gd name="T20" fmla="*/ 4 w 71"/>
                  <a:gd name="T21" fmla="*/ 49 h 89"/>
                  <a:gd name="T22" fmla="*/ 19 w 71"/>
                  <a:gd name="T23" fmla="*/ 43 h 89"/>
                  <a:gd name="T24" fmla="*/ 27 w 71"/>
                  <a:gd name="T25" fmla="*/ 39 h 89"/>
                  <a:gd name="T26" fmla="*/ 28 w 71"/>
                  <a:gd name="T27" fmla="*/ 30 h 89"/>
                  <a:gd name="T28" fmla="*/ 19 w 71"/>
                  <a:gd name="T29" fmla="*/ 30 h 89"/>
                  <a:gd name="T30" fmla="*/ 19 w 71"/>
                  <a:gd name="T31" fmla="*/ 23 h 89"/>
                  <a:gd name="T32" fmla="*/ 15 w 71"/>
                  <a:gd name="T33" fmla="*/ 4 h 89"/>
                  <a:gd name="T34" fmla="*/ 31 w 71"/>
                  <a:gd name="T35" fmla="*/ 4 h 89"/>
                  <a:gd name="T36" fmla="*/ 44 w 71"/>
                  <a:gd name="T37" fmla="*/ 5 h 89"/>
                  <a:gd name="T38" fmla="*/ 61 w 71"/>
                  <a:gd name="T39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1" h="89">
                    <a:moveTo>
                      <a:pt x="61" y="0"/>
                    </a:moveTo>
                    <a:lnTo>
                      <a:pt x="70" y="14"/>
                    </a:lnTo>
                    <a:lnTo>
                      <a:pt x="70" y="41"/>
                    </a:lnTo>
                    <a:lnTo>
                      <a:pt x="61" y="58"/>
                    </a:lnTo>
                    <a:lnTo>
                      <a:pt x="59" y="74"/>
                    </a:lnTo>
                    <a:lnTo>
                      <a:pt x="63" y="84"/>
                    </a:lnTo>
                    <a:lnTo>
                      <a:pt x="33" y="85"/>
                    </a:lnTo>
                    <a:lnTo>
                      <a:pt x="18" y="84"/>
                    </a:lnTo>
                    <a:lnTo>
                      <a:pt x="11" y="88"/>
                    </a:lnTo>
                    <a:lnTo>
                      <a:pt x="0" y="84"/>
                    </a:lnTo>
                    <a:lnTo>
                      <a:pt x="4" y="49"/>
                    </a:lnTo>
                    <a:lnTo>
                      <a:pt x="19" y="43"/>
                    </a:lnTo>
                    <a:lnTo>
                      <a:pt x="27" y="39"/>
                    </a:lnTo>
                    <a:lnTo>
                      <a:pt x="28" y="30"/>
                    </a:lnTo>
                    <a:lnTo>
                      <a:pt x="19" y="30"/>
                    </a:lnTo>
                    <a:lnTo>
                      <a:pt x="19" y="23"/>
                    </a:lnTo>
                    <a:lnTo>
                      <a:pt x="15" y="4"/>
                    </a:lnTo>
                    <a:lnTo>
                      <a:pt x="31" y="4"/>
                    </a:lnTo>
                    <a:lnTo>
                      <a:pt x="44" y="5"/>
                    </a:lnTo>
                    <a:lnTo>
                      <a:pt x="61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00" name="Freeform 232">
                <a:extLst>
                  <a:ext uri="{FF2B5EF4-FFF2-40B4-BE49-F238E27FC236}">
                    <a16:creationId xmlns:a16="http://schemas.microsoft.com/office/drawing/2014/main" id="{13AA241C-E62B-21A9-A951-5E395F04CC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8899" y="3600309"/>
                <a:ext cx="275185" cy="457729"/>
              </a:xfrm>
              <a:custGeom>
                <a:avLst/>
                <a:gdLst>
                  <a:gd name="T0" fmla="*/ 24 w 155"/>
                  <a:gd name="T1" fmla="*/ 0 h 260"/>
                  <a:gd name="T2" fmla="*/ 26 w 155"/>
                  <a:gd name="T3" fmla="*/ 8 h 260"/>
                  <a:gd name="T4" fmla="*/ 29 w 155"/>
                  <a:gd name="T5" fmla="*/ 14 h 260"/>
                  <a:gd name="T6" fmla="*/ 36 w 155"/>
                  <a:gd name="T7" fmla="*/ 30 h 260"/>
                  <a:gd name="T8" fmla="*/ 30 w 155"/>
                  <a:gd name="T9" fmla="*/ 108 h 260"/>
                  <a:gd name="T10" fmla="*/ 20 w 155"/>
                  <a:gd name="T11" fmla="*/ 112 h 260"/>
                  <a:gd name="T12" fmla="*/ 15 w 155"/>
                  <a:gd name="T13" fmla="*/ 121 h 260"/>
                  <a:gd name="T14" fmla="*/ 5 w 155"/>
                  <a:gd name="T15" fmla="*/ 127 h 260"/>
                  <a:gd name="T16" fmla="*/ 0 w 155"/>
                  <a:gd name="T17" fmla="*/ 135 h 260"/>
                  <a:gd name="T18" fmla="*/ 0 w 155"/>
                  <a:gd name="T19" fmla="*/ 149 h 260"/>
                  <a:gd name="T20" fmla="*/ 6 w 155"/>
                  <a:gd name="T21" fmla="*/ 148 h 260"/>
                  <a:gd name="T22" fmla="*/ 8 w 155"/>
                  <a:gd name="T23" fmla="*/ 158 h 260"/>
                  <a:gd name="T24" fmla="*/ 13 w 155"/>
                  <a:gd name="T25" fmla="*/ 166 h 260"/>
                  <a:gd name="T26" fmla="*/ 19 w 155"/>
                  <a:gd name="T27" fmla="*/ 180 h 260"/>
                  <a:gd name="T28" fmla="*/ 19 w 155"/>
                  <a:gd name="T29" fmla="*/ 188 h 260"/>
                  <a:gd name="T30" fmla="*/ 14 w 155"/>
                  <a:gd name="T31" fmla="*/ 191 h 260"/>
                  <a:gd name="T32" fmla="*/ 17 w 155"/>
                  <a:gd name="T33" fmla="*/ 194 h 260"/>
                  <a:gd name="T34" fmla="*/ 19 w 155"/>
                  <a:gd name="T35" fmla="*/ 202 h 260"/>
                  <a:gd name="T36" fmla="*/ 25 w 155"/>
                  <a:gd name="T37" fmla="*/ 210 h 260"/>
                  <a:gd name="T38" fmla="*/ 24 w 155"/>
                  <a:gd name="T39" fmla="*/ 218 h 260"/>
                  <a:gd name="T40" fmla="*/ 17 w 155"/>
                  <a:gd name="T41" fmla="*/ 221 h 260"/>
                  <a:gd name="T42" fmla="*/ 18 w 155"/>
                  <a:gd name="T43" fmla="*/ 229 h 260"/>
                  <a:gd name="T44" fmla="*/ 29 w 155"/>
                  <a:gd name="T45" fmla="*/ 243 h 260"/>
                  <a:gd name="T46" fmla="*/ 36 w 155"/>
                  <a:gd name="T47" fmla="*/ 259 h 260"/>
                  <a:gd name="T48" fmla="*/ 45 w 155"/>
                  <a:gd name="T49" fmla="*/ 254 h 260"/>
                  <a:gd name="T50" fmla="*/ 58 w 155"/>
                  <a:gd name="T51" fmla="*/ 256 h 260"/>
                  <a:gd name="T52" fmla="*/ 63 w 155"/>
                  <a:gd name="T53" fmla="*/ 246 h 260"/>
                  <a:gd name="T54" fmla="*/ 79 w 155"/>
                  <a:gd name="T55" fmla="*/ 245 h 260"/>
                  <a:gd name="T56" fmla="*/ 85 w 155"/>
                  <a:gd name="T57" fmla="*/ 235 h 260"/>
                  <a:gd name="T58" fmla="*/ 99 w 155"/>
                  <a:gd name="T59" fmla="*/ 232 h 260"/>
                  <a:gd name="T60" fmla="*/ 104 w 155"/>
                  <a:gd name="T61" fmla="*/ 221 h 260"/>
                  <a:gd name="T62" fmla="*/ 113 w 155"/>
                  <a:gd name="T63" fmla="*/ 218 h 260"/>
                  <a:gd name="T64" fmla="*/ 119 w 155"/>
                  <a:gd name="T65" fmla="*/ 206 h 260"/>
                  <a:gd name="T66" fmla="*/ 129 w 155"/>
                  <a:gd name="T67" fmla="*/ 196 h 260"/>
                  <a:gd name="T68" fmla="*/ 136 w 155"/>
                  <a:gd name="T69" fmla="*/ 194 h 260"/>
                  <a:gd name="T70" fmla="*/ 139 w 155"/>
                  <a:gd name="T71" fmla="*/ 189 h 260"/>
                  <a:gd name="T72" fmla="*/ 139 w 155"/>
                  <a:gd name="T73" fmla="*/ 182 h 260"/>
                  <a:gd name="T74" fmla="*/ 133 w 155"/>
                  <a:gd name="T75" fmla="*/ 179 h 260"/>
                  <a:gd name="T76" fmla="*/ 129 w 155"/>
                  <a:gd name="T77" fmla="*/ 168 h 260"/>
                  <a:gd name="T78" fmla="*/ 118 w 155"/>
                  <a:gd name="T79" fmla="*/ 163 h 260"/>
                  <a:gd name="T80" fmla="*/ 120 w 155"/>
                  <a:gd name="T81" fmla="*/ 154 h 260"/>
                  <a:gd name="T82" fmla="*/ 131 w 155"/>
                  <a:gd name="T83" fmla="*/ 153 h 260"/>
                  <a:gd name="T84" fmla="*/ 135 w 155"/>
                  <a:gd name="T85" fmla="*/ 139 h 260"/>
                  <a:gd name="T86" fmla="*/ 144 w 155"/>
                  <a:gd name="T87" fmla="*/ 123 h 260"/>
                  <a:gd name="T88" fmla="*/ 152 w 155"/>
                  <a:gd name="T89" fmla="*/ 119 h 260"/>
                  <a:gd name="T90" fmla="*/ 154 w 155"/>
                  <a:gd name="T91" fmla="*/ 77 h 260"/>
                  <a:gd name="T92" fmla="*/ 145 w 155"/>
                  <a:gd name="T93" fmla="*/ 75 h 260"/>
                  <a:gd name="T94" fmla="*/ 120 w 155"/>
                  <a:gd name="T95" fmla="*/ 57 h 260"/>
                  <a:gd name="T96" fmla="*/ 111 w 155"/>
                  <a:gd name="T97" fmla="*/ 52 h 260"/>
                  <a:gd name="T98" fmla="*/ 89 w 155"/>
                  <a:gd name="T99" fmla="*/ 41 h 260"/>
                  <a:gd name="T100" fmla="*/ 81 w 155"/>
                  <a:gd name="T101" fmla="*/ 28 h 260"/>
                  <a:gd name="T102" fmla="*/ 57 w 155"/>
                  <a:gd name="T103" fmla="*/ 24 h 260"/>
                  <a:gd name="T104" fmla="*/ 52 w 155"/>
                  <a:gd name="T105" fmla="*/ 12 h 260"/>
                  <a:gd name="T106" fmla="*/ 38 w 155"/>
                  <a:gd name="T107" fmla="*/ 7 h 260"/>
                  <a:gd name="T108" fmla="*/ 38 w 155"/>
                  <a:gd name="T109" fmla="*/ 2 h 260"/>
                  <a:gd name="T110" fmla="*/ 24 w 155"/>
                  <a:gd name="T111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55" h="260">
                    <a:moveTo>
                      <a:pt x="24" y="0"/>
                    </a:moveTo>
                    <a:lnTo>
                      <a:pt x="26" y="8"/>
                    </a:lnTo>
                    <a:lnTo>
                      <a:pt x="29" y="14"/>
                    </a:lnTo>
                    <a:lnTo>
                      <a:pt x="36" y="30"/>
                    </a:lnTo>
                    <a:lnTo>
                      <a:pt x="30" y="108"/>
                    </a:lnTo>
                    <a:lnTo>
                      <a:pt x="20" y="112"/>
                    </a:lnTo>
                    <a:lnTo>
                      <a:pt x="15" y="121"/>
                    </a:lnTo>
                    <a:lnTo>
                      <a:pt x="5" y="127"/>
                    </a:lnTo>
                    <a:lnTo>
                      <a:pt x="0" y="135"/>
                    </a:lnTo>
                    <a:lnTo>
                      <a:pt x="0" y="149"/>
                    </a:lnTo>
                    <a:lnTo>
                      <a:pt x="6" y="148"/>
                    </a:lnTo>
                    <a:lnTo>
                      <a:pt x="8" y="158"/>
                    </a:lnTo>
                    <a:lnTo>
                      <a:pt x="13" y="166"/>
                    </a:lnTo>
                    <a:lnTo>
                      <a:pt x="19" y="180"/>
                    </a:lnTo>
                    <a:lnTo>
                      <a:pt x="19" y="188"/>
                    </a:lnTo>
                    <a:lnTo>
                      <a:pt x="14" y="191"/>
                    </a:lnTo>
                    <a:lnTo>
                      <a:pt x="17" y="194"/>
                    </a:lnTo>
                    <a:lnTo>
                      <a:pt x="19" y="202"/>
                    </a:lnTo>
                    <a:lnTo>
                      <a:pt x="25" y="210"/>
                    </a:lnTo>
                    <a:lnTo>
                      <a:pt x="24" y="218"/>
                    </a:lnTo>
                    <a:lnTo>
                      <a:pt x="17" y="221"/>
                    </a:lnTo>
                    <a:lnTo>
                      <a:pt x="18" y="229"/>
                    </a:lnTo>
                    <a:lnTo>
                      <a:pt x="29" y="243"/>
                    </a:lnTo>
                    <a:lnTo>
                      <a:pt x="36" y="259"/>
                    </a:lnTo>
                    <a:lnTo>
                      <a:pt x="45" y="254"/>
                    </a:lnTo>
                    <a:lnTo>
                      <a:pt x="58" y="256"/>
                    </a:lnTo>
                    <a:lnTo>
                      <a:pt x="63" y="246"/>
                    </a:lnTo>
                    <a:lnTo>
                      <a:pt x="79" y="245"/>
                    </a:lnTo>
                    <a:lnTo>
                      <a:pt x="85" y="235"/>
                    </a:lnTo>
                    <a:lnTo>
                      <a:pt x="99" y="232"/>
                    </a:lnTo>
                    <a:lnTo>
                      <a:pt x="104" y="221"/>
                    </a:lnTo>
                    <a:lnTo>
                      <a:pt x="113" y="218"/>
                    </a:lnTo>
                    <a:lnTo>
                      <a:pt x="119" y="206"/>
                    </a:lnTo>
                    <a:lnTo>
                      <a:pt x="129" y="196"/>
                    </a:lnTo>
                    <a:lnTo>
                      <a:pt x="136" y="194"/>
                    </a:lnTo>
                    <a:lnTo>
                      <a:pt x="139" y="189"/>
                    </a:lnTo>
                    <a:lnTo>
                      <a:pt x="139" y="182"/>
                    </a:lnTo>
                    <a:lnTo>
                      <a:pt x="133" y="179"/>
                    </a:lnTo>
                    <a:lnTo>
                      <a:pt x="129" y="168"/>
                    </a:lnTo>
                    <a:lnTo>
                      <a:pt x="118" y="163"/>
                    </a:lnTo>
                    <a:lnTo>
                      <a:pt x="120" y="154"/>
                    </a:lnTo>
                    <a:lnTo>
                      <a:pt x="131" y="153"/>
                    </a:lnTo>
                    <a:lnTo>
                      <a:pt x="135" y="139"/>
                    </a:lnTo>
                    <a:lnTo>
                      <a:pt x="144" y="123"/>
                    </a:lnTo>
                    <a:lnTo>
                      <a:pt x="152" y="119"/>
                    </a:lnTo>
                    <a:lnTo>
                      <a:pt x="154" y="77"/>
                    </a:lnTo>
                    <a:lnTo>
                      <a:pt x="145" y="75"/>
                    </a:lnTo>
                    <a:lnTo>
                      <a:pt x="120" y="57"/>
                    </a:lnTo>
                    <a:lnTo>
                      <a:pt x="111" y="52"/>
                    </a:lnTo>
                    <a:lnTo>
                      <a:pt x="89" y="41"/>
                    </a:lnTo>
                    <a:lnTo>
                      <a:pt x="81" y="28"/>
                    </a:lnTo>
                    <a:lnTo>
                      <a:pt x="57" y="24"/>
                    </a:lnTo>
                    <a:lnTo>
                      <a:pt x="52" y="12"/>
                    </a:lnTo>
                    <a:lnTo>
                      <a:pt x="38" y="7"/>
                    </a:lnTo>
                    <a:lnTo>
                      <a:pt x="38" y="2"/>
                    </a:lnTo>
                    <a:lnTo>
                      <a:pt x="24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01" name="Freeform 233">
                <a:extLst>
                  <a:ext uri="{FF2B5EF4-FFF2-40B4-BE49-F238E27FC236}">
                    <a16:creationId xmlns:a16="http://schemas.microsoft.com/office/drawing/2014/main" id="{BEBB497C-2D76-E942-198F-FFD032BD87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33395" y="3576714"/>
                <a:ext cx="388404" cy="331893"/>
              </a:xfrm>
              <a:custGeom>
                <a:avLst/>
                <a:gdLst>
                  <a:gd name="T0" fmla="*/ 50 w 221"/>
                  <a:gd name="T1" fmla="*/ 186 h 188"/>
                  <a:gd name="T2" fmla="*/ 55 w 221"/>
                  <a:gd name="T3" fmla="*/ 179 h 188"/>
                  <a:gd name="T4" fmla="*/ 60 w 221"/>
                  <a:gd name="T5" fmla="*/ 168 h 188"/>
                  <a:gd name="T6" fmla="*/ 73 w 221"/>
                  <a:gd name="T7" fmla="*/ 164 h 188"/>
                  <a:gd name="T8" fmla="*/ 84 w 221"/>
                  <a:gd name="T9" fmla="*/ 166 h 188"/>
                  <a:gd name="T10" fmla="*/ 91 w 221"/>
                  <a:gd name="T11" fmla="*/ 176 h 188"/>
                  <a:gd name="T12" fmla="*/ 92 w 221"/>
                  <a:gd name="T13" fmla="*/ 169 h 188"/>
                  <a:gd name="T14" fmla="*/ 109 w 221"/>
                  <a:gd name="T15" fmla="*/ 168 h 188"/>
                  <a:gd name="T16" fmla="*/ 120 w 221"/>
                  <a:gd name="T17" fmla="*/ 167 h 188"/>
                  <a:gd name="T18" fmla="*/ 128 w 221"/>
                  <a:gd name="T19" fmla="*/ 175 h 188"/>
                  <a:gd name="T20" fmla="*/ 140 w 221"/>
                  <a:gd name="T21" fmla="*/ 176 h 188"/>
                  <a:gd name="T22" fmla="*/ 142 w 221"/>
                  <a:gd name="T23" fmla="*/ 168 h 188"/>
                  <a:gd name="T24" fmla="*/ 160 w 221"/>
                  <a:gd name="T25" fmla="*/ 168 h 188"/>
                  <a:gd name="T26" fmla="*/ 168 w 221"/>
                  <a:gd name="T27" fmla="*/ 176 h 188"/>
                  <a:gd name="T28" fmla="*/ 175 w 221"/>
                  <a:gd name="T29" fmla="*/ 168 h 188"/>
                  <a:gd name="T30" fmla="*/ 185 w 221"/>
                  <a:gd name="T31" fmla="*/ 162 h 188"/>
                  <a:gd name="T32" fmla="*/ 185 w 221"/>
                  <a:gd name="T33" fmla="*/ 148 h 188"/>
                  <a:gd name="T34" fmla="*/ 190 w 221"/>
                  <a:gd name="T35" fmla="*/ 140 h 188"/>
                  <a:gd name="T36" fmla="*/ 200 w 221"/>
                  <a:gd name="T37" fmla="*/ 134 h 188"/>
                  <a:gd name="T38" fmla="*/ 205 w 221"/>
                  <a:gd name="T39" fmla="*/ 125 h 188"/>
                  <a:gd name="T40" fmla="*/ 215 w 221"/>
                  <a:gd name="T41" fmla="*/ 122 h 188"/>
                  <a:gd name="T42" fmla="*/ 220 w 221"/>
                  <a:gd name="T43" fmla="*/ 43 h 188"/>
                  <a:gd name="T44" fmla="*/ 213 w 221"/>
                  <a:gd name="T45" fmla="*/ 27 h 188"/>
                  <a:gd name="T46" fmla="*/ 211 w 221"/>
                  <a:gd name="T47" fmla="*/ 21 h 188"/>
                  <a:gd name="T48" fmla="*/ 208 w 221"/>
                  <a:gd name="T49" fmla="*/ 13 h 188"/>
                  <a:gd name="T50" fmla="*/ 200 w 221"/>
                  <a:gd name="T51" fmla="*/ 9 h 188"/>
                  <a:gd name="T52" fmla="*/ 182 w 221"/>
                  <a:gd name="T53" fmla="*/ 8 h 188"/>
                  <a:gd name="T54" fmla="*/ 181 w 221"/>
                  <a:gd name="T55" fmla="*/ 0 h 188"/>
                  <a:gd name="T56" fmla="*/ 162 w 221"/>
                  <a:gd name="T57" fmla="*/ 0 h 188"/>
                  <a:gd name="T58" fmla="*/ 157 w 221"/>
                  <a:gd name="T59" fmla="*/ 7 h 188"/>
                  <a:gd name="T60" fmla="*/ 143 w 221"/>
                  <a:gd name="T61" fmla="*/ 13 h 188"/>
                  <a:gd name="T62" fmla="*/ 131 w 221"/>
                  <a:gd name="T63" fmla="*/ 23 h 188"/>
                  <a:gd name="T64" fmla="*/ 124 w 221"/>
                  <a:gd name="T65" fmla="*/ 33 h 188"/>
                  <a:gd name="T66" fmla="*/ 102 w 221"/>
                  <a:gd name="T67" fmla="*/ 41 h 188"/>
                  <a:gd name="T68" fmla="*/ 99 w 221"/>
                  <a:gd name="T69" fmla="*/ 50 h 188"/>
                  <a:gd name="T70" fmla="*/ 91 w 221"/>
                  <a:gd name="T71" fmla="*/ 55 h 188"/>
                  <a:gd name="T72" fmla="*/ 81 w 221"/>
                  <a:gd name="T73" fmla="*/ 66 h 188"/>
                  <a:gd name="T74" fmla="*/ 57 w 221"/>
                  <a:gd name="T75" fmla="*/ 68 h 188"/>
                  <a:gd name="T76" fmla="*/ 55 w 221"/>
                  <a:gd name="T77" fmla="*/ 76 h 188"/>
                  <a:gd name="T78" fmla="*/ 58 w 221"/>
                  <a:gd name="T79" fmla="*/ 123 h 188"/>
                  <a:gd name="T80" fmla="*/ 48 w 221"/>
                  <a:gd name="T81" fmla="*/ 125 h 188"/>
                  <a:gd name="T82" fmla="*/ 48 w 221"/>
                  <a:gd name="T83" fmla="*/ 133 h 188"/>
                  <a:gd name="T84" fmla="*/ 11 w 221"/>
                  <a:gd name="T85" fmla="*/ 139 h 188"/>
                  <a:gd name="T86" fmla="*/ 0 w 221"/>
                  <a:gd name="T87" fmla="*/ 146 h 188"/>
                  <a:gd name="T88" fmla="*/ 4 w 221"/>
                  <a:gd name="T89" fmla="*/ 155 h 188"/>
                  <a:gd name="T90" fmla="*/ 13 w 221"/>
                  <a:gd name="T91" fmla="*/ 160 h 188"/>
                  <a:gd name="T92" fmla="*/ 14 w 221"/>
                  <a:gd name="T93" fmla="*/ 175 h 188"/>
                  <a:gd name="T94" fmla="*/ 24 w 221"/>
                  <a:gd name="T95" fmla="*/ 176 h 188"/>
                  <a:gd name="T96" fmla="*/ 32 w 221"/>
                  <a:gd name="T97" fmla="*/ 187 h 188"/>
                  <a:gd name="T98" fmla="*/ 45 w 221"/>
                  <a:gd name="T99" fmla="*/ 186 h 188"/>
                  <a:gd name="T100" fmla="*/ 50 w 221"/>
                  <a:gd name="T101" fmla="*/ 186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21" h="188">
                    <a:moveTo>
                      <a:pt x="50" y="186"/>
                    </a:moveTo>
                    <a:lnTo>
                      <a:pt x="55" y="179"/>
                    </a:lnTo>
                    <a:lnTo>
                      <a:pt x="60" y="168"/>
                    </a:lnTo>
                    <a:lnTo>
                      <a:pt x="73" y="164"/>
                    </a:lnTo>
                    <a:lnTo>
                      <a:pt x="84" y="166"/>
                    </a:lnTo>
                    <a:lnTo>
                      <a:pt x="91" y="176"/>
                    </a:lnTo>
                    <a:lnTo>
                      <a:pt x="92" y="169"/>
                    </a:lnTo>
                    <a:lnTo>
                      <a:pt x="109" y="168"/>
                    </a:lnTo>
                    <a:lnTo>
                      <a:pt x="120" y="167"/>
                    </a:lnTo>
                    <a:lnTo>
                      <a:pt x="128" y="175"/>
                    </a:lnTo>
                    <a:lnTo>
                      <a:pt x="140" y="176"/>
                    </a:lnTo>
                    <a:lnTo>
                      <a:pt x="142" y="168"/>
                    </a:lnTo>
                    <a:lnTo>
                      <a:pt x="160" y="168"/>
                    </a:lnTo>
                    <a:lnTo>
                      <a:pt x="168" y="176"/>
                    </a:lnTo>
                    <a:lnTo>
                      <a:pt x="175" y="168"/>
                    </a:lnTo>
                    <a:lnTo>
                      <a:pt x="185" y="162"/>
                    </a:lnTo>
                    <a:lnTo>
                      <a:pt x="185" y="148"/>
                    </a:lnTo>
                    <a:lnTo>
                      <a:pt x="190" y="140"/>
                    </a:lnTo>
                    <a:lnTo>
                      <a:pt x="200" y="134"/>
                    </a:lnTo>
                    <a:lnTo>
                      <a:pt x="205" y="125"/>
                    </a:lnTo>
                    <a:lnTo>
                      <a:pt x="215" y="122"/>
                    </a:lnTo>
                    <a:lnTo>
                      <a:pt x="220" y="43"/>
                    </a:lnTo>
                    <a:lnTo>
                      <a:pt x="213" y="27"/>
                    </a:lnTo>
                    <a:lnTo>
                      <a:pt x="211" y="21"/>
                    </a:lnTo>
                    <a:lnTo>
                      <a:pt x="208" y="13"/>
                    </a:lnTo>
                    <a:lnTo>
                      <a:pt x="200" y="9"/>
                    </a:lnTo>
                    <a:lnTo>
                      <a:pt x="182" y="8"/>
                    </a:lnTo>
                    <a:lnTo>
                      <a:pt x="181" y="0"/>
                    </a:lnTo>
                    <a:lnTo>
                      <a:pt x="162" y="0"/>
                    </a:lnTo>
                    <a:lnTo>
                      <a:pt x="157" y="7"/>
                    </a:lnTo>
                    <a:lnTo>
                      <a:pt x="143" y="13"/>
                    </a:lnTo>
                    <a:lnTo>
                      <a:pt x="131" y="23"/>
                    </a:lnTo>
                    <a:lnTo>
                      <a:pt x="124" y="33"/>
                    </a:lnTo>
                    <a:lnTo>
                      <a:pt x="102" y="41"/>
                    </a:lnTo>
                    <a:lnTo>
                      <a:pt x="99" y="50"/>
                    </a:lnTo>
                    <a:lnTo>
                      <a:pt x="91" y="55"/>
                    </a:lnTo>
                    <a:lnTo>
                      <a:pt x="81" y="66"/>
                    </a:lnTo>
                    <a:lnTo>
                      <a:pt x="57" y="68"/>
                    </a:lnTo>
                    <a:lnTo>
                      <a:pt x="55" y="76"/>
                    </a:lnTo>
                    <a:lnTo>
                      <a:pt x="58" y="123"/>
                    </a:lnTo>
                    <a:lnTo>
                      <a:pt x="48" y="125"/>
                    </a:lnTo>
                    <a:lnTo>
                      <a:pt x="48" y="133"/>
                    </a:lnTo>
                    <a:lnTo>
                      <a:pt x="11" y="139"/>
                    </a:lnTo>
                    <a:lnTo>
                      <a:pt x="0" y="146"/>
                    </a:lnTo>
                    <a:lnTo>
                      <a:pt x="4" y="155"/>
                    </a:lnTo>
                    <a:lnTo>
                      <a:pt x="13" y="160"/>
                    </a:lnTo>
                    <a:lnTo>
                      <a:pt x="14" y="175"/>
                    </a:lnTo>
                    <a:lnTo>
                      <a:pt x="24" y="176"/>
                    </a:lnTo>
                    <a:lnTo>
                      <a:pt x="32" y="187"/>
                    </a:lnTo>
                    <a:lnTo>
                      <a:pt x="45" y="186"/>
                    </a:lnTo>
                    <a:lnTo>
                      <a:pt x="50" y="186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02" name="Freeform 275">
                <a:extLst>
                  <a:ext uri="{FF2B5EF4-FFF2-40B4-BE49-F238E27FC236}">
                    <a16:creationId xmlns:a16="http://schemas.microsoft.com/office/drawing/2014/main" id="{541C123B-9656-97EB-9887-16CFF8703B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6098" y="3968380"/>
                <a:ext cx="42457" cy="130555"/>
              </a:xfrm>
              <a:custGeom>
                <a:avLst/>
                <a:gdLst>
                  <a:gd name="T0" fmla="*/ 15 w 27"/>
                  <a:gd name="T1" fmla="*/ 83 h 83"/>
                  <a:gd name="T2" fmla="*/ 27 w 27"/>
                  <a:gd name="T3" fmla="*/ 72 h 83"/>
                  <a:gd name="T4" fmla="*/ 20 w 27"/>
                  <a:gd name="T5" fmla="*/ 48 h 83"/>
                  <a:gd name="T6" fmla="*/ 20 w 27"/>
                  <a:gd name="T7" fmla="*/ 26 h 83"/>
                  <a:gd name="T8" fmla="*/ 18 w 27"/>
                  <a:gd name="T9" fmla="*/ 11 h 83"/>
                  <a:gd name="T10" fmla="*/ 12 w 27"/>
                  <a:gd name="T11" fmla="*/ 2 h 83"/>
                  <a:gd name="T12" fmla="*/ 2 w 27"/>
                  <a:gd name="T13" fmla="*/ 0 h 83"/>
                  <a:gd name="T14" fmla="*/ 0 w 27"/>
                  <a:gd name="T15" fmla="*/ 14 h 83"/>
                  <a:gd name="T16" fmla="*/ 6 w 27"/>
                  <a:gd name="T17" fmla="*/ 24 h 83"/>
                  <a:gd name="T18" fmla="*/ 9 w 27"/>
                  <a:gd name="T19" fmla="*/ 48 h 83"/>
                  <a:gd name="T20" fmla="*/ 15 w 27"/>
                  <a:gd name="T21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83">
                    <a:moveTo>
                      <a:pt x="15" y="83"/>
                    </a:moveTo>
                    <a:lnTo>
                      <a:pt x="27" y="72"/>
                    </a:lnTo>
                    <a:lnTo>
                      <a:pt x="20" y="48"/>
                    </a:lnTo>
                    <a:lnTo>
                      <a:pt x="20" y="26"/>
                    </a:lnTo>
                    <a:lnTo>
                      <a:pt x="18" y="11"/>
                    </a:lnTo>
                    <a:lnTo>
                      <a:pt x="12" y="2"/>
                    </a:lnTo>
                    <a:lnTo>
                      <a:pt x="2" y="0"/>
                    </a:lnTo>
                    <a:lnTo>
                      <a:pt x="0" y="14"/>
                    </a:lnTo>
                    <a:lnTo>
                      <a:pt x="6" y="24"/>
                    </a:lnTo>
                    <a:lnTo>
                      <a:pt x="9" y="48"/>
                    </a:lnTo>
                    <a:lnTo>
                      <a:pt x="15" y="83"/>
                    </a:ln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03" name="Freeform 278">
                <a:extLst>
                  <a:ext uri="{FF2B5EF4-FFF2-40B4-BE49-F238E27FC236}">
                    <a16:creationId xmlns:a16="http://schemas.microsoft.com/office/drawing/2014/main" id="{737EDFBB-BC81-5017-9FD5-1B6E896D2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6123" y="4223198"/>
                <a:ext cx="45602" cy="26740"/>
              </a:xfrm>
              <a:custGeom>
                <a:avLst/>
                <a:gdLst>
                  <a:gd name="T0" fmla="*/ 0 w 29"/>
                  <a:gd name="T1" fmla="*/ 14 h 17"/>
                  <a:gd name="T2" fmla="*/ 2 w 29"/>
                  <a:gd name="T3" fmla="*/ 0 h 17"/>
                  <a:gd name="T4" fmla="*/ 29 w 29"/>
                  <a:gd name="T5" fmla="*/ 3 h 17"/>
                  <a:gd name="T6" fmla="*/ 18 w 29"/>
                  <a:gd name="T7" fmla="*/ 17 h 17"/>
                  <a:gd name="T8" fmla="*/ 0 w 29"/>
                  <a:gd name="T9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7">
                    <a:moveTo>
                      <a:pt x="0" y="14"/>
                    </a:moveTo>
                    <a:lnTo>
                      <a:pt x="2" y="0"/>
                    </a:lnTo>
                    <a:lnTo>
                      <a:pt x="29" y="3"/>
                    </a:lnTo>
                    <a:lnTo>
                      <a:pt x="18" y="17"/>
                    </a:lnTo>
                    <a:lnTo>
                      <a:pt x="0" y="14"/>
                    </a:ln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104" name="Freeform 279">
                <a:extLst>
                  <a:ext uri="{FF2B5EF4-FFF2-40B4-BE49-F238E27FC236}">
                    <a16:creationId xmlns:a16="http://schemas.microsoft.com/office/drawing/2014/main" id="{85D45BE8-AB93-402D-6EDC-2114B659B9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8949" y="4548800"/>
                <a:ext cx="81769" cy="206057"/>
              </a:xfrm>
              <a:custGeom>
                <a:avLst/>
                <a:gdLst>
                  <a:gd name="T0" fmla="*/ 16 w 52"/>
                  <a:gd name="T1" fmla="*/ 119 h 131"/>
                  <a:gd name="T2" fmla="*/ 24 w 52"/>
                  <a:gd name="T3" fmla="*/ 90 h 131"/>
                  <a:gd name="T4" fmla="*/ 0 w 52"/>
                  <a:gd name="T5" fmla="*/ 81 h 131"/>
                  <a:gd name="T6" fmla="*/ 0 w 52"/>
                  <a:gd name="T7" fmla="*/ 50 h 131"/>
                  <a:gd name="T8" fmla="*/ 10 w 52"/>
                  <a:gd name="T9" fmla="*/ 41 h 131"/>
                  <a:gd name="T10" fmla="*/ 4 w 52"/>
                  <a:gd name="T11" fmla="*/ 17 h 131"/>
                  <a:gd name="T12" fmla="*/ 7 w 52"/>
                  <a:gd name="T13" fmla="*/ 0 h 131"/>
                  <a:gd name="T14" fmla="*/ 30 w 52"/>
                  <a:gd name="T15" fmla="*/ 14 h 131"/>
                  <a:gd name="T16" fmla="*/ 33 w 52"/>
                  <a:gd name="T17" fmla="*/ 30 h 131"/>
                  <a:gd name="T18" fmla="*/ 28 w 52"/>
                  <a:gd name="T19" fmla="*/ 56 h 131"/>
                  <a:gd name="T20" fmla="*/ 45 w 52"/>
                  <a:gd name="T21" fmla="*/ 81 h 131"/>
                  <a:gd name="T22" fmla="*/ 52 w 52"/>
                  <a:gd name="T23" fmla="*/ 104 h 131"/>
                  <a:gd name="T24" fmla="*/ 40 w 52"/>
                  <a:gd name="T25" fmla="*/ 110 h 131"/>
                  <a:gd name="T26" fmla="*/ 39 w 52"/>
                  <a:gd name="T27" fmla="*/ 126 h 131"/>
                  <a:gd name="T28" fmla="*/ 24 w 52"/>
                  <a:gd name="T29" fmla="*/ 131 h 131"/>
                  <a:gd name="T30" fmla="*/ 16 w 52"/>
                  <a:gd name="T31" fmla="*/ 119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2" h="131">
                    <a:moveTo>
                      <a:pt x="16" y="119"/>
                    </a:moveTo>
                    <a:lnTo>
                      <a:pt x="24" y="90"/>
                    </a:lnTo>
                    <a:lnTo>
                      <a:pt x="0" y="81"/>
                    </a:lnTo>
                    <a:lnTo>
                      <a:pt x="0" y="50"/>
                    </a:lnTo>
                    <a:lnTo>
                      <a:pt x="10" y="41"/>
                    </a:lnTo>
                    <a:lnTo>
                      <a:pt x="4" y="17"/>
                    </a:lnTo>
                    <a:lnTo>
                      <a:pt x="7" y="0"/>
                    </a:lnTo>
                    <a:lnTo>
                      <a:pt x="30" y="14"/>
                    </a:lnTo>
                    <a:lnTo>
                      <a:pt x="33" y="30"/>
                    </a:lnTo>
                    <a:lnTo>
                      <a:pt x="28" y="56"/>
                    </a:lnTo>
                    <a:lnTo>
                      <a:pt x="45" y="81"/>
                    </a:lnTo>
                    <a:lnTo>
                      <a:pt x="52" y="104"/>
                    </a:lnTo>
                    <a:lnTo>
                      <a:pt x="40" y="110"/>
                    </a:lnTo>
                    <a:lnTo>
                      <a:pt x="39" y="126"/>
                    </a:lnTo>
                    <a:lnTo>
                      <a:pt x="24" y="131"/>
                    </a:lnTo>
                    <a:lnTo>
                      <a:pt x="16" y="119"/>
                    </a:ln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081333-2D45-2A65-AC7C-D8E111F5BB87}"/>
                </a:ext>
              </a:extLst>
            </p:cNvPr>
            <p:cNvGrpSpPr/>
            <p:nvPr/>
          </p:nvGrpSpPr>
          <p:grpSpPr>
            <a:xfrm>
              <a:off x="3382965" y="2337532"/>
              <a:ext cx="2377300" cy="1811729"/>
              <a:chOff x="1968230" y="1289640"/>
              <a:chExt cx="3616713" cy="2806149"/>
            </a:xfrm>
            <a:solidFill>
              <a:schemeClr val="bg1">
                <a:lumMod val="75000"/>
              </a:schemeClr>
            </a:solidFill>
          </p:grpSpPr>
          <p:sp>
            <p:nvSpPr>
              <p:cNvPr id="19" name="Freeform 55">
                <a:extLst>
                  <a:ext uri="{FF2B5EF4-FFF2-40B4-BE49-F238E27FC236}">
                    <a16:creationId xmlns:a16="http://schemas.microsoft.com/office/drawing/2014/main" id="{FD28FC56-6C48-FB0B-413F-A457FB557E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6561" y="3774907"/>
                <a:ext cx="88059" cy="111680"/>
              </a:xfrm>
              <a:custGeom>
                <a:avLst/>
                <a:gdLst>
                  <a:gd name="T0" fmla="*/ 0 w 50"/>
                  <a:gd name="T1" fmla="*/ 49 h 63"/>
                  <a:gd name="T2" fmla="*/ 6 w 50"/>
                  <a:gd name="T3" fmla="*/ 31 h 63"/>
                  <a:gd name="T4" fmla="*/ 19 w 50"/>
                  <a:gd name="T5" fmla="*/ 28 h 63"/>
                  <a:gd name="T6" fmla="*/ 21 w 50"/>
                  <a:gd name="T7" fmla="*/ 9 h 63"/>
                  <a:gd name="T8" fmla="*/ 43 w 50"/>
                  <a:gd name="T9" fmla="*/ 0 h 63"/>
                  <a:gd name="T10" fmla="*/ 41 w 50"/>
                  <a:gd name="T11" fmla="*/ 20 h 63"/>
                  <a:gd name="T12" fmla="*/ 41 w 50"/>
                  <a:gd name="T13" fmla="*/ 34 h 63"/>
                  <a:gd name="T14" fmla="*/ 49 w 50"/>
                  <a:gd name="T15" fmla="*/ 35 h 63"/>
                  <a:gd name="T16" fmla="*/ 47 w 50"/>
                  <a:gd name="T17" fmla="*/ 48 h 63"/>
                  <a:gd name="T18" fmla="*/ 37 w 50"/>
                  <a:gd name="T19" fmla="*/ 48 h 63"/>
                  <a:gd name="T20" fmla="*/ 34 w 50"/>
                  <a:gd name="T21" fmla="*/ 62 h 63"/>
                  <a:gd name="T22" fmla="*/ 14 w 50"/>
                  <a:gd name="T23" fmla="*/ 61 h 63"/>
                  <a:gd name="T24" fmla="*/ 0 w 50"/>
                  <a:gd name="T25" fmla="*/ 4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63">
                    <a:moveTo>
                      <a:pt x="0" y="49"/>
                    </a:moveTo>
                    <a:lnTo>
                      <a:pt x="6" y="31"/>
                    </a:lnTo>
                    <a:lnTo>
                      <a:pt x="19" y="28"/>
                    </a:lnTo>
                    <a:lnTo>
                      <a:pt x="21" y="9"/>
                    </a:lnTo>
                    <a:lnTo>
                      <a:pt x="43" y="0"/>
                    </a:lnTo>
                    <a:lnTo>
                      <a:pt x="41" y="20"/>
                    </a:lnTo>
                    <a:lnTo>
                      <a:pt x="41" y="34"/>
                    </a:lnTo>
                    <a:lnTo>
                      <a:pt x="49" y="35"/>
                    </a:lnTo>
                    <a:lnTo>
                      <a:pt x="47" y="48"/>
                    </a:lnTo>
                    <a:lnTo>
                      <a:pt x="37" y="48"/>
                    </a:lnTo>
                    <a:lnTo>
                      <a:pt x="34" y="62"/>
                    </a:lnTo>
                    <a:lnTo>
                      <a:pt x="14" y="61"/>
                    </a:lnTo>
                    <a:lnTo>
                      <a:pt x="0" y="49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0" name="Freeform 46">
                <a:extLst>
                  <a:ext uri="{FF2B5EF4-FFF2-40B4-BE49-F238E27FC236}">
                    <a16:creationId xmlns:a16="http://schemas.microsoft.com/office/drawing/2014/main" id="{9C9C0E71-02F6-3D5C-6617-3D172FA4C0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2582" y="3699405"/>
                <a:ext cx="75479" cy="70783"/>
              </a:xfrm>
              <a:custGeom>
                <a:avLst/>
                <a:gdLst>
                  <a:gd name="T0" fmla="*/ 32 w 43"/>
                  <a:gd name="T1" fmla="*/ 1 h 41"/>
                  <a:gd name="T2" fmla="*/ 26 w 43"/>
                  <a:gd name="T3" fmla="*/ 14 h 41"/>
                  <a:gd name="T4" fmla="*/ 32 w 43"/>
                  <a:gd name="T5" fmla="*/ 21 h 41"/>
                  <a:gd name="T6" fmla="*/ 23 w 43"/>
                  <a:gd name="T7" fmla="*/ 26 h 41"/>
                  <a:gd name="T8" fmla="*/ 0 w 43"/>
                  <a:gd name="T9" fmla="*/ 26 h 41"/>
                  <a:gd name="T10" fmla="*/ 3 w 43"/>
                  <a:gd name="T11" fmla="*/ 37 h 41"/>
                  <a:gd name="T12" fmla="*/ 21 w 43"/>
                  <a:gd name="T13" fmla="*/ 38 h 41"/>
                  <a:gd name="T14" fmla="*/ 37 w 43"/>
                  <a:gd name="T15" fmla="*/ 40 h 41"/>
                  <a:gd name="T16" fmla="*/ 42 w 43"/>
                  <a:gd name="T17" fmla="*/ 29 h 41"/>
                  <a:gd name="T18" fmla="*/ 42 w 43"/>
                  <a:gd name="T19" fmla="*/ 8 h 41"/>
                  <a:gd name="T20" fmla="*/ 42 w 43"/>
                  <a:gd name="T21" fmla="*/ 0 h 41"/>
                  <a:gd name="T22" fmla="*/ 32 w 43"/>
                  <a:gd name="T23" fmla="*/ 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" h="41">
                    <a:moveTo>
                      <a:pt x="32" y="1"/>
                    </a:moveTo>
                    <a:lnTo>
                      <a:pt x="26" y="14"/>
                    </a:lnTo>
                    <a:lnTo>
                      <a:pt x="32" y="21"/>
                    </a:lnTo>
                    <a:lnTo>
                      <a:pt x="23" y="26"/>
                    </a:lnTo>
                    <a:lnTo>
                      <a:pt x="0" y="26"/>
                    </a:lnTo>
                    <a:lnTo>
                      <a:pt x="3" y="37"/>
                    </a:lnTo>
                    <a:lnTo>
                      <a:pt x="21" y="38"/>
                    </a:lnTo>
                    <a:lnTo>
                      <a:pt x="37" y="40"/>
                    </a:lnTo>
                    <a:lnTo>
                      <a:pt x="42" y="29"/>
                    </a:lnTo>
                    <a:lnTo>
                      <a:pt x="42" y="8"/>
                    </a:lnTo>
                    <a:lnTo>
                      <a:pt x="42" y="0"/>
                    </a:lnTo>
                    <a:lnTo>
                      <a:pt x="32" y="1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1" name="Freeform 47">
                <a:extLst>
                  <a:ext uri="{FF2B5EF4-FFF2-40B4-BE49-F238E27FC236}">
                    <a16:creationId xmlns:a16="http://schemas.microsoft.com/office/drawing/2014/main" id="{99A919F5-1FC6-2ACF-8826-E15240EB95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1032" y="3314031"/>
                <a:ext cx="726488" cy="548961"/>
              </a:xfrm>
              <a:custGeom>
                <a:avLst/>
                <a:gdLst>
                  <a:gd name="T0" fmla="*/ 245 w 412"/>
                  <a:gd name="T1" fmla="*/ 119 h 312"/>
                  <a:gd name="T2" fmla="*/ 229 w 412"/>
                  <a:gd name="T3" fmla="*/ 93 h 312"/>
                  <a:gd name="T4" fmla="*/ 216 w 412"/>
                  <a:gd name="T5" fmla="*/ 60 h 312"/>
                  <a:gd name="T6" fmla="*/ 196 w 412"/>
                  <a:gd name="T7" fmla="*/ 70 h 312"/>
                  <a:gd name="T8" fmla="*/ 174 w 412"/>
                  <a:gd name="T9" fmla="*/ 45 h 312"/>
                  <a:gd name="T10" fmla="*/ 164 w 412"/>
                  <a:gd name="T11" fmla="*/ 29 h 312"/>
                  <a:gd name="T12" fmla="*/ 147 w 412"/>
                  <a:gd name="T13" fmla="*/ 11 h 312"/>
                  <a:gd name="T14" fmla="*/ 125 w 412"/>
                  <a:gd name="T15" fmla="*/ 20 h 312"/>
                  <a:gd name="T16" fmla="*/ 101 w 412"/>
                  <a:gd name="T17" fmla="*/ 29 h 312"/>
                  <a:gd name="T18" fmla="*/ 63 w 412"/>
                  <a:gd name="T19" fmla="*/ 31 h 312"/>
                  <a:gd name="T20" fmla="*/ 35 w 412"/>
                  <a:gd name="T21" fmla="*/ 11 h 312"/>
                  <a:gd name="T22" fmla="*/ 0 w 412"/>
                  <a:gd name="T23" fmla="*/ 0 h 312"/>
                  <a:gd name="T24" fmla="*/ 16 w 412"/>
                  <a:gd name="T25" fmla="*/ 53 h 312"/>
                  <a:gd name="T26" fmla="*/ 25 w 412"/>
                  <a:gd name="T27" fmla="*/ 87 h 312"/>
                  <a:gd name="T28" fmla="*/ 41 w 412"/>
                  <a:gd name="T29" fmla="*/ 110 h 312"/>
                  <a:gd name="T30" fmla="*/ 59 w 412"/>
                  <a:gd name="T31" fmla="*/ 146 h 312"/>
                  <a:gd name="T32" fmla="*/ 98 w 412"/>
                  <a:gd name="T33" fmla="*/ 177 h 312"/>
                  <a:gd name="T34" fmla="*/ 78 w 412"/>
                  <a:gd name="T35" fmla="*/ 129 h 312"/>
                  <a:gd name="T36" fmla="*/ 51 w 412"/>
                  <a:gd name="T37" fmla="*/ 83 h 312"/>
                  <a:gd name="T38" fmla="*/ 31 w 412"/>
                  <a:gd name="T39" fmla="*/ 45 h 312"/>
                  <a:gd name="T40" fmla="*/ 41 w 412"/>
                  <a:gd name="T41" fmla="*/ 28 h 312"/>
                  <a:gd name="T42" fmla="*/ 64 w 412"/>
                  <a:gd name="T43" fmla="*/ 49 h 312"/>
                  <a:gd name="T44" fmla="*/ 78 w 412"/>
                  <a:gd name="T45" fmla="*/ 88 h 312"/>
                  <a:gd name="T46" fmla="*/ 97 w 412"/>
                  <a:gd name="T47" fmla="*/ 112 h 312"/>
                  <a:gd name="T48" fmla="*/ 110 w 412"/>
                  <a:gd name="T49" fmla="*/ 132 h 312"/>
                  <a:gd name="T50" fmla="*/ 129 w 412"/>
                  <a:gd name="T51" fmla="*/ 158 h 312"/>
                  <a:gd name="T52" fmla="*/ 140 w 412"/>
                  <a:gd name="T53" fmla="*/ 172 h 312"/>
                  <a:gd name="T54" fmla="*/ 147 w 412"/>
                  <a:gd name="T55" fmla="*/ 207 h 312"/>
                  <a:gd name="T56" fmla="*/ 156 w 412"/>
                  <a:gd name="T57" fmla="*/ 230 h 312"/>
                  <a:gd name="T58" fmla="*/ 275 w 412"/>
                  <a:gd name="T59" fmla="*/ 295 h 312"/>
                  <a:gd name="T60" fmla="*/ 299 w 412"/>
                  <a:gd name="T61" fmla="*/ 291 h 312"/>
                  <a:gd name="T62" fmla="*/ 327 w 412"/>
                  <a:gd name="T63" fmla="*/ 311 h 312"/>
                  <a:gd name="T64" fmla="*/ 346 w 412"/>
                  <a:gd name="T65" fmla="*/ 290 h 312"/>
                  <a:gd name="T66" fmla="*/ 370 w 412"/>
                  <a:gd name="T67" fmla="*/ 263 h 312"/>
                  <a:gd name="T68" fmla="*/ 396 w 412"/>
                  <a:gd name="T69" fmla="*/ 250 h 312"/>
                  <a:gd name="T70" fmla="*/ 405 w 412"/>
                  <a:gd name="T71" fmla="*/ 218 h 312"/>
                  <a:gd name="T72" fmla="*/ 408 w 412"/>
                  <a:gd name="T73" fmla="*/ 200 h 312"/>
                  <a:gd name="T74" fmla="*/ 362 w 412"/>
                  <a:gd name="T75" fmla="*/ 208 h 312"/>
                  <a:gd name="T76" fmla="*/ 325 w 412"/>
                  <a:gd name="T77" fmla="*/ 245 h 312"/>
                  <a:gd name="T78" fmla="*/ 269 w 412"/>
                  <a:gd name="T79" fmla="*/ 229 h 312"/>
                  <a:gd name="T80" fmla="*/ 254 w 412"/>
                  <a:gd name="T81" fmla="*/ 160 h 312"/>
                  <a:gd name="T82" fmla="*/ 265 w 412"/>
                  <a:gd name="T83" fmla="*/ 119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12" h="312">
                    <a:moveTo>
                      <a:pt x="265" y="119"/>
                    </a:moveTo>
                    <a:lnTo>
                      <a:pt x="245" y="119"/>
                    </a:lnTo>
                    <a:lnTo>
                      <a:pt x="241" y="99"/>
                    </a:lnTo>
                    <a:lnTo>
                      <a:pt x="229" y="93"/>
                    </a:lnTo>
                    <a:lnTo>
                      <a:pt x="225" y="72"/>
                    </a:lnTo>
                    <a:lnTo>
                      <a:pt x="216" y="60"/>
                    </a:lnTo>
                    <a:lnTo>
                      <a:pt x="201" y="49"/>
                    </a:lnTo>
                    <a:lnTo>
                      <a:pt x="196" y="70"/>
                    </a:lnTo>
                    <a:lnTo>
                      <a:pt x="181" y="70"/>
                    </a:lnTo>
                    <a:lnTo>
                      <a:pt x="174" y="45"/>
                    </a:lnTo>
                    <a:lnTo>
                      <a:pt x="165" y="43"/>
                    </a:lnTo>
                    <a:lnTo>
                      <a:pt x="164" y="29"/>
                    </a:lnTo>
                    <a:lnTo>
                      <a:pt x="152" y="26"/>
                    </a:lnTo>
                    <a:lnTo>
                      <a:pt x="147" y="11"/>
                    </a:lnTo>
                    <a:lnTo>
                      <a:pt x="137" y="19"/>
                    </a:lnTo>
                    <a:lnTo>
                      <a:pt x="125" y="20"/>
                    </a:lnTo>
                    <a:lnTo>
                      <a:pt x="122" y="29"/>
                    </a:lnTo>
                    <a:lnTo>
                      <a:pt x="101" y="29"/>
                    </a:lnTo>
                    <a:lnTo>
                      <a:pt x="85" y="36"/>
                    </a:lnTo>
                    <a:lnTo>
                      <a:pt x="63" y="31"/>
                    </a:lnTo>
                    <a:lnTo>
                      <a:pt x="47" y="15"/>
                    </a:lnTo>
                    <a:lnTo>
                      <a:pt x="35" y="11"/>
                    </a:lnTo>
                    <a:lnTo>
                      <a:pt x="31" y="2"/>
                    </a:lnTo>
                    <a:lnTo>
                      <a:pt x="0" y="0"/>
                    </a:lnTo>
                    <a:lnTo>
                      <a:pt x="3" y="37"/>
                    </a:lnTo>
                    <a:lnTo>
                      <a:pt x="16" y="53"/>
                    </a:lnTo>
                    <a:lnTo>
                      <a:pt x="29" y="73"/>
                    </a:lnTo>
                    <a:lnTo>
                      <a:pt x="25" y="87"/>
                    </a:lnTo>
                    <a:lnTo>
                      <a:pt x="17" y="92"/>
                    </a:lnTo>
                    <a:lnTo>
                      <a:pt x="41" y="110"/>
                    </a:lnTo>
                    <a:lnTo>
                      <a:pt x="57" y="123"/>
                    </a:lnTo>
                    <a:lnTo>
                      <a:pt x="59" y="146"/>
                    </a:lnTo>
                    <a:lnTo>
                      <a:pt x="87" y="177"/>
                    </a:lnTo>
                    <a:lnTo>
                      <a:pt x="98" y="177"/>
                    </a:lnTo>
                    <a:lnTo>
                      <a:pt x="91" y="154"/>
                    </a:lnTo>
                    <a:lnTo>
                      <a:pt x="78" y="129"/>
                    </a:lnTo>
                    <a:lnTo>
                      <a:pt x="69" y="105"/>
                    </a:lnTo>
                    <a:lnTo>
                      <a:pt x="51" y="83"/>
                    </a:lnTo>
                    <a:lnTo>
                      <a:pt x="40" y="63"/>
                    </a:lnTo>
                    <a:lnTo>
                      <a:pt x="31" y="45"/>
                    </a:lnTo>
                    <a:lnTo>
                      <a:pt x="31" y="22"/>
                    </a:lnTo>
                    <a:lnTo>
                      <a:pt x="41" y="28"/>
                    </a:lnTo>
                    <a:lnTo>
                      <a:pt x="52" y="40"/>
                    </a:lnTo>
                    <a:lnTo>
                      <a:pt x="64" y="49"/>
                    </a:lnTo>
                    <a:lnTo>
                      <a:pt x="66" y="76"/>
                    </a:lnTo>
                    <a:lnTo>
                      <a:pt x="78" y="88"/>
                    </a:lnTo>
                    <a:lnTo>
                      <a:pt x="89" y="106"/>
                    </a:lnTo>
                    <a:lnTo>
                      <a:pt x="97" y="112"/>
                    </a:lnTo>
                    <a:lnTo>
                      <a:pt x="96" y="127"/>
                    </a:lnTo>
                    <a:lnTo>
                      <a:pt x="110" y="132"/>
                    </a:lnTo>
                    <a:lnTo>
                      <a:pt x="111" y="150"/>
                    </a:lnTo>
                    <a:lnTo>
                      <a:pt x="129" y="158"/>
                    </a:lnTo>
                    <a:lnTo>
                      <a:pt x="129" y="171"/>
                    </a:lnTo>
                    <a:lnTo>
                      <a:pt x="140" y="172"/>
                    </a:lnTo>
                    <a:lnTo>
                      <a:pt x="141" y="190"/>
                    </a:lnTo>
                    <a:lnTo>
                      <a:pt x="147" y="207"/>
                    </a:lnTo>
                    <a:lnTo>
                      <a:pt x="142" y="222"/>
                    </a:lnTo>
                    <a:lnTo>
                      <a:pt x="156" y="230"/>
                    </a:lnTo>
                    <a:lnTo>
                      <a:pt x="235" y="282"/>
                    </a:lnTo>
                    <a:lnTo>
                      <a:pt x="275" y="295"/>
                    </a:lnTo>
                    <a:lnTo>
                      <a:pt x="288" y="286"/>
                    </a:lnTo>
                    <a:lnTo>
                      <a:pt x="299" y="291"/>
                    </a:lnTo>
                    <a:lnTo>
                      <a:pt x="316" y="297"/>
                    </a:lnTo>
                    <a:lnTo>
                      <a:pt x="327" y="311"/>
                    </a:lnTo>
                    <a:lnTo>
                      <a:pt x="333" y="293"/>
                    </a:lnTo>
                    <a:lnTo>
                      <a:pt x="346" y="290"/>
                    </a:lnTo>
                    <a:lnTo>
                      <a:pt x="348" y="272"/>
                    </a:lnTo>
                    <a:lnTo>
                      <a:pt x="370" y="263"/>
                    </a:lnTo>
                    <a:lnTo>
                      <a:pt x="378" y="260"/>
                    </a:lnTo>
                    <a:lnTo>
                      <a:pt x="396" y="250"/>
                    </a:lnTo>
                    <a:lnTo>
                      <a:pt x="406" y="237"/>
                    </a:lnTo>
                    <a:lnTo>
                      <a:pt x="405" y="218"/>
                    </a:lnTo>
                    <a:lnTo>
                      <a:pt x="411" y="214"/>
                    </a:lnTo>
                    <a:lnTo>
                      <a:pt x="408" y="200"/>
                    </a:lnTo>
                    <a:lnTo>
                      <a:pt x="375" y="197"/>
                    </a:lnTo>
                    <a:lnTo>
                      <a:pt x="362" y="208"/>
                    </a:lnTo>
                    <a:lnTo>
                      <a:pt x="347" y="238"/>
                    </a:lnTo>
                    <a:lnTo>
                      <a:pt x="325" y="245"/>
                    </a:lnTo>
                    <a:lnTo>
                      <a:pt x="293" y="246"/>
                    </a:lnTo>
                    <a:lnTo>
                      <a:pt x="269" y="229"/>
                    </a:lnTo>
                    <a:lnTo>
                      <a:pt x="262" y="188"/>
                    </a:lnTo>
                    <a:lnTo>
                      <a:pt x="254" y="160"/>
                    </a:lnTo>
                    <a:lnTo>
                      <a:pt x="261" y="139"/>
                    </a:lnTo>
                    <a:lnTo>
                      <a:pt x="265" y="119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2" name="Freeform 48">
                <a:extLst>
                  <a:ext uri="{FF2B5EF4-FFF2-40B4-BE49-F238E27FC236}">
                    <a16:creationId xmlns:a16="http://schemas.microsoft.com/office/drawing/2014/main" id="{836C4970-58AB-1BF6-700C-53445963A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6316" y="3825241"/>
                <a:ext cx="172973" cy="84939"/>
              </a:xfrm>
              <a:custGeom>
                <a:avLst/>
                <a:gdLst>
                  <a:gd name="T0" fmla="*/ 15 w 98"/>
                  <a:gd name="T1" fmla="*/ 8 h 49"/>
                  <a:gd name="T2" fmla="*/ 13 w 98"/>
                  <a:gd name="T3" fmla="*/ 20 h 49"/>
                  <a:gd name="T4" fmla="*/ 3 w 98"/>
                  <a:gd name="T5" fmla="*/ 20 h 49"/>
                  <a:gd name="T6" fmla="*/ 0 w 98"/>
                  <a:gd name="T7" fmla="*/ 34 h 49"/>
                  <a:gd name="T8" fmla="*/ 11 w 98"/>
                  <a:gd name="T9" fmla="*/ 29 h 49"/>
                  <a:gd name="T10" fmla="*/ 27 w 98"/>
                  <a:gd name="T11" fmla="*/ 29 h 49"/>
                  <a:gd name="T12" fmla="*/ 29 w 98"/>
                  <a:gd name="T13" fmla="*/ 48 h 49"/>
                  <a:gd name="T14" fmla="*/ 42 w 98"/>
                  <a:gd name="T15" fmla="*/ 40 h 49"/>
                  <a:gd name="T16" fmla="*/ 61 w 98"/>
                  <a:gd name="T17" fmla="*/ 40 h 49"/>
                  <a:gd name="T18" fmla="*/ 66 w 98"/>
                  <a:gd name="T19" fmla="*/ 25 h 49"/>
                  <a:gd name="T20" fmla="*/ 88 w 98"/>
                  <a:gd name="T21" fmla="*/ 25 h 49"/>
                  <a:gd name="T22" fmla="*/ 97 w 98"/>
                  <a:gd name="T23" fmla="*/ 14 h 49"/>
                  <a:gd name="T24" fmla="*/ 82 w 98"/>
                  <a:gd name="T25" fmla="*/ 10 h 49"/>
                  <a:gd name="T26" fmla="*/ 73 w 98"/>
                  <a:gd name="T27" fmla="*/ 1 h 49"/>
                  <a:gd name="T28" fmla="*/ 50 w 98"/>
                  <a:gd name="T29" fmla="*/ 1 h 49"/>
                  <a:gd name="T30" fmla="*/ 40 w 98"/>
                  <a:gd name="T31" fmla="*/ 8 h 49"/>
                  <a:gd name="T32" fmla="*/ 35 w 98"/>
                  <a:gd name="T33" fmla="*/ 0 h 49"/>
                  <a:gd name="T34" fmla="*/ 24 w 98"/>
                  <a:gd name="T35" fmla="*/ 7 h 49"/>
                  <a:gd name="T36" fmla="*/ 15 w 98"/>
                  <a:gd name="T37" fmla="*/ 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8" h="49">
                    <a:moveTo>
                      <a:pt x="15" y="8"/>
                    </a:moveTo>
                    <a:lnTo>
                      <a:pt x="13" y="20"/>
                    </a:lnTo>
                    <a:lnTo>
                      <a:pt x="3" y="20"/>
                    </a:lnTo>
                    <a:lnTo>
                      <a:pt x="0" y="34"/>
                    </a:lnTo>
                    <a:lnTo>
                      <a:pt x="11" y="29"/>
                    </a:lnTo>
                    <a:lnTo>
                      <a:pt x="27" y="29"/>
                    </a:lnTo>
                    <a:lnTo>
                      <a:pt x="29" y="48"/>
                    </a:lnTo>
                    <a:lnTo>
                      <a:pt x="42" y="40"/>
                    </a:lnTo>
                    <a:lnTo>
                      <a:pt x="61" y="40"/>
                    </a:lnTo>
                    <a:lnTo>
                      <a:pt x="66" y="25"/>
                    </a:lnTo>
                    <a:lnTo>
                      <a:pt x="88" y="25"/>
                    </a:lnTo>
                    <a:lnTo>
                      <a:pt x="97" y="14"/>
                    </a:lnTo>
                    <a:lnTo>
                      <a:pt x="82" y="10"/>
                    </a:lnTo>
                    <a:lnTo>
                      <a:pt x="73" y="1"/>
                    </a:lnTo>
                    <a:lnTo>
                      <a:pt x="50" y="1"/>
                    </a:lnTo>
                    <a:lnTo>
                      <a:pt x="40" y="8"/>
                    </a:lnTo>
                    <a:lnTo>
                      <a:pt x="35" y="0"/>
                    </a:lnTo>
                    <a:lnTo>
                      <a:pt x="24" y="7"/>
                    </a:lnTo>
                    <a:lnTo>
                      <a:pt x="15" y="8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3" name="Freeform 49">
                <a:extLst>
                  <a:ext uri="{FF2B5EF4-FFF2-40B4-BE49-F238E27FC236}">
                    <a16:creationId xmlns:a16="http://schemas.microsoft.com/office/drawing/2014/main" id="{52DF08B0-1EC0-741A-1E14-BCBD3685DE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6635" y="3869284"/>
                <a:ext cx="116364" cy="113253"/>
              </a:xfrm>
              <a:custGeom>
                <a:avLst/>
                <a:gdLst>
                  <a:gd name="T0" fmla="*/ 60 w 66"/>
                  <a:gd name="T1" fmla="*/ 0 h 63"/>
                  <a:gd name="T2" fmla="*/ 38 w 66"/>
                  <a:gd name="T3" fmla="*/ 0 h 63"/>
                  <a:gd name="T4" fmla="*/ 33 w 66"/>
                  <a:gd name="T5" fmla="*/ 14 h 63"/>
                  <a:gd name="T6" fmla="*/ 14 w 66"/>
                  <a:gd name="T7" fmla="*/ 15 h 63"/>
                  <a:gd name="T8" fmla="*/ 0 w 66"/>
                  <a:gd name="T9" fmla="*/ 23 h 63"/>
                  <a:gd name="T10" fmla="*/ 8 w 66"/>
                  <a:gd name="T11" fmla="*/ 31 h 63"/>
                  <a:gd name="T12" fmla="*/ 15 w 66"/>
                  <a:gd name="T13" fmla="*/ 49 h 63"/>
                  <a:gd name="T14" fmla="*/ 25 w 66"/>
                  <a:gd name="T15" fmla="*/ 60 h 63"/>
                  <a:gd name="T16" fmla="*/ 56 w 66"/>
                  <a:gd name="T17" fmla="*/ 62 h 63"/>
                  <a:gd name="T18" fmla="*/ 60 w 66"/>
                  <a:gd name="T19" fmla="*/ 18 h 63"/>
                  <a:gd name="T20" fmla="*/ 65 w 66"/>
                  <a:gd name="T21" fmla="*/ 7 h 63"/>
                  <a:gd name="T22" fmla="*/ 60 w 66"/>
                  <a:gd name="T2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6" h="63">
                    <a:moveTo>
                      <a:pt x="60" y="0"/>
                    </a:moveTo>
                    <a:lnTo>
                      <a:pt x="38" y="0"/>
                    </a:lnTo>
                    <a:lnTo>
                      <a:pt x="33" y="14"/>
                    </a:lnTo>
                    <a:lnTo>
                      <a:pt x="14" y="15"/>
                    </a:lnTo>
                    <a:lnTo>
                      <a:pt x="0" y="23"/>
                    </a:lnTo>
                    <a:lnTo>
                      <a:pt x="8" y="31"/>
                    </a:lnTo>
                    <a:lnTo>
                      <a:pt x="15" y="49"/>
                    </a:lnTo>
                    <a:lnTo>
                      <a:pt x="25" y="60"/>
                    </a:lnTo>
                    <a:lnTo>
                      <a:pt x="56" y="62"/>
                    </a:lnTo>
                    <a:lnTo>
                      <a:pt x="60" y="18"/>
                    </a:lnTo>
                    <a:lnTo>
                      <a:pt x="65" y="7"/>
                    </a:lnTo>
                    <a:lnTo>
                      <a:pt x="60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4" name="Freeform 52">
                <a:extLst>
                  <a:ext uri="{FF2B5EF4-FFF2-40B4-BE49-F238E27FC236}">
                    <a16:creationId xmlns:a16="http://schemas.microsoft.com/office/drawing/2014/main" id="{20E0AD0E-5BED-E86F-77B5-5226261C3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943" y="3741875"/>
                <a:ext cx="61327" cy="33032"/>
              </a:xfrm>
              <a:custGeom>
                <a:avLst/>
                <a:gdLst>
                  <a:gd name="T0" fmla="*/ 8 w 34"/>
                  <a:gd name="T1" fmla="*/ 0 h 18"/>
                  <a:gd name="T2" fmla="*/ 19 w 34"/>
                  <a:gd name="T3" fmla="*/ 0 h 18"/>
                  <a:gd name="T4" fmla="*/ 33 w 34"/>
                  <a:gd name="T5" fmla="*/ 6 h 18"/>
                  <a:gd name="T6" fmla="*/ 29 w 34"/>
                  <a:gd name="T7" fmla="*/ 16 h 18"/>
                  <a:gd name="T8" fmla="*/ 11 w 34"/>
                  <a:gd name="T9" fmla="*/ 17 h 18"/>
                  <a:gd name="T10" fmla="*/ 0 w 34"/>
                  <a:gd name="T11" fmla="*/ 9 h 18"/>
                  <a:gd name="T12" fmla="*/ 8 w 34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8">
                    <a:moveTo>
                      <a:pt x="8" y="0"/>
                    </a:moveTo>
                    <a:lnTo>
                      <a:pt x="19" y="0"/>
                    </a:lnTo>
                    <a:lnTo>
                      <a:pt x="33" y="6"/>
                    </a:lnTo>
                    <a:lnTo>
                      <a:pt x="29" y="16"/>
                    </a:lnTo>
                    <a:lnTo>
                      <a:pt x="11" y="17"/>
                    </a:lnTo>
                    <a:lnTo>
                      <a:pt x="0" y="9"/>
                    </a:lnTo>
                    <a:lnTo>
                      <a:pt x="8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5" name="Freeform 53">
                <a:extLst>
                  <a:ext uri="{FF2B5EF4-FFF2-40B4-BE49-F238E27FC236}">
                    <a16:creationId xmlns:a16="http://schemas.microsoft.com/office/drawing/2014/main" id="{63A32D4B-CA24-B934-439A-983A5AC46F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3909" y="3699405"/>
                <a:ext cx="102211" cy="70783"/>
              </a:xfrm>
              <a:custGeom>
                <a:avLst/>
                <a:gdLst>
                  <a:gd name="T0" fmla="*/ 0 w 57"/>
                  <a:gd name="T1" fmla="*/ 40 h 41"/>
                  <a:gd name="T2" fmla="*/ 5 w 57"/>
                  <a:gd name="T3" fmla="*/ 29 h 41"/>
                  <a:gd name="T4" fmla="*/ 5 w 57"/>
                  <a:gd name="T5" fmla="*/ 8 h 41"/>
                  <a:gd name="T6" fmla="*/ 5 w 57"/>
                  <a:gd name="T7" fmla="*/ 0 h 41"/>
                  <a:gd name="T8" fmla="*/ 18 w 57"/>
                  <a:gd name="T9" fmla="*/ 2 h 41"/>
                  <a:gd name="T10" fmla="*/ 23 w 57"/>
                  <a:gd name="T11" fmla="*/ 9 h 41"/>
                  <a:gd name="T12" fmla="*/ 29 w 57"/>
                  <a:gd name="T13" fmla="*/ 11 h 41"/>
                  <a:gd name="T14" fmla="*/ 36 w 57"/>
                  <a:gd name="T15" fmla="*/ 11 h 41"/>
                  <a:gd name="T16" fmla="*/ 39 w 57"/>
                  <a:gd name="T17" fmla="*/ 20 h 41"/>
                  <a:gd name="T18" fmla="*/ 47 w 57"/>
                  <a:gd name="T19" fmla="*/ 24 h 41"/>
                  <a:gd name="T20" fmla="*/ 56 w 57"/>
                  <a:gd name="T21" fmla="*/ 31 h 41"/>
                  <a:gd name="T22" fmla="*/ 53 w 57"/>
                  <a:gd name="T23" fmla="*/ 37 h 41"/>
                  <a:gd name="T24" fmla="*/ 40 w 57"/>
                  <a:gd name="T25" fmla="*/ 38 h 41"/>
                  <a:gd name="T26" fmla="*/ 18 w 57"/>
                  <a:gd name="T27" fmla="*/ 37 h 41"/>
                  <a:gd name="T28" fmla="*/ 0 w 57"/>
                  <a:gd name="T29" fmla="*/ 4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" h="41">
                    <a:moveTo>
                      <a:pt x="0" y="40"/>
                    </a:moveTo>
                    <a:lnTo>
                      <a:pt x="5" y="29"/>
                    </a:lnTo>
                    <a:lnTo>
                      <a:pt x="5" y="8"/>
                    </a:lnTo>
                    <a:lnTo>
                      <a:pt x="5" y="0"/>
                    </a:lnTo>
                    <a:lnTo>
                      <a:pt x="18" y="2"/>
                    </a:lnTo>
                    <a:lnTo>
                      <a:pt x="23" y="9"/>
                    </a:lnTo>
                    <a:lnTo>
                      <a:pt x="29" y="11"/>
                    </a:lnTo>
                    <a:lnTo>
                      <a:pt x="36" y="11"/>
                    </a:lnTo>
                    <a:lnTo>
                      <a:pt x="39" y="20"/>
                    </a:lnTo>
                    <a:lnTo>
                      <a:pt x="47" y="24"/>
                    </a:lnTo>
                    <a:lnTo>
                      <a:pt x="56" y="31"/>
                    </a:lnTo>
                    <a:lnTo>
                      <a:pt x="53" y="37"/>
                    </a:lnTo>
                    <a:lnTo>
                      <a:pt x="40" y="38"/>
                    </a:lnTo>
                    <a:lnTo>
                      <a:pt x="18" y="37"/>
                    </a:lnTo>
                    <a:lnTo>
                      <a:pt x="0" y="4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6" name="Freeform 54">
                <a:extLst>
                  <a:ext uri="{FF2B5EF4-FFF2-40B4-BE49-F238E27FC236}">
                    <a16:creationId xmlns:a16="http://schemas.microsoft.com/office/drawing/2014/main" id="{E251FA63-5493-4D2F-8601-2AFBB11E3C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3417" y="3746593"/>
                <a:ext cx="40885" cy="28313"/>
              </a:xfrm>
              <a:custGeom>
                <a:avLst/>
                <a:gdLst>
                  <a:gd name="T0" fmla="*/ 8 w 23"/>
                  <a:gd name="T1" fmla="*/ 2 h 16"/>
                  <a:gd name="T2" fmla="*/ 0 w 23"/>
                  <a:gd name="T3" fmla="*/ 7 h 16"/>
                  <a:gd name="T4" fmla="*/ 6 w 23"/>
                  <a:gd name="T5" fmla="*/ 11 h 16"/>
                  <a:gd name="T6" fmla="*/ 14 w 23"/>
                  <a:gd name="T7" fmla="*/ 15 h 16"/>
                  <a:gd name="T8" fmla="*/ 22 w 23"/>
                  <a:gd name="T9" fmla="*/ 11 h 16"/>
                  <a:gd name="T10" fmla="*/ 22 w 23"/>
                  <a:gd name="T11" fmla="*/ 0 h 16"/>
                  <a:gd name="T12" fmla="*/ 8 w 23"/>
                  <a:gd name="T1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16">
                    <a:moveTo>
                      <a:pt x="8" y="2"/>
                    </a:moveTo>
                    <a:lnTo>
                      <a:pt x="0" y="7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22" y="11"/>
                    </a:lnTo>
                    <a:lnTo>
                      <a:pt x="22" y="0"/>
                    </a:lnTo>
                    <a:lnTo>
                      <a:pt x="8" y="2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7" name="Freeform 60">
                <a:extLst>
                  <a:ext uri="{FF2B5EF4-FFF2-40B4-BE49-F238E27FC236}">
                    <a16:creationId xmlns:a16="http://schemas.microsoft.com/office/drawing/2014/main" id="{564BB044-7866-B5F9-CF02-6CA8415DA6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468" y="3756031"/>
                <a:ext cx="48747" cy="83367"/>
              </a:xfrm>
              <a:custGeom>
                <a:avLst/>
                <a:gdLst>
                  <a:gd name="T0" fmla="*/ 2 w 29"/>
                  <a:gd name="T1" fmla="*/ 13 h 48"/>
                  <a:gd name="T2" fmla="*/ 10 w 29"/>
                  <a:gd name="T3" fmla="*/ 10 h 48"/>
                  <a:gd name="T4" fmla="*/ 28 w 29"/>
                  <a:gd name="T5" fmla="*/ 0 h 48"/>
                  <a:gd name="T6" fmla="*/ 25 w 29"/>
                  <a:gd name="T7" fmla="*/ 19 h 48"/>
                  <a:gd name="T8" fmla="*/ 28 w 29"/>
                  <a:gd name="T9" fmla="*/ 39 h 48"/>
                  <a:gd name="T10" fmla="*/ 18 w 29"/>
                  <a:gd name="T11" fmla="*/ 46 h 48"/>
                  <a:gd name="T12" fmla="*/ 8 w 29"/>
                  <a:gd name="T13" fmla="*/ 47 h 48"/>
                  <a:gd name="T14" fmla="*/ 0 w 29"/>
                  <a:gd name="T15" fmla="*/ 45 h 48"/>
                  <a:gd name="T16" fmla="*/ 0 w 29"/>
                  <a:gd name="T17" fmla="*/ 32 h 48"/>
                  <a:gd name="T18" fmla="*/ 2 w 29"/>
                  <a:gd name="T19" fmla="*/ 1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" h="48">
                    <a:moveTo>
                      <a:pt x="2" y="13"/>
                    </a:moveTo>
                    <a:lnTo>
                      <a:pt x="10" y="10"/>
                    </a:lnTo>
                    <a:lnTo>
                      <a:pt x="28" y="0"/>
                    </a:lnTo>
                    <a:lnTo>
                      <a:pt x="25" y="19"/>
                    </a:lnTo>
                    <a:lnTo>
                      <a:pt x="28" y="39"/>
                    </a:lnTo>
                    <a:lnTo>
                      <a:pt x="18" y="46"/>
                    </a:lnTo>
                    <a:lnTo>
                      <a:pt x="8" y="47"/>
                    </a:lnTo>
                    <a:lnTo>
                      <a:pt x="0" y="45"/>
                    </a:lnTo>
                    <a:lnTo>
                      <a:pt x="0" y="32"/>
                    </a:lnTo>
                    <a:lnTo>
                      <a:pt x="2" y="13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8" name="Freeform 61">
                <a:extLst>
                  <a:ext uri="{FF2B5EF4-FFF2-40B4-BE49-F238E27FC236}">
                    <a16:creationId xmlns:a16="http://schemas.microsoft.com/office/drawing/2014/main" id="{A9BBCE2E-53D1-DC4A-6B93-0A4F245675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520" y="3976245"/>
                <a:ext cx="86487" cy="53480"/>
              </a:xfrm>
              <a:custGeom>
                <a:avLst/>
                <a:gdLst>
                  <a:gd name="T0" fmla="*/ 33 w 49"/>
                  <a:gd name="T1" fmla="*/ 2 h 31"/>
                  <a:gd name="T2" fmla="*/ 1 w 49"/>
                  <a:gd name="T3" fmla="*/ 0 h 31"/>
                  <a:gd name="T4" fmla="*/ 0 w 49"/>
                  <a:gd name="T5" fmla="*/ 12 h 31"/>
                  <a:gd name="T6" fmla="*/ 7 w 49"/>
                  <a:gd name="T7" fmla="*/ 23 h 31"/>
                  <a:gd name="T8" fmla="*/ 35 w 49"/>
                  <a:gd name="T9" fmla="*/ 30 h 31"/>
                  <a:gd name="T10" fmla="*/ 48 w 49"/>
                  <a:gd name="T11" fmla="*/ 23 h 31"/>
                  <a:gd name="T12" fmla="*/ 47 w 49"/>
                  <a:gd name="T13" fmla="*/ 10 h 31"/>
                  <a:gd name="T14" fmla="*/ 33 w 49"/>
                  <a:gd name="T15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" h="31">
                    <a:moveTo>
                      <a:pt x="33" y="2"/>
                    </a:moveTo>
                    <a:lnTo>
                      <a:pt x="1" y="0"/>
                    </a:lnTo>
                    <a:lnTo>
                      <a:pt x="0" y="12"/>
                    </a:lnTo>
                    <a:lnTo>
                      <a:pt x="7" y="23"/>
                    </a:lnTo>
                    <a:lnTo>
                      <a:pt x="35" y="30"/>
                    </a:lnTo>
                    <a:lnTo>
                      <a:pt x="48" y="23"/>
                    </a:lnTo>
                    <a:lnTo>
                      <a:pt x="47" y="10"/>
                    </a:lnTo>
                    <a:lnTo>
                      <a:pt x="33" y="2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29" name="Freeform 67">
                <a:extLst>
                  <a:ext uri="{FF2B5EF4-FFF2-40B4-BE49-F238E27FC236}">
                    <a16:creationId xmlns:a16="http://schemas.microsoft.com/office/drawing/2014/main" id="{35582192-AF91-6903-EB04-9BC90A525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2583" y="1961291"/>
                <a:ext cx="64472" cy="31459"/>
              </a:xfrm>
              <a:custGeom>
                <a:avLst/>
                <a:gdLst>
                  <a:gd name="T0" fmla="*/ 10 w 36"/>
                  <a:gd name="T1" fmla="*/ 0 h 18"/>
                  <a:gd name="T2" fmla="*/ 0 w 36"/>
                  <a:gd name="T3" fmla="*/ 17 h 18"/>
                  <a:gd name="T4" fmla="*/ 17 w 36"/>
                  <a:gd name="T5" fmla="*/ 17 h 18"/>
                  <a:gd name="T6" fmla="*/ 35 w 36"/>
                  <a:gd name="T7" fmla="*/ 10 h 18"/>
                  <a:gd name="T8" fmla="*/ 10 w 3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8">
                    <a:moveTo>
                      <a:pt x="10" y="0"/>
                    </a:moveTo>
                    <a:lnTo>
                      <a:pt x="0" y="17"/>
                    </a:lnTo>
                    <a:lnTo>
                      <a:pt x="17" y="17"/>
                    </a:lnTo>
                    <a:lnTo>
                      <a:pt x="35" y="10"/>
                    </a:lnTo>
                    <a:lnTo>
                      <a:pt x="10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30" name="Freeform 68">
                <a:extLst>
                  <a:ext uri="{FF2B5EF4-FFF2-40B4-BE49-F238E27FC236}">
                    <a16:creationId xmlns:a16="http://schemas.microsoft.com/office/drawing/2014/main" id="{36AC9569-8E4D-172A-2604-296C97D20E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8230" y="1912530"/>
                <a:ext cx="839706" cy="690527"/>
              </a:xfrm>
              <a:custGeom>
                <a:avLst/>
                <a:gdLst>
                  <a:gd name="T0" fmla="*/ 229 w 476"/>
                  <a:gd name="T1" fmla="*/ 10 h 391"/>
                  <a:gd name="T2" fmla="*/ 191 w 476"/>
                  <a:gd name="T3" fmla="*/ 25 h 391"/>
                  <a:gd name="T4" fmla="*/ 143 w 476"/>
                  <a:gd name="T5" fmla="*/ 55 h 391"/>
                  <a:gd name="T6" fmla="*/ 88 w 476"/>
                  <a:gd name="T7" fmla="*/ 75 h 391"/>
                  <a:gd name="T8" fmla="*/ 158 w 476"/>
                  <a:gd name="T9" fmla="*/ 112 h 391"/>
                  <a:gd name="T10" fmla="*/ 108 w 476"/>
                  <a:gd name="T11" fmla="*/ 122 h 391"/>
                  <a:gd name="T12" fmla="*/ 83 w 476"/>
                  <a:gd name="T13" fmla="*/ 115 h 391"/>
                  <a:gd name="T14" fmla="*/ 58 w 476"/>
                  <a:gd name="T15" fmla="*/ 125 h 391"/>
                  <a:gd name="T16" fmla="*/ 66 w 476"/>
                  <a:gd name="T17" fmla="*/ 143 h 391"/>
                  <a:gd name="T18" fmla="*/ 74 w 476"/>
                  <a:gd name="T19" fmla="*/ 165 h 391"/>
                  <a:gd name="T20" fmla="*/ 123 w 476"/>
                  <a:gd name="T21" fmla="*/ 153 h 391"/>
                  <a:gd name="T22" fmla="*/ 121 w 476"/>
                  <a:gd name="T23" fmla="*/ 167 h 391"/>
                  <a:gd name="T24" fmla="*/ 96 w 476"/>
                  <a:gd name="T25" fmla="*/ 185 h 391"/>
                  <a:gd name="T26" fmla="*/ 79 w 476"/>
                  <a:gd name="T27" fmla="*/ 190 h 391"/>
                  <a:gd name="T28" fmla="*/ 56 w 476"/>
                  <a:gd name="T29" fmla="*/ 215 h 391"/>
                  <a:gd name="T30" fmla="*/ 43 w 476"/>
                  <a:gd name="T31" fmla="*/ 238 h 391"/>
                  <a:gd name="T32" fmla="*/ 38 w 476"/>
                  <a:gd name="T33" fmla="*/ 253 h 391"/>
                  <a:gd name="T34" fmla="*/ 66 w 476"/>
                  <a:gd name="T35" fmla="*/ 265 h 391"/>
                  <a:gd name="T36" fmla="*/ 74 w 476"/>
                  <a:gd name="T37" fmla="*/ 273 h 391"/>
                  <a:gd name="T38" fmla="*/ 68 w 476"/>
                  <a:gd name="T39" fmla="*/ 301 h 391"/>
                  <a:gd name="T40" fmla="*/ 98 w 476"/>
                  <a:gd name="T41" fmla="*/ 299 h 391"/>
                  <a:gd name="T42" fmla="*/ 119 w 476"/>
                  <a:gd name="T43" fmla="*/ 316 h 391"/>
                  <a:gd name="T44" fmla="*/ 20 w 476"/>
                  <a:gd name="T45" fmla="*/ 373 h 391"/>
                  <a:gd name="T46" fmla="*/ 1 w 476"/>
                  <a:gd name="T47" fmla="*/ 390 h 391"/>
                  <a:gd name="T48" fmla="*/ 138 w 476"/>
                  <a:gd name="T49" fmla="*/ 330 h 391"/>
                  <a:gd name="T50" fmla="*/ 157 w 476"/>
                  <a:gd name="T51" fmla="*/ 315 h 391"/>
                  <a:gd name="T52" fmla="*/ 174 w 476"/>
                  <a:gd name="T53" fmla="*/ 289 h 391"/>
                  <a:gd name="T54" fmla="*/ 223 w 476"/>
                  <a:gd name="T55" fmla="*/ 235 h 391"/>
                  <a:gd name="T56" fmla="*/ 209 w 476"/>
                  <a:gd name="T57" fmla="*/ 268 h 391"/>
                  <a:gd name="T58" fmla="*/ 206 w 476"/>
                  <a:gd name="T59" fmla="*/ 285 h 391"/>
                  <a:gd name="T60" fmla="*/ 221 w 476"/>
                  <a:gd name="T61" fmla="*/ 293 h 391"/>
                  <a:gd name="T62" fmla="*/ 229 w 476"/>
                  <a:gd name="T63" fmla="*/ 291 h 391"/>
                  <a:gd name="T64" fmla="*/ 236 w 476"/>
                  <a:gd name="T65" fmla="*/ 285 h 391"/>
                  <a:gd name="T66" fmla="*/ 244 w 476"/>
                  <a:gd name="T67" fmla="*/ 278 h 391"/>
                  <a:gd name="T68" fmla="*/ 249 w 476"/>
                  <a:gd name="T69" fmla="*/ 271 h 391"/>
                  <a:gd name="T70" fmla="*/ 251 w 476"/>
                  <a:gd name="T71" fmla="*/ 268 h 391"/>
                  <a:gd name="T72" fmla="*/ 264 w 476"/>
                  <a:gd name="T73" fmla="*/ 260 h 391"/>
                  <a:gd name="T74" fmla="*/ 285 w 476"/>
                  <a:gd name="T75" fmla="*/ 238 h 391"/>
                  <a:gd name="T76" fmla="*/ 303 w 476"/>
                  <a:gd name="T77" fmla="*/ 249 h 391"/>
                  <a:gd name="T78" fmla="*/ 347 w 476"/>
                  <a:gd name="T79" fmla="*/ 264 h 391"/>
                  <a:gd name="T80" fmla="*/ 353 w 476"/>
                  <a:gd name="T81" fmla="*/ 276 h 391"/>
                  <a:gd name="T82" fmla="*/ 370 w 476"/>
                  <a:gd name="T83" fmla="*/ 291 h 391"/>
                  <a:gd name="T84" fmla="*/ 385 w 476"/>
                  <a:gd name="T85" fmla="*/ 301 h 391"/>
                  <a:gd name="T86" fmla="*/ 403 w 476"/>
                  <a:gd name="T87" fmla="*/ 297 h 391"/>
                  <a:gd name="T88" fmla="*/ 417 w 476"/>
                  <a:gd name="T89" fmla="*/ 312 h 391"/>
                  <a:gd name="T90" fmla="*/ 429 w 476"/>
                  <a:gd name="T91" fmla="*/ 308 h 391"/>
                  <a:gd name="T92" fmla="*/ 428 w 476"/>
                  <a:gd name="T93" fmla="*/ 328 h 391"/>
                  <a:gd name="T94" fmla="*/ 443 w 476"/>
                  <a:gd name="T95" fmla="*/ 336 h 391"/>
                  <a:gd name="T96" fmla="*/ 454 w 476"/>
                  <a:gd name="T97" fmla="*/ 354 h 391"/>
                  <a:gd name="T98" fmla="*/ 475 w 476"/>
                  <a:gd name="T99" fmla="*/ 344 h 391"/>
                  <a:gd name="T100" fmla="*/ 450 w 476"/>
                  <a:gd name="T101" fmla="*/ 315 h 391"/>
                  <a:gd name="T102" fmla="*/ 439 w 476"/>
                  <a:gd name="T103" fmla="*/ 294 h 391"/>
                  <a:gd name="T104" fmla="*/ 409 w 476"/>
                  <a:gd name="T105" fmla="*/ 268 h 391"/>
                  <a:gd name="T106" fmla="*/ 398 w 476"/>
                  <a:gd name="T107" fmla="*/ 279 h 391"/>
                  <a:gd name="T108" fmla="*/ 382 w 476"/>
                  <a:gd name="T109" fmla="*/ 279 h 391"/>
                  <a:gd name="T110" fmla="*/ 372 w 476"/>
                  <a:gd name="T111" fmla="*/ 255 h 391"/>
                  <a:gd name="T112" fmla="*/ 423 w 476"/>
                  <a:gd name="T113" fmla="*/ 40 h 391"/>
                  <a:gd name="T114" fmla="*/ 373 w 476"/>
                  <a:gd name="T115" fmla="*/ 30 h 391"/>
                  <a:gd name="T116" fmla="*/ 348 w 476"/>
                  <a:gd name="T117" fmla="*/ 21 h 391"/>
                  <a:gd name="T118" fmla="*/ 288 w 476"/>
                  <a:gd name="T119" fmla="*/ 4 h 391"/>
                  <a:gd name="T120" fmla="*/ 251 w 476"/>
                  <a:gd name="T121" fmla="*/ 15 h 391"/>
                  <a:gd name="T122" fmla="*/ 240 w 476"/>
                  <a:gd name="T123" fmla="*/ 0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76" h="391">
                    <a:moveTo>
                      <a:pt x="240" y="0"/>
                    </a:moveTo>
                    <a:lnTo>
                      <a:pt x="229" y="10"/>
                    </a:lnTo>
                    <a:lnTo>
                      <a:pt x="198" y="10"/>
                    </a:lnTo>
                    <a:lnTo>
                      <a:pt x="191" y="25"/>
                    </a:lnTo>
                    <a:lnTo>
                      <a:pt x="156" y="27"/>
                    </a:lnTo>
                    <a:lnTo>
                      <a:pt x="143" y="55"/>
                    </a:lnTo>
                    <a:lnTo>
                      <a:pt x="93" y="63"/>
                    </a:lnTo>
                    <a:lnTo>
                      <a:pt x="88" y="75"/>
                    </a:lnTo>
                    <a:lnTo>
                      <a:pt x="115" y="95"/>
                    </a:lnTo>
                    <a:lnTo>
                      <a:pt x="158" y="112"/>
                    </a:lnTo>
                    <a:lnTo>
                      <a:pt x="128" y="117"/>
                    </a:lnTo>
                    <a:lnTo>
                      <a:pt x="108" y="122"/>
                    </a:lnTo>
                    <a:lnTo>
                      <a:pt x="98" y="110"/>
                    </a:lnTo>
                    <a:lnTo>
                      <a:pt x="83" y="115"/>
                    </a:lnTo>
                    <a:lnTo>
                      <a:pt x="83" y="122"/>
                    </a:lnTo>
                    <a:lnTo>
                      <a:pt x="58" y="125"/>
                    </a:lnTo>
                    <a:lnTo>
                      <a:pt x="51" y="135"/>
                    </a:lnTo>
                    <a:lnTo>
                      <a:pt x="66" y="143"/>
                    </a:lnTo>
                    <a:lnTo>
                      <a:pt x="64" y="158"/>
                    </a:lnTo>
                    <a:lnTo>
                      <a:pt x="74" y="165"/>
                    </a:lnTo>
                    <a:lnTo>
                      <a:pt x="103" y="165"/>
                    </a:lnTo>
                    <a:lnTo>
                      <a:pt x="123" y="153"/>
                    </a:lnTo>
                    <a:lnTo>
                      <a:pt x="130" y="160"/>
                    </a:lnTo>
                    <a:lnTo>
                      <a:pt x="121" y="167"/>
                    </a:lnTo>
                    <a:lnTo>
                      <a:pt x="119" y="185"/>
                    </a:lnTo>
                    <a:lnTo>
                      <a:pt x="96" y="185"/>
                    </a:lnTo>
                    <a:lnTo>
                      <a:pt x="91" y="200"/>
                    </a:lnTo>
                    <a:lnTo>
                      <a:pt x="79" y="190"/>
                    </a:lnTo>
                    <a:lnTo>
                      <a:pt x="58" y="200"/>
                    </a:lnTo>
                    <a:lnTo>
                      <a:pt x="56" y="215"/>
                    </a:lnTo>
                    <a:lnTo>
                      <a:pt x="36" y="225"/>
                    </a:lnTo>
                    <a:lnTo>
                      <a:pt x="43" y="238"/>
                    </a:lnTo>
                    <a:lnTo>
                      <a:pt x="56" y="242"/>
                    </a:lnTo>
                    <a:lnTo>
                      <a:pt x="38" y="253"/>
                    </a:lnTo>
                    <a:lnTo>
                      <a:pt x="51" y="268"/>
                    </a:lnTo>
                    <a:lnTo>
                      <a:pt x="66" y="265"/>
                    </a:lnTo>
                    <a:lnTo>
                      <a:pt x="74" y="253"/>
                    </a:lnTo>
                    <a:lnTo>
                      <a:pt x="74" y="273"/>
                    </a:lnTo>
                    <a:lnTo>
                      <a:pt x="66" y="285"/>
                    </a:lnTo>
                    <a:lnTo>
                      <a:pt x="68" y="301"/>
                    </a:lnTo>
                    <a:lnTo>
                      <a:pt x="91" y="293"/>
                    </a:lnTo>
                    <a:lnTo>
                      <a:pt x="98" y="299"/>
                    </a:lnTo>
                    <a:lnTo>
                      <a:pt x="115" y="293"/>
                    </a:lnTo>
                    <a:lnTo>
                      <a:pt x="119" y="316"/>
                    </a:lnTo>
                    <a:lnTo>
                      <a:pt x="61" y="354"/>
                    </a:lnTo>
                    <a:lnTo>
                      <a:pt x="20" y="373"/>
                    </a:lnTo>
                    <a:lnTo>
                      <a:pt x="0" y="382"/>
                    </a:lnTo>
                    <a:lnTo>
                      <a:pt x="1" y="390"/>
                    </a:lnTo>
                    <a:lnTo>
                      <a:pt x="68" y="377"/>
                    </a:lnTo>
                    <a:lnTo>
                      <a:pt x="138" y="330"/>
                    </a:lnTo>
                    <a:lnTo>
                      <a:pt x="146" y="323"/>
                    </a:lnTo>
                    <a:lnTo>
                      <a:pt x="157" y="315"/>
                    </a:lnTo>
                    <a:lnTo>
                      <a:pt x="177" y="302"/>
                    </a:lnTo>
                    <a:lnTo>
                      <a:pt x="174" y="289"/>
                    </a:lnTo>
                    <a:lnTo>
                      <a:pt x="196" y="268"/>
                    </a:lnTo>
                    <a:lnTo>
                      <a:pt x="223" y="235"/>
                    </a:lnTo>
                    <a:lnTo>
                      <a:pt x="247" y="241"/>
                    </a:lnTo>
                    <a:lnTo>
                      <a:pt x="209" y="268"/>
                    </a:lnTo>
                    <a:lnTo>
                      <a:pt x="216" y="278"/>
                    </a:lnTo>
                    <a:lnTo>
                      <a:pt x="206" y="285"/>
                    </a:lnTo>
                    <a:lnTo>
                      <a:pt x="217" y="293"/>
                    </a:lnTo>
                    <a:lnTo>
                      <a:pt x="221" y="293"/>
                    </a:lnTo>
                    <a:lnTo>
                      <a:pt x="225" y="292"/>
                    </a:lnTo>
                    <a:lnTo>
                      <a:pt x="229" y="291"/>
                    </a:lnTo>
                    <a:lnTo>
                      <a:pt x="233" y="288"/>
                    </a:lnTo>
                    <a:lnTo>
                      <a:pt x="236" y="285"/>
                    </a:lnTo>
                    <a:lnTo>
                      <a:pt x="240" y="281"/>
                    </a:lnTo>
                    <a:lnTo>
                      <a:pt x="244" y="278"/>
                    </a:lnTo>
                    <a:lnTo>
                      <a:pt x="246" y="274"/>
                    </a:lnTo>
                    <a:lnTo>
                      <a:pt x="249" y="271"/>
                    </a:lnTo>
                    <a:lnTo>
                      <a:pt x="251" y="269"/>
                    </a:lnTo>
                    <a:lnTo>
                      <a:pt x="251" y="268"/>
                    </a:lnTo>
                    <a:lnTo>
                      <a:pt x="251" y="267"/>
                    </a:lnTo>
                    <a:lnTo>
                      <a:pt x="264" y="260"/>
                    </a:lnTo>
                    <a:lnTo>
                      <a:pt x="267" y="244"/>
                    </a:lnTo>
                    <a:lnTo>
                      <a:pt x="285" y="238"/>
                    </a:lnTo>
                    <a:lnTo>
                      <a:pt x="290" y="247"/>
                    </a:lnTo>
                    <a:lnTo>
                      <a:pt x="303" y="249"/>
                    </a:lnTo>
                    <a:lnTo>
                      <a:pt x="303" y="261"/>
                    </a:lnTo>
                    <a:lnTo>
                      <a:pt x="347" y="264"/>
                    </a:lnTo>
                    <a:lnTo>
                      <a:pt x="351" y="268"/>
                    </a:lnTo>
                    <a:lnTo>
                      <a:pt x="353" y="276"/>
                    </a:lnTo>
                    <a:lnTo>
                      <a:pt x="368" y="280"/>
                    </a:lnTo>
                    <a:lnTo>
                      <a:pt x="370" y="291"/>
                    </a:lnTo>
                    <a:lnTo>
                      <a:pt x="382" y="290"/>
                    </a:lnTo>
                    <a:lnTo>
                      <a:pt x="385" y="301"/>
                    </a:lnTo>
                    <a:lnTo>
                      <a:pt x="397" y="307"/>
                    </a:lnTo>
                    <a:lnTo>
                      <a:pt x="403" y="297"/>
                    </a:lnTo>
                    <a:lnTo>
                      <a:pt x="409" y="307"/>
                    </a:lnTo>
                    <a:lnTo>
                      <a:pt x="417" y="312"/>
                    </a:lnTo>
                    <a:lnTo>
                      <a:pt x="423" y="307"/>
                    </a:lnTo>
                    <a:lnTo>
                      <a:pt x="429" y="308"/>
                    </a:lnTo>
                    <a:lnTo>
                      <a:pt x="428" y="315"/>
                    </a:lnTo>
                    <a:lnTo>
                      <a:pt x="428" y="328"/>
                    </a:lnTo>
                    <a:lnTo>
                      <a:pt x="434" y="335"/>
                    </a:lnTo>
                    <a:lnTo>
                      <a:pt x="443" y="336"/>
                    </a:lnTo>
                    <a:lnTo>
                      <a:pt x="443" y="348"/>
                    </a:lnTo>
                    <a:lnTo>
                      <a:pt x="454" y="354"/>
                    </a:lnTo>
                    <a:lnTo>
                      <a:pt x="465" y="354"/>
                    </a:lnTo>
                    <a:lnTo>
                      <a:pt x="475" y="344"/>
                    </a:lnTo>
                    <a:lnTo>
                      <a:pt x="456" y="339"/>
                    </a:lnTo>
                    <a:lnTo>
                      <a:pt x="450" y="315"/>
                    </a:lnTo>
                    <a:lnTo>
                      <a:pt x="443" y="312"/>
                    </a:lnTo>
                    <a:lnTo>
                      <a:pt x="439" y="294"/>
                    </a:lnTo>
                    <a:lnTo>
                      <a:pt x="417" y="270"/>
                    </a:lnTo>
                    <a:lnTo>
                      <a:pt x="409" y="268"/>
                    </a:lnTo>
                    <a:lnTo>
                      <a:pt x="406" y="279"/>
                    </a:lnTo>
                    <a:lnTo>
                      <a:pt x="398" y="279"/>
                    </a:lnTo>
                    <a:lnTo>
                      <a:pt x="395" y="287"/>
                    </a:lnTo>
                    <a:lnTo>
                      <a:pt x="382" y="279"/>
                    </a:lnTo>
                    <a:lnTo>
                      <a:pt x="378" y="260"/>
                    </a:lnTo>
                    <a:lnTo>
                      <a:pt x="372" y="255"/>
                    </a:lnTo>
                    <a:lnTo>
                      <a:pt x="359" y="260"/>
                    </a:lnTo>
                    <a:lnTo>
                      <a:pt x="423" y="40"/>
                    </a:lnTo>
                    <a:lnTo>
                      <a:pt x="408" y="26"/>
                    </a:lnTo>
                    <a:lnTo>
                      <a:pt x="373" y="30"/>
                    </a:lnTo>
                    <a:lnTo>
                      <a:pt x="358" y="31"/>
                    </a:lnTo>
                    <a:lnTo>
                      <a:pt x="348" y="21"/>
                    </a:lnTo>
                    <a:lnTo>
                      <a:pt x="303" y="25"/>
                    </a:lnTo>
                    <a:lnTo>
                      <a:pt x="288" y="4"/>
                    </a:lnTo>
                    <a:lnTo>
                      <a:pt x="273" y="18"/>
                    </a:lnTo>
                    <a:lnTo>
                      <a:pt x="251" y="15"/>
                    </a:lnTo>
                    <a:lnTo>
                      <a:pt x="251" y="1"/>
                    </a:lnTo>
                    <a:lnTo>
                      <a:pt x="240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31" name="Freeform 69">
                <a:extLst>
                  <a:ext uri="{FF2B5EF4-FFF2-40B4-BE49-F238E27FC236}">
                    <a16:creationId xmlns:a16="http://schemas.microsoft.com/office/drawing/2014/main" id="{0DA2A9BC-DDA9-97A4-BD29-3BA8F4CD3C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4226" y="2785519"/>
                <a:ext cx="1423098" cy="794342"/>
              </a:xfrm>
              <a:custGeom>
                <a:avLst/>
                <a:gdLst>
                  <a:gd name="T0" fmla="*/ 488 w 905"/>
                  <a:gd name="T1" fmla="*/ 10 h 505"/>
                  <a:gd name="T2" fmla="*/ 531 w 905"/>
                  <a:gd name="T3" fmla="*/ 37 h 505"/>
                  <a:gd name="T4" fmla="*/ 583 w 905"/>
                  <a:gd name="T5" fmla="*/ 26 h 505"/>
                  <a:gd name="T6" fmla="*/ 622 w 905"/>
                  <a:gd name="T7" fmla="*/ 53 h 505"/>
                  <a:gd name="T8" fmla="*/ 576 w 905"/>
                  <a:gd name="T9" fmla="*/ 89 h 505"/>
                  <a:gd name="T10" fmla="*/ 579 w 905"/>
                  <a:gd name="T11" fmla="*/ 143 h 505"/>
                  <a:gd name="T12" fmla="*/ 603 w 905"/>
                  <a:gd name="T13" fmla="*/ 106 h 505"/>
                  <a:gd name="T14" fmla="*/ 622 w 905"/>
                  <a:gd name="T15" fmla="*/ 56 h 505"/>
                  <a:gd name="T16" fmla="*/ 657 w 905"/>
                  <a:gd name="T17" fmla="*/ 107 h 505"/>
                  <a:gd name="T18" fmla="*/ 643 w 905"/>
                  <a:gd name="T19" fmla="*/ 150 h 505"/>
                  <a:gd name="T20" fmla="*/ 716 w 905"/>
                  <a:gd name="T21" fmla="*/ 117 h 505"/>
                  <a:gd name="T22" fmla="*/ 772 w 905"/>
                  <a:gd name="T23" fmla="*/ 83 h 505"/>
                  <a:gd name="T24" fmla="*/ 858 w 905"/>
                  <a:gd name="T25" fmla="*/ 55 h 505"/>
                  <a:gd name="T26" fmla="*/ 894 w 905"/>
                  <a:gd name="T27" fmla="*/ 77 h 505"/>
                  <a:gd name="T28" fmla="*/ 881 w 905"/>
                  <a:gd name="T29" fmla="*/ 95 h 505"/>
                  <a:gd name="T30" fmla="*/ 860 w 905"/>
                  <a:gd name="T31" fmla="*/ 113 h 505"/>
                  <a:gd name="T32" fmla="*/ 839 w 905"/>
                  <a:gd name="T33" fmla="*/ 139 h 505"/>
                  <a:gd name="T34" fmla="*/ 807 w 905"/>
                  <a:gd name="T35" fmla="*/ 162 h 505"/>
                  <a:gd name="T36" fmla="*/ 778 w 905"/>
                  <a:gd name="T37" fmla="*/ 185 h 505"/>
                  <a:gd name="T38" fmla="*/ 754 w 905"/>
                  <a:gd name="T39" fmla="*/ 229 h 505"/>
                  <a:gd name="T40" fmla="*/ 749 w 905"/>
                  <a:gd name="T41" fmla="*/ 252 h 505"/>
                  <a:gd name="T42" fmla="*/ 733 w 905"/>
                  <a:gd name="T43" fmla="*/ 304 h 505"/>
                  <a:gd name="T44" fmla="*/ 689 w 905"/>
                  <a:gd name="T45" fmla="*/ 320 h 505"/>
                  <a:gd name="T46" fmla="*/ 658 w 905"/>
                  <a:gd name="T47" fmla="*/ 350 h 505"/>
                  <a:gd name="T48" fmla="*/ 652 w 905"/>
                  <a:gd name="T49" fmla="*/ 412 h 505"/>
                  <a:gd name="T50" fmla="*/ 665 w 905"/>
                  <a:gd name="T51" fmla="*/ 450 h 505"/>
                  <a:gd name="T52" fmla="*/ 656 w 905"/>
                  <a:gd name="T53" fmla="*/ 495 h 505"/>
                  <a:gd name="T54" fmla="*/ 624 w 905"/>
                  <a:gd name="T55" fmla="*/ 439 h 505"/>
                  <a:gd name="T56" fmla="*/ 598 w 905"/>
                  <a:gd name="T57" fmla="*/ 388 h 505"/>
                  <a:gd name="T58" fmla="*/ 528 w 905"/>
                  <a:gd name="T59" fmla="*/ 386 h 505"/>
                  <a:gd name="T60" fmla="*/ 506 w 905"/>
                  <a:gd name="T61" fmla="*/ 414 h 505"/>
                  <a:gd name="T62" fmla="*/ 473 w 905"/>
                  <a:gd name="T63" fmla="*/ 390 h 505"/>
                  <a:gd name="T64" fmla="*/ 449 w 905"/>
                  <a:gd name="T65" fmla="*/ 390 h 505"/>
                  <a:gd name="T66" fmla="*/ 418 w 905"/>
                  <a:gd name="T67" fmla="*/ 423 h 505"/>
                  <a:gd name="T68" fmla="*/ 384 w 905"/>
                  <a:gd name="T69" fmla="*/ 469 h 505"/>
                  <a:gd name="T70" fmla="*/ 342 w 905"/>
                  <a:gd name="T71" fmla="*/ 440 h 505"/>
                  <a:gd name="T72" fmla="*/ 311 w 905"/>
                  <a:gd name="T73" fmla="*/ 390 h 505"/>
                  <a:gd name="T74" fmla="*/ 281 w 905"/>
                  <a:gd name="T75" fmla="*/ 386 h 505"/>
                  <a:gd name="T76" fmla="*/ 256 w 905"/>
                  <a:gd name="T77" fmla="*/ 366 h 505"/>
                  <a:gd name="T78" fmla="*/ 226 w 905"/>
                  <a:gd name="T79" fmla="*/ 359 h 505"/>
                  <a:gd name="T80" fmla="*/ 181 w 905"/>
                  <a:gd name="T81" fmla="*/ 376 h 505"/>
                  <a:gd name="T82" fmla="*/ 125 w 905"/>
                  <a:gd name="T83" fmla="*/ 348 h 505"/>
                  <a:gd name="T84" fmla="*/ 86 w 905"/>
                  <a:gd name="T85" fmla="*/ 323 h 505"/>
                  <a:gd name="T86" fmla="*/ 37 w 905"/>
                  <a:gd name="T87" fmla="*/ 297 h 505"/>
                  <a:gd name="T88" fmla="*/ 21 w 905"/>
                  <a:gd name="T89" fmla="*/ 258 h 505"/>
                  <a:gd name="T90" fmla="*/ 3 w 905"/>
                  <a:gd name="T91" fmla="*/ 217 h 505"/>
                  <a:gd name="T92" fmla="*/ 3 w 905"/>
                  <a:gd name="T93" fmla="*/ 153 h 505"/>
                  <a:gd name="T94" fmla="*/ 8 w 905"/>
                  <a:gd name="T95" fmla="*/ 119 h 505"/>
                  <a:gd name="T96" fmla="*/ 25 w 905"/>
                  <a:gd name="T97" fmla="*/ 77 h 505"/>
                  <a:gd name="T98" fmla="*/ 28 w 905"/>
                  <a:gd name="T99" fmla="*/ 28 h 505"/>
                  <a:gd name="T100" fmla="*/ 53 w 905"/>
                  <a:gd name="T101" fmla="*/ 2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905" h="505">
                    <a:moveTo>
                      <a:pt x="63" y="1"/>
                    </a:moveTo>
                    <a:lnTo>
                      <a:pt x="489" y="0"/>
                    </a:lnTo>
                    <a:lnTo>
                      <a:pt x="488" y="10"/>
                    </a:lnTo>
                    <a:lnTo>
                      <a:pt x="518" y="10"/>
                    </a:lnTo>
                    <a:lnTo>
                      <a:pt x="562" y="16"/>
                    </a:lnTo>
                    <a:lnTo>
                      <a:pt x="531" y="37"/>
                    </a:lnTo>
                    <a:lnTo>
                      <a:pt x="531" y="50"/>
                    </a:lnTo>
                    <a:lnTo>
                      <a:pt x="558" y="58"/>
                    </a:lnTo>
                    <a:lnTo>
                      <a:pt x="583" y="26"/>
                    </a:lnTo>
                    <a:lnTo>
                      <a:pt x="585" y="32"/>
                    </a:lnTo>
                    <a:lnTo>
                      <a:pt x="616" y="37"/>
                    </a:lnTo>
                    <a:lnTo>
                      <a:pt x="622" y="53"/>
                    </a:lnTo>
                    <a:lnTo>
                      <a:pt x="596" y="53"/>
                    </a:lnTo>
                    <a:lnTo>
                      <a:pt x="577" y="71"/>
                    </a:lnTo>
                    <a:lnTo>
                      <a:pt x="576" y="89"/>
                    </a:lnTo>
                    <a:lnTo>
                      <a:pt x="589" y="77"/>
                    </a:lnTo>
                    <a:lnTo>
                      <a:pt x="580" y="110"/>
                    </a:lnTo>
                    <a:lnTo>
                      <a:pt x="579" y="143"/>
                    </a:lnTo>
                    <a:lnTo>
                      <a:pt x="594" y="163"/>
                    </a:lnTo>
                    <a:lnTo>
                      <a:pt x="613" y="145"/>
                    </a:lnTo>
                    <a:lnTo>
                      <a:pt x="603" y="106"/>
                    </a:lnTo>
                    <a:lnTo>
                      <a:pt x="604" y="85"/>
                    </a:lnTo>
                    <a:lnTo>
                      <a:pt x="622" y="76"/>
                    </a:lnTo>
                    <a:lnTo>
                      <a:pt x="622" y="56"/>
                    </a:lnTo>
                    <a:lnTo>
                      <a:pt x="649" y="86"/>
                    </a:lnTo>
                    <a:lnTo>
                      <a:pt x="643" y="115"/>
                    </a:lnTo>
                    <a:lnTo>
                      <a:pt x="657" y="107"/>
                    </a:lnTo>
                    <a:lnTo>
                      <a:pt x="664" y="118"/>
                    </a:lnTo>
                    <a:lnTo>
                      <a:pt x="652" y="138"/>
                    </a:lnTo>
                    <a:lnTo>
                      <a:pt x="643" y="150"/>
                    </a:lnTo>
                    <a:lnTo>
                      <a:pt x="668" y="160"/>
                    </a:lnTo>
                    <a:lnTo>
                      <a:pt x="702" y="130"/>
                    </a:lnTo>
                    <a:lnTo>
                      <a:pt x="716" y="117"/>
                    </a:lnTo>
                    <a:lnTo>
                      <a:pt x="753" y="119"/>
                    </a:lnTo>
                    <a:lnTo>
                      <a:pt x="760" y="94"/>
                    </a:lnTo>
                    <a:lnTo>
                      <a:pt x="772" y="83"/>
                    </a:lnTo>
                    <a:lnTo>
                      <a:pt x="839" y="86"/>
                    </a:lnTo>
                    <a:lnTo>
                      <a:pt x="850" y="71"/>
                    </a:lnTo>
                    <a:lnTo>
                      <a:pt x="858" y="55"/>
                    </a:lnTo>
                    <a:lnTo>
                      <a:pt x="868" y="28"/>
                    </a:lnTo>
                    <a:lnTo>
                      <a:pt x="890" y="34"/>
                    </a:lnTo>
                    <a:lnTo>
                      <a:pt x="894" y="77"/>
                    </a:lnTo>
                    <a:lnTo>
                      <a:pt x="905" y="83"/>
                    </a:lnTo>
                    <a:lnTo>
                      <a:pt x="896" y="94"/>
                    </a:lnTo>
                    <a:lnTo>
                      <a:pt x="881" y="95"/>
                    </a:lnTo>
                    <a:lnTo>
                      <a:pt x="875" y="107"/>
                    </a:lnTo>
                    <a:lnTo>
                      <a:pt x="862" y="104"/>
                    </a:lnTo>
                    <a:lnTo>
                      <a:pt x="860" y="113"/>
                    </a:lnTo>
                    <a:lnTo>
                      <a:pt x="846" y="113"/>
                    </a:lnTo>
                    <a:lnTo>
                      <a:pt x="841" y="127"/>
                    </a:lnTo>
                    <a:lnTo>
                      <a:pt x="839" y="139"/>
                    </a:lnTo>
                    <a:lnTo>
                      <a:pt x="850" y="150"/>
                    </a:lnTo>
                    <a:lnTo>
                      <a:pt x="836" y="159"/>
                    </a:lnTo>
                    <a:lnTo>
                      <a:pt x="807" y="162"/>
                    </a:lnTo>
                    <a:lnTo>
                      <a:pt x="800" y="175"/>
                    </a:lnTo>
                    <a:lnTo>
                      <a:pt x="796" y="183"/>
                    </a:lnTo>
                    <a:lnTo>
                      <a:pt x="778" y="185"/>
                    </a:lnTo>
                    <a:lnTo>
                      <a:pt x="770" y="196"/>
                    </a:lnTo>
                    <a:lnTo>
                      <a:pt x="766" y="224"/>
                    </a:lnTo>
                    <a:lnTo>
                      <a:pt x="754" y="229"/>
                    </a:lnTo>
                    <a:lnTo>
                      <a:pt x="747" y="237"/>
                    </a:lnTo>
                    <a:lnTo>
                      <a:pt x="740" y="247"/>
                    </a:lnTo>
                    <a:lnTo>
                      <a:pt x="749" y="252"/>
                    </a:lnTo>
                    <a:lnTo>
                      <a:pt x="747" y="286"/>
                    </a:lnTo>
                    <a:lnTo>
                      <a:pt x="736" y="292"/>
                    </a:lnTo>
                    <a:lnTo>
                      <a:pt x="733" y="304"/>
                    </a:lnTo>
                    <a:lnTo>
                      <a:pt x="715" y="303"/>
                    </a:lnTo>
                    <a:lnTo>
                      <a:pt x="707" y="314"/>
                    </a:lnTo>
                    <a:lnTo>
                      <a:pt x="689" y="320"/>
                    </a:lnTo>
                    <a:lnTo>
                      <a:pt x="685" y="335"/>
                    </a:lnTo>
                    <a:lnTo>
                      <a:pt x="671" y="338"/>
                    </a:lnTo>
                    <a:lnTo>
                      <a:pt x="658" y="350"/>
                    </a:lnTo>
                    <a:lnTo>
                      <a:pt x="653" y="366"/>
                    </a:lnTo>
                    <a:lnTo>
                      <a:pt x="653" y="390"/>
                    </a:lnTo>
                    <a:lnTo>
                      <a:pt x="652" y="412"/>
                    </a:lnTo>
                    <a:lnTo>
                      <a:pt x="659" y="415"/>
                    </a:lnTo>
                    <a:lnTo>
                      <a:pt x="660" y="442"/>
                    </a:lnTo>
                    <a:lnTo>
                      <a:pt x="665" y="450"/>
                    </a:lnTo>
                    <a:lnTo>
                      <a:pt x="671" y="489"/>
                    </a:lnTo>
                    <a:lnTo>
                      <a:pt x="665" y="505"/>
                    </a:lnTo>
                    <a:lnTo>
                      <a:pt x="656" y="495"/>
                    </a:lnTo>
                    <a:lnTo>
                      <a:pt x="640" y="484"/>
                    </a:lnTo>
                    <a:lnTo>
                      <a:pt x="631" y="462"/>
                    </a:lnTo>
                    <a:lnTo>
                      <a:pt x="624" y="439"/>
                    </a:lnTo>
                    <a:lnTo>
                      <a:pt x="628" y="414"/>
                    </a:lnTo>
                    <a:lnTo>
                      <a:pt x="615" y="402"/>
                    </a:lnTo>
                    <a:lnTo>
                      <a:pt x="598" y="388"/>
                    </a:lnTo>
                    <a:lnTo>
                      <a:pt x="579" y="393"/>
                    </a:lnTo>
                    <a:lnTo>
                      <a:pt x="565" y="385"/>
                    </a:lnTo>
                    <a:lnTo>
                      <a:pt x="528" y="386"/>
                    </a:lnTo>
                    <a:lnTo>
                      <a:pt x="515" y="395"/>
                    </a:lnTo>
                    <a:lnTo>
                      <a:pt x="523" y="412"/>
                    </a:lnTo>
                    <a:lnTo>
                      <a:pt x="506" y="414"/>
                    </a:lnTo>
                    <a:lnTo>
                      <a:pt x="488" y="410"/>
                    </a:lnTo>
                    <a:lnTo>
                      <a:pt x="485" y="386"/>
                    </a:lnTo>
                    <a:lnTo>
                      <a:pt x="473" y="390"/>
                    </a:lnTo>
                    <a:lnTo>
                      <a:pt x="468" y="408"/>
                    </a:lnTo>
                    <a:lnTo>
                      <a:pt x="459" y="405"/>
                    </a:lnTo>
                    <a:lnTo>
                      <a:pt x="449" y="390"/>
                    </a:lnTo>
                    <a:lnTo>
                      <a:pt x="437" y="397"/>
                    </a:lnTo>
                    <a:lnTo>
                      <a:pt x="428" y="408"/>
                    </a:lnTo>
                    <a:lnTo>
                      <a:pt x="418" y="423"/>
                    </a:lnTo>
                    <a:lnTo>
                      <a:pt x="409" y="434"/>
                    </a:lnTo>
                    <a:lnTo>
                      <a:pt x="390" y="442"/>
                    </a:lnTo>
                    <a:lnTo>
                      <a:pt x="384" y="469"/>
                    </a:lnTo>
                    <a:lnTo>
                      <a:pt x="360" y="469"/>
                    </a:lnTo>
                    <a:lnTo>
                      <a:pt x="356" y="447"/>
                    </a:lnTo>
                    <a:lnTo>
                      <a:pt x="342" y="440"/>
                    </a:lnTo>
                    <a:lnTo>
                      <a:pt x="338" y="416"/>
                    </a:lnTo>
                    <a:lnTo>
                      <a:pt x="328" y="403"/>
                    </a:lnTo>
                    <a:lnTo>
                      <a:pt x="311" y="390"/>
                    </a:lnTo>
                    <a:lnTo>
                      <a:pt x="305" y="414"/>
                    </a:lnTo>
                    <a:lnTo>
                      <a:pt x="289" y="414"/>
                    </a:lnTo>
                    <a:lnTo>
                      <a:pt x="281" y="386"/>
                    </a:lnTo>
                    <a:lnTo>
                      <a:pt x="272" y="385"/>
                    </a:lnTo>
                    <a:lnTo>
                      <a:pt x="269" y="368"/>
                    </a:lnTo>
                    <a:lnTo>
                      <a:pt x="256" y="366"/>
                    </a:lnTo>
                    <a:lnTo>
                      <a:pt x="251" y="348"/>
                    </a:lnTo>
                    <a:lnTo>
                      <a:pt x="240" y="357"/>
                    </a:lnTo>
                    <a:lnTo>
                      <a:pt x="226" y="359"/>
                    </a:lnTo>
                    <a:lnTo>
                      <a:pt x="222" y="368"/>
                    </a:lnTo>
                    <a:lnTo>
                      <a:pt x="199" y="368"/>
                    </a:lnTo>
                    <a:lnTo>
                      <a:pt x="181" y="376"/>
                    </a:lnTo>
                    <a:lnTo>
                      <a:pt x="156" y="370"/>
                    </a:lnTo>
                    <a:lnTo>
                      <a:pt x="139" y="353"/>
                    </a:lnTo>
                    <a:lnTo>
                      <a:pt x="125" y="348"/>
                    </a:lnTo>
                    <a:lnTo>
                      <a:pt x="120" y="338"/>
                    </a:lnTo>
                    <a:lnTo>
                      <a:pt x="85" y="335"/>
                    </a:lnTo>
                    <a:lnTo>
                      <a:pt x="86" y="323"/>
                    </a:lnTo>
                    <a:lnTo>
                      <a:pt x="65" y="315"/>
                    </a:lnTo>
                    <a:lnTo>
                      <a:pt x="52" y="304"/>
                    </a:lnTo>
                    <a:lnTo>
                      <a:pt x="37" y="297"/>
                    </a:lnTo>
                    <a:lnTo>
                      <a:pt x="39" y="274"/>
                    </a:lnTo>
                    <a:lnTo>
                      <a:pt x="20" y="270"/>
                    </a:lnTo>
                    <a:lnTo>
                      <a:pt x="21" y="258"/>
                    </a:lnTo>
                    <a:lnTo>
                      <a:pt x="27" y="243"/>
                    </a:lnTo>
                    <a:lnTo>
                      <a:pt x="16" y="230"/>
                    </a:lnTo>
                    <a:lnTo>
                      <a:pt x="3" y="217"/>
                    </a:lnTo>
                    <a:lnTo>
                      <a:pt x="0" y="168"/>
                    </a:lnTo>
                    <a:lnTo>
                      <a:pt x="9" y="160"/>
                    </a:lnTo>
                    <a:lnTo>
                      <a:pt x="3" y="153"/>
                    </a:lnTo>
                    <a:lnTo>
                      <a:pt x="1" y="145"/>
                    </a:lnTo>
                    <a:lnTo>
                      <a:pt x="6" y="137"/>
                    </a:lnTo>
                    <a:lnTo>
                      <a:pt x="8" y="119"/>
                    </a:lnTo>
                    <a:lnTo>
                      <a:pt x="16" y="113"/>
                    </a:lnTo>
                    <a:lnTo>
                      <a:pt x="16" y="85"/>
                    </a:lnTo>
                    <a:lnTo>
                      <a:pt x="25" y="77"/>
                    </a:lnTo>
                    <a:lnTo>
                      <a:pt x="33" y="46"/>
                    </a:lnTo>
                    <a:lnTo>
                      <a:pt x="40" y="43"/>
                    </a:lnTo>
                    <a:lnTo>
                      <a:pt x="28" y="28"/>
                    </a:lnTo>
                    <a:lnTo>
                      <a:pt x="28" y="16"/>
                    </a:lnTo>
                    <a:lnTo>
                      <a:pt x="44" y="12"/>
                    </a:lnTo>
                    <a:lnTo>
                      <a:pt x="53" y="24"/>
                    </a:lnTo>
                    <a:lnTo>
                      <a:pt x="60" y="34"/>
                    </a:lnTo>
                    <a:lnTo>
                      <a:pt x="63" y="1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32" name="Freeform 70">
                <a:extLst>
                  <a:ext uri="{FF2B5EF4-FFF2-40B4-BE49-F238E27FC236}">
                    <a16:creationId xmlns:a16="http://schemas.microsoft.com/office/drawing/2014/main" id="{753EB75B-A2DF-1186-4610-CA06D905B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3513" y="1895227"/>
                <a:ext cx="1927865" cy="1141964"/>
              </a:xfrm>
              <a:custGeom>
                <a:avLst/>
                <a:gdLst>
                  <a:gd name="T0" fmla="*/ 1145 w 1226"/>
                  <a:gd name="T1" fmla="*/ 335 h 726"/>
                  <a:gd name="T2" fmla="*/ 1148 w 1226"/>
                  <a:gd name="T3" fmla="*/ 380 h 726"/>
                  <a:gd name="T4" fmla="*/ 1188 w 1226"/>
                  <a:gd name="T5" fmla="*/ 418 h 726"/>
                  <a:gd name="T6" fmla="*/ 1186 w 1226"/>
                  <a:gd name="T7" fmla="*/ 453 h 726"/>
                  <a:gd name="T8" fmla="*/ 1207 w 1226"/>
                  <a:gd name="T9" fmla="*/ 450 h 726"/>
                  <a:gd name="T10" fmla="*/ 1226 w 1226"/>
                  <a:gd name="T11" fmla="*/ 496 h 726"/>
                  <a:gd name="T12" fmla="*/ 1166 w 1226"/>
                  <a:gd name="T13" fmla="*/ 528 h 726"/>
                  <a:gd name="T14" fmla="*/ 1054 w 1226"/>
                  <a:gd name="T15" fmla="*/ 543 h 726"/>
                  <a:gd name="T16" fmla="*/ 1067 w 1226"/>
                  <a:gd name="T17" fmla="*/ 553 h 726"/>
                  <a:gd name="T18" fmla="*/ 1137 w 1226"/>
                  <a:gd name="T19" fmla="*/ 627 h 726"/>
                  <a:gd name="T20" fmla="*/ 1097 w 1226"/>
                  <a:gd name="T21" fmla="*/ 620 h 726"/>
                  <a:gd name="T22" fmla="*/ 1028 w 1226"/>
                  <a:gd name="T23" fmla="*/ 643 h 726"/>
                  <a:gd name="T24" fmla="*/ 985 w 1226"/>
                  <a:gd name="T25" fmla="*/ 636 h 726"/>
                  <a:gd name="T26" fmla="*/ 888 w 1226"/>
                  <a:gd name="T27" fmla="*/ 684 h 726"/>
                  <a:gd name="T28" fmla="*/ 778 w 1226"/>
                  <a:gd name="T29" fmla="*/ 717 h 726"/>
                  <a:gd name="T30" fmla="*/ 815 w 1226"/>
                  <a:gd name="T31" fmla="*/ 654 h 726"/>
                  <a:gd name="T32" fmla="*/ 752 w 1226"/>
                  <a:gd name="T33" fmla="*/ 564 h 726"/>
                  <a:gd name="T34" fmla="*/ 622 w 1226"/>
                  <a:gd name="T35" fmla="*/ 576 h 726"/>
                  <a:gd name="T36" fmla="*/ 156 w 1226"/>
                  <a:gd name="T37" fmla="*/ 525 h 726"/>
                  <a:gd name="T38" fmla="*/ 121 w 1226"/>
                  <a:gd name="T39" fmla="*/ 463 h 726"/>
                  <a:gd name="T40" fmla="*/ 119 w 1226"/>
                  <a:gd name="T41" fmla="*/ 408 h 726"/>
                  <a:gd name="T42" fmla="*/ 94 w 1226"/>
                  <a:gd name="T43" fmla="*/ 361 h 726"/>
                  <a:gd name="T44" fmla="*/ 53 w 1226"/>
                  <a:gd name="T45" fmla="*/ 324 h 726"/>
                  <a:gd name="T46" fmla="*/ 21 w 1226"/>
                  <a:gd name="T47" fmla="*/ 303 h 726"/>
                  <a:gd name="T48" fmla="*/ 118 w 1226"/>
                  <a:gd name="T49" fmla="*/ 65 h 726"/>
                  <a:gd name="T50" fmla="*/ 194 w 1226"/>
                  <a:gd name="T51" fmla="*/ 58 h 726"/>
                  <a:gd name="T52" fmla="*/ 247 w 1226"/>
                  <a:gd name="T53" fmla="*/ 57 h 726"/>
                  <a:gd name="T54" fmla="*/ 287 w 1226"/>
                  <a:gd name="T55" fmla="*/ 53 h 726"/>
                  <a:gd name="T56" fmla="*/ 340 w 1226"/>
                  <a:gd name="T57" fmla="*/ 52 h 726"/>
                  <a:gd name="T58" fmla="*/ 460 w 1226"/>
                  <a:gd name="T59" fmla="*/ 107 h 726"/>
                  <a:gd name="T60" fmla="*/ 542 w 1226"/>
                  <a:gd name="T61" fmla="*/ 107 h 726"/>
                  <a:gd name="T62" fmla="*/ 672 w 1226"/>
                  <a:gd name="T63" fmla="*/ 90 h 726"/>
                  <a:gd name="T64" fmla="*/ 737 w 1226"/>
                  <a:gd name="T65" fmla="*/ 84 h 726"/>
                  <a:gd name="T66" fmla="*/ 732 w 1226"/>
                  <a:gd name="T67" fmla="*/ 13 h 726"/>
                  <a:gd name="T68" fmla="*/ 773 w 1226"/>
                  <a:gd name="T69" fmla="*/ 53 h 726"/>
                  <a:gd name="T70" fmla="*/ 822 w 1226"/>
                  <a:gd name="T71" fmla="*/ 85 h 726"/>
                  <a:gd name="T72" fmla="*/ 860 w 1226"/>
                  <a:gd name="T73" fmla="*/ 79 h 726"/>
                  <a:gd name="T74" fmla="*/ 898 w 1226"/>
                  <a:gd name="T75" fmla="*/ 90 h 726"/>
                  <a:gd name="T76" fmla="*/ 830 w 1226"/>
                  <a:gd name="T77" fmla="*/ 137 h 726"/>
                  <a:gd name="T78" fmla="*/ 778 w 1226"/>
                  <a:gd name="T79" fmla="*/ 149 h 726"/>
                  <a:gd name="T80" fmla="*/ 785 w 1226"/>
                  <a:gd name="T81" fmla="*/ 205 h 726"/>
                  <a:gd name="T82" fmla="*/ 694 w 1226"/>
                  <a:gd name="T83" fmla="*/ 274 h 726"/>
                  <a:gd name="T84" fmla="*/ 701 w 1226"/>
                  <a:gd name="T85" fmla="*/ 374 h 726"/>
                  <a:gd name="T86" fmla="*/ 806 w 1226"/>
                  <a:gd name="T87" fmla="*/ 426 h 726"/>
                  <a:gd name="T88" fmla="*/ 841 w 1226"/>
                  <a:gd name="T89" fmla="*/ 512 h 726"/>
                  <a:gd name="T90" fmla="*/ 882 w 1226"/>
                  <a:gd name="T91" fmla="*/ 499 h 726"/>
                  <a:gd name="T92" fmla="*/ 914 w 1226"/>
                  <a:gd name="T93" fmla="*/ 414 h 726"/>
                  <a:gd name="T94" fmla="*/ 917 w 1226"/>
                  <a:gd name="T95" fmla="*/ 395 h 726"/>
                  <a:gd name="T96" fmla="*/ 917 w 1226"/>
                  <a:gd name="T97" fmla="*/ 358 h 726"/>
                  <a:gd name="T98" fmla="*/ 906 w 1226"/>
                  <a:gd name="T99" fmla="*/ 332 h 726"/>
                  <a:gd name="T100" fmla="*/ 926 w 1226"/>
                  <a:gd name="T101" fmla="*/ 257 h 726"/>
                  <a:gd name="T102" fmla="*/ 1017 w 1226"/>
                  <a:gd name="T103" fmla="*/ 259 h 726"/>
                  <a:gd name="T104" fmla="*/ 1046 w 1226"/>
                  <a:gd name="T105" fmla="*/ 340 h 726"/>
                  <a:gd name="T106" fmla="*/ 1119 w 1226"/>
                  <a:gd name="T107" fmla="*/ 301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26" h="726">
                    <a:moveTo>
                      <a:pt x="1119" y="301"/>
                    </a:moveTo>
                    <a:lnTo>
                      <a:pt x="1127" y="313"/>
                    </a:lnTo>
                    <a:lnTo>
                      <a:pt x="1132" y="335"/>
                    </a:lnTo>
                    <a:lnTo>
                      <a:pt x="1145" y="335"/>
                    </a:lnTo>
                    <a:lnTo>
                      <a:pt x="1148" y="364"/>
                    </a:lnTo>
                    <a:lnTo>
                      <a:pt x="1157" y="362"/>
                    </a:lnTo>
                    <a:lnTo>
                      <a:pt x="1157" y="375"/>
                    </a:lnTo>
                    <a:lnTo>
                      <a:pt x="1148" y="380"/>
                    </a:lnTo>
                    <a:lnTo>
                      <a:pt x="1150" y="392"/>
                    </a:lnTo>
                    <a:lnTo>
                      <a:pt x="1161" y="394"/>
                    </a:lnTo>
                    <a:lnTo>
                      <a:pt x="1166" y="421"/>
                    </a:lnTo>
                    <a:lnTo>
                      <a:pt x="1188" y="418"/>
                    </a:lnTo>
                    <a:lnTo>
                      <a:pt x="1186" y="430"/>
                    </a:lnTo>
                    <a:lnTo>
                      <a:pt x="1202" y="426"/>
                    </a:lnTo>
                    <a:lnTo>
                      <a:pt x="1191" y="442"/>
                    </a:lnTo>
                    <a:lnTo>
                      <a:pt x="1186" y="453"/>
                    </a:lnTo>
                    <a:lnTo>
                      <a:pt x="1164" y="459"/>
                    </a:lnTo>
                    <a:lnTo>
                      <a:pt x="1173" y="463"/>
                    </a:lnTo>
                    <a:lnTo>
                      <a:pt x="1191" y="459"/>
                    </a:lnTo>
                    <a:lnTo>
                      <a:pt x="1207" y="450"/>
                    </a:lnTo>
                    <a:lnTo>
                      <a:pt x="1221" y="451"/>
                    </a:lnTo>
                    <a:lnTo>
                      <a:pt x="1224" y="466"/>
                    </a:lnTo>
                    <a:lnTo>
                      <a:pt x="1224" y="485"/>
                    </a:lnTo>
                    <a:lnTo>
                      <a:pt x="1226" y="496"/>
                    </a:lnTo>
                    <a:lnTo>
                      <a:pt x="1224" y="505"/>
                    </a:lnTo>
                    <a:lnTo>
                      <a:pt x="1205" y="510"/>
                    </a:lnTo>
                    <a:lnTo>
                      <a:pt x="1188" y="508"/>
                    </a:lnTo>
                    <a:lnTo>
                      <a:pt x="1166" y="528"/>
                    </a:lnTo>
                    <a:lnTo>
                      <a:pt x="1128" y="533"/>
                    </a:lnTo>
                    <a:lnTo>
                      <a:pt x="1088" y="533"/>
                    </a:lnTo>
                    <a:lnTo>
                      <a:pt x="1069" y="530"/>
                    </a:lnTo>
                    <a:lnTo>
                      <a:pt x="1054" y="543"/>
                    </a:lnTo>
                    <a:lnTo>
                      <a:pt x="1034" y="553"/>
                    </a:lnTo>
                    <a:lnTo>
                      <a:pt x="1014" y="578"/>
                    </a:lnTo>
                    <a:lnTo>
                      <a:pt x="1048" y="563"/>
                    </a:lnTo>
                    <a:lnTo>
                      <a:pt x="1067" y="553"/>
                    </a:lnTo>
                    <a:lnTo>
                      <a:pt x="1087" y="565"/>
                    </a:lnTo>
                    <a:lnTo>
                      <a:pt x="1074" y="585"/>
                    </a:lnTo>
                    <a:lnTo>
                      <a:pt x="1092" y="605"/>
                    </a:lnTo>
                    <a:lnTo>
                      <a:pt x="1137" y="627"/>
                    </a:lnTo>
                    <a:lnTo>
                      <a:pt x="1097" y="648"/>
                    </a:lnTo>
                    <a:lnTo>
                      <a:pt x="1058" y="675"/>
                    </a:lnTo>
                    <a:lnTo>
                      <a:pt x="1049" y="665"/>
                    </a:lnTo>
                    <a:lnTo>
                      <a:pt x="1097" y="620"/>
                    </a:lnTo>
                    <a:lnTo>
                      <a:pt x="1094" y="614"/>
                    </a:lnTo>
                    <a:lnTo>
                      <a:pt x="1079" y="614"/>
                    </a:lnTo>
                    <a:lnTo>
                      <a:pt x="1040" y="648"/>
                    </a:lnTo>
                    <a:lnTo>
                      <a:pt x="1028" y="643"/>
                    </a:lnTo>
                    <a:lnTo>
                      <a:pt x="1025" y="599"/>
                    </a:lnTo>
                    <a:lnTo>
                      <a:pt x="1003" y="593"/>
                    </a:lnTo>
                    <a:lnTo>
                      <a:pt x="993" y="620"/>
                    </a:lnTo>
                    <a:lnTo>
                      <a:pt x="985" y="636"/>
                    </a:lnTo>
                    <a:lnTo>
                      <a:pt x="972" y="652"/>
                    </a:lnTo>
                    <a:lnTo>
                      <a:pt x="907" y="648"/>
                    </a:lnTo>
                    <a:lnTo>
                      <a:pt x="895" y="660"/>
                    </a:lnTo>
                    <a:lnTo>
                      <a:pt x="888" y="684"/>
                    </a:lnTo>
                    <a:lnTo>
                      <a:pt x="851" y="682"/>
                    </a:lnTo>
                    <a:lnTo>
                      <a:pt x="837" y="696"/>
                    </a:lnTo>
                    <a:lnTo>
                      <a:pt x="803" y="726"/>
                    </a:lnTo>
                    <a:lnTo>
                      <a:pt x="778" y="717"/>
                    </a:lnTo>
                    <a:lnTo>
                      <a:pt x="786" y="703"/>
                    </a:lnTo>
                    <a:lnTo>
                      <a:pt x="801" y="682"/>
                    </a:lnTo>
                    <a:lnTo>
                      <a:pt x="812" y="691"/>
                    </a:lnTo>
                    <a:lnTo>
                      <a:pt x="815" y="654"/>
                    </a:lnTo>
                    <a:lnTo>
                      <a:pt x="834" y="657"/>
                    </a:lnTo>
                    <a:lnTo>
                      <a:pt x="818" y="628"/>
                    </a:lnTo>
                    <a:lnTo>
                      <a:pt x="767" y="619"/>
                    </a:lnTo>
                    <a:lnTo>
                      <a:pt x="752" y="564"/>
                    </a:lnTo>
                    <a:lnTo>
                      <a:pt x="696" y="571"/>
                    </a:lnTo>
                    <a:lnTo>
                      <a:pt x="698" y="580"/>
                    </a:lnTo>
                    <a:lnTo>
                      <a:pt x="653" y="576"/>
                    </a:lnTo>
                    <a:lnTo>
                      <a:pt x="622" y="576"/>
                    </a:lnTo>
                    <a:lnTo>
                      <a:pt x="625" y="565"/>
                    </a:lnTo>
                    <a:lnTo>
                      <a:pt x="197" y="567"/>
                    </a:lnTo>
                    <a:lnTo>
                      <a:pt x="177" y="540"/>
                    </a:lnTo>
                    <a:lnTo>
                      <a:pt x="156" y="525"/>
                    </a:lnTo>
                    <a:lnTo>
                      <a:pt x="139" y="506"/>
                    </a:lnTo>
                    <a:lnTo>
                      <a:pt x="138" y="482"/>
                    </a:lnTo>
                    <a:lnTo>
                      <a:pt x="136" y="462"/>
                    </a:lnTo>
                    <a:lnTo>
                      <a:pt x="121" y="463"/>
                    </a:lnTo>
                    <a:lnTo>
                      <a:pt x="119" y="449"/>
                    </a:lnTo>
                    <a:lnTo>
                      <a:pt x="110" y="444"/>
                    </a:lnTo>
                    <a:lnTo>
                      <a:pt x="112" y="421"/>
                    </a:lnTo>
                    <a:lnTo>
                      <a:pt x="119" y="408"/>
                    </a:lnTo>
                    <a:lnTo>
                      <a:pt x="130" y="397"/>
                    </a:lnTo>
                    <a:lnTo>
                      <a:pt x="109" y="392"/>
                    </a:lnTo>
                    <a:lnTo>
                      <a:pt x="103" y="365"/>
                    </a:lnTo>
                    <a:lnTo>
                      <a:pt x="94" y="361"/>
                    </a:lnTo>
                    <a:lnTo>
                      <a:pt x="90" y="341"/>
                    </a:lnTo>
                    <a:lnTo>
                      <a:pt x="66" y="314"/>
                    </a:lnTo>
                    <a:lnTo>
                      <a:pt x="56" y="313"/>
                    </a:lnTo>
                    <a:lnTo>
                      <a:pt x="53" y="324"/>
                    </a:lnTo>
                    <a:lnTo>
                      <a:pt x="44" y="324"/>
                    </a:lnTo>
                    <a:lnTo>
                      <a:pt x="40" y="333"/>
                    </a:lnTo>
                    <a:lnTo>
                      <a:pt x="26" y="324"/>
                    </a:lnTo>
                    <a:lnTo>
                      <a:pt x="21" y="303"/>
                    </a:lnTo>
                    <a:lnTo>
                      <a:pt x="15" y="297"/>
                    </a:lnTo>
                    <a:lnTo>
                      <a:pt x="0" y="303"/>
                    </a:lnTo>
                    <a:lnTo>
                      <a:pt x="72" y="57"/>
                    </a:lnTo>
                    <a:lnTo>
                      <a:pt x="118" y="65"/>
                    </a:lnTo>
                    <a:lnTo>
                      <a:pt x="159" y="85"/>
                    </a:lnTo>
                    <a:lnTo>
                      <a:pt x="177" y="86"/>
                    </a:lnTo>
                    <a:lnTo>
                      <a:pt x="178" y="71"/>
                    </a:lnTo>
                    <a:lnTo>
                      <a:pt x="194" y="58"/>
                    </a:lnTo>
                    <a:lnTo>
                      <a:pt x="233" y="34"/>
                    </a:lnTo>
                    <a:lnTo>
                      <a:pt x="245" y="40"/>
                    </a:lnTo>
                    <a:lnTo>
                      <a:pt x="216" y="58"/>
                    </a:lnTo>
                    <a:lnTo>
                      <a:pt x="247" y="57"/>
                    </a:lnTo>
                    <a:lnTo>
                      <a:pt x="257" y="46"/>
                    </a:lnTo>
                    <a:lnTo>
                      <a:pt x="264" y="34"/>
                    </a:lnTo>
                    <a:lnTo>
                      <a:pt x="274" y="29"/>
                    </a:lnTo>
                    <a:lnTo>
                      <a:pt x="287" y="53"/>
                    </a:lnTo>
                    <a:lnTo>
                      <a:pt x="306" y="55"/>
                    </a:lnTo>
                    <a:lnTo>
                      <a:pt x="315" y="46"/>
                    </a:lnTo>
                    <a:lnTo>
                      <a:pt x="325" y="62"/>
                    </a:lnTo>
                    <a:lnTo>
                      <a:pt x="340" y="52"/>
                    </a:lnTo>
                    <a:lnTo>
                      <a:pt x="399" y="71"/>
                    </a:lnTo>
                    <a:lnTo>
                      <a:pt x="437" y="72"/>
                    </a:lnTo>
                    <a:lnTo>
                      <a:pt x="465" y="86"/>
                    </a:lnTo>
                    <a:lnTo>
                      <a:pt x="460" y="107"/>
                    </a:lnTo>
                    <a:lnTo>
                      <a:pt x="497" y="95"/>
                    </a:lnTo>
                    <a:lnTo>
                      <a:pt x="525" y="121"/>
                    </a:lnTo>
                    <a:lnTo>
                      <a:pt x="544" y="120"/>
                    </a:lnTo>
                    <a:lnTo>
                      <a:pt x="542" y="107"/>
                    </a:lnTo>
                    <a:lnTo>
                      <a:pt x="564" y="84"/>
                    </a:lnTo>
                    <a:lnTo>
                      <a:pt x="588" y="102"/>
                    </a:lnTo>
                    <a:lnTo>
                      <a:pt x="659" y="107"/>
                    </a:lnTo>
                    <a:lnTo>
                      <a:pt x="672" y="90"/>
                    </a:lnTo>
                    <a:lnTo>
                      <a:pt x="692" y="88"/>
                    </a:lnTo>
                    <a:lnTo>
                      <a:pt x="703" y="104"/>
                    </a:lnTo>
                    <a:lnTo>
                      <a:pt x="721" y="95"/>
                    </a:lnTo>
                    <a:lnTo>
                      <a:pt x="737" y="84"/>
                    </a:lnTo>
                    <a:lnTo>
                      <a:pt x="729" y="52"/>
                    </a:lnTo>
                    <a:lnTo>
                      <a:pt x="708" y="37"/>
                    </a:lnTo>
                    <a:lnTo>
                      <a:pt x="723" y="28"/>
                    </a:lnTo>
                    <a:lnTo>
                      <a:pt x="732" y="13"/>
                    </a:lnTo>
                    <a:lnTo>
                      <a:pt x="754" y="0"/>
                    </a:lnTo>
                    <a:lnTo>
                      <a:pt x="776" y="19"/>
                    </a:lnTo>
                    <a:lnTo>
                      <a:pt x="769" y="37"/>
                    </a:lnTo>
                    <a:lnTo>
                      <a:pt x="773" y="53"/>
                    </a:lnTo>
                    <a:lnTo>
                      <a:pt x="786" y="65"/>
                    </a:lnTo>
                    <a:lnTo>
                      <a:pt x="794" y="88"/>
                    </a:lnTo>
                    <a:lnTo>
                      <a:pt x="812" y="65"/>
                    </a:lnTo>
                    <a:lnTo>
                      <a:pt x="822" y="85"/>
                    </a:lnTo>
                    <a:lnTo>
                      <a:pt x="821" y="117"/>
                    </a:lnTo>
                    <a:lnTo>
                      <a:pt x="834" y="117"/>
                    </a:lnTo>
                    <a:lnTo>
                      <a:pt x="840" y="99"/>
                    </a:lnTo>
                    <a:lnTo>
                      <a:pt x="860" y="79"/>
                    </a:lnTo>
                    <a:lnTo>
                      <a:pt x="868" y="53"/>
                    </a:lnTo>
                    <a:lnTo>
                      <a:pt x="904" y="57"/>
                    </a:lnTo>
                    <a:lnTo>
                      <a:pt x="913" y="83"/>
                    </a:lnTo>
                    <a:lnTo>
                      <a:pt x="898" y="90"/>
                    </a:lnTo>
                    <a:lnTo>
                      <a:pt x="906" y="123"/>
                    </a:lnTo>
                    <a:lnTo>
                      <a:pt x="860" y="146"/>
                    </a:lnTo>
                    <a:lnTo>
                      <a:pt x="854" y="136"/>
                    </a:lnTo>
                    <a:lnTo>
                      <a:pt x="830" y="137"/>
                    </a:lnTo>
                    <a:lnTo>
                      <a:pt x="827" y="156"/>
                    </a:lnTo>
                    <a:lnTo>
                      <a:pt x="799" y="156"/>
                    </a:lnTo>
                    <a:lnTo>
                      <a:pt x="791" y="148"/>
                    </a:lnTo>
                    <a:lnTo>
                      <a:pt x="778" y="149"/>
                    </a:lnTo>
                    <a:lnTo>
                      <a:pt x="779" y="160"/>
                    </a:lnTo>
                    <a:lnTo>
                      <a:pt x="806" y="171"/>
                    </a:lnTo>
                    <a:lnTo>
                      <a:pt x="799" y="195"/>
                    </a:lnTo>
                    <a:lnTo>
                      <a:pt x="785" y="205"/>
                    </a:lnTo>
                    <a:lnTo>
                      <a:pt x="763" y="208"/>
                    </a:lnTo>
                    <a:lnTo>
                      <a:pt x="750" y="228"/>
                    </a:lnTo>
                    <a:lnTo>
                      <a:pt x="720" y="251"/>
                    </a:lnTo>
                    <a:lnTo>
                      <a:pt x="694" y="274"/>
                    </a:lnTo>
                    <a:lnTo>
                      <a:pt x="673" y="306"/>
                    </a:lnTo>
                    <a:lnTo>
                      <a:pt x="672" y="330"/>
                    </a:lnTo>
                    <a:lnTo>
                      <a:pt x="691" y="333"/>
                    </a:lnTo>
                    <a:lnTo>
                      <a:pt x="701" y="374"/>
                    </a:lnTo>
                    <a:lnTo>
                      <a:pt x="745" y="379"/>
                    </a:lnTo>
                    <a:lnTo>
                      <a:pt x="773" y="406"/>
                    </a:lnTo>
                    <a:lnTo>
                      <a:pt x="791" y="408"/>
                    </a:lnTo>
                    <a:lnTo>
                      <a:pt x="806" y="426"/>
                    </a:lnTo>
                    <a:lnTo>
                      <a:pt x="836" y="424"/>
                    </a:lnTo>
                    <a:lnTo>
                      <a:pt x="833" y="459"/>
                    </a:lnTo>
                    <a:lnTo>
                      <a:pt x="830" y="489"/>
                    </a:lnTo>
                    <a:lnTo>
                      <a:pt x="841" y="512"/>
                    </a:lnTo>
                    <a:lnTo>
                      <a:pt x="854" y="513"/>
                    </a:lnTo>
                    <a:lnTo>
                      <a:pt x="865" y="501"/>
                    </a:lnTo>
                    <a:lnTo>
                      <a:pt x="877" y="512"/>
                    </a:lnTo>
                    <a:lnTo>
                      <a:pt x="882" y="499"/>
                    </a:lnTo>
                    <a:lnTo>
                      <a:pt x="889" y="463"/>
                    </a:lnTo>
                    <a:lnTo>
                      <a:pt x="888" y="450"/>
                    </a:lnTo>
                    <a:lnTo>
                      <a:pt x="891" y="426"/>
                    </a:lnTo>
                    <a:lnTo>
                      <a:pt x="914" y="414"/>
                    </a:lnTo>
                    <a:lnTo>
                      <a:pt x="915" y="413"/>
                    </a:lnTo>
                    <a:lnTo>
                      <a:pt x="916" y="409"/>
                    </a:lnTo>
                    <a:lnTo>
                      <a:pt x="916" y="403"/>
                    </a:lnTo>
                    <a:lnTo>
                      <a:pt x="917" y="395"/>
                    </a:lnTo>
                    <a:lnTo>
                      <a:pt x="919" y="387"/>
                    </a:lnTo>
                    <a:lnTo>
                      <a:pt x="919" y="377"/>
                    </a:lnTo>
                    <a:lnTo>
                      <a:pt x="919" y="368"/>
                    </a:lnTo>
                    <a:lnTo>
                      <a:pt x="917" y="358"/>
                    </a:lnTo>
                    <a:lnTo>
                      <a:pt x="916" y="350"/>
                    </a:lnTo>
                    <a:lnTo>
                      <a:pt x="914" y="342"/>
                    </a:lnTo>
                    <a:lnTo>
                      <a:pt x="910" y="337"/>
                    </a:lnTo>
                    <a:lnTo>
                      <a:pt x="906" y="332"/>
                    </a:lnTo>
                    <a:lnTo>
                      <a:pt x="922" y="325"/>
                    </a:lnTo>
                    <a:lnTo>
                      <a:pt x="926" y="294"/>
                    </a:lnTo>
                    <a:lnTo>
                      <a:pt x="923" y="283"/>
                    </a:lnTo>
                    <a:lnTo>
                      <a:pt x="926" y="257"/>
                    </a:lnTo>
                    <a:lnTo>
                      <a:pt x="943" y="232"/>
                    </a:lnTo>
                    <a:lnTo>
                      <a:pt x="969" y="246"/>
                    </a:lnTo>
                    <a:lnTo>
                      <a:pt x="1004" y="246"/>
                    </a:lnTo>
                    <a:lnTo>
                      <a:pt x="1017" y="259"/>
                    </a:lnTo>
                    <a:lnTo>
                      <a:pt x="1033" y="275"/>
                    </a:lnTo>
                    <a:lnTo>
                      <a:pt x="1054" y="283"/>
                    </a:lnTo>
                    <a:lnTo>
                      <a:pt x="1045" y="295"/>
                    </a:lnTo>
                    <a:lnTo>
                      <a:pt x="1046" y="340"/>
                    </a:lnTo>
                    <a:lnTo>
                      <a:pt x="1071" y="347"/>
                    </a:lnTo>
                    <a:lnTo>
                      <a:pt x="1096" y="338"/>
                    </a:lnTo>
                    <a:lnTo>
                      <a:pt x="1105" y="324"/>
                    </a:lnTo>
                    <a:lnTo>
                      <a:pt x="1119" y="301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 dirty="0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33" name="Freeform 71">
                <a:extLst>
                  <a:ext uri="{FF2B5EF4-FFF2-40B4-BE49-F238E27FC236}">
                    <a16:creationId xmlns:a16="http://schemas.microsoft.com/office/drawing/2014/main" id="{6D05BA4E-14DF-3DBC-9E29-64C04BFE0E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0740" y="2713163"/>
                <a:ext cx="143096" cy="149431"/>
              </a:xfrm>
              <a:custGeom>
                <a:avLst/>
                <a:gdLst>
                  <a:gd name="T0" fmla="*/ 44 w 81"/>
                  <a:gd name="T1" fmla="*/ 0 h 84"/>
                  <a:gd name="T2" fmla="*/ 34 w 81"/>
                  <a:gd name="T3" fmla="*/ 3 h 84"/>
                  <a:gd name="T4" fmla="*/ 27 w 81"/>
                  <a:gd name="T5" fmla="*/ 13 h 84"/>
                  <a:gd name="T6" fmla="*/ 19 w 81"/>
                  <a:gd name="T7" fmla="*/ 24 h 84"/>
                  <a:gd name="T8" fmla="*/ 6 w 81"/>
                  <a:gd name="T9" fmla="*/ 30 h 84"/>
                  <a:gd name="T10" fmla="*/ 0 w 81"/>
                  <a:gd name="T11" fmla="*/ 44 h 84"/>
                  <a:gd name="T12" fmla="*/ 0 w 81"/>
                  <a:gd name="T13" fmla="*/ 64 h 84"/>
                  <a:gd name="T14" fmla="*/ 16 w 81"/>
                  <a:gd name="T15" fmla="*/ 66 h 84"/>
                  <a:gd name="T16" fmla="*/ 31 w 81"/>
                  <a:gd name="T17" fmla="*/ 60 h 84"/>
                  <a:gd name="T18" fmla="*/ 42 w 81"/>
                  <a:gd name="T19" fmla="*/ 60 h 84"/>
                  <a:gd name="T20" fmla="*/ 44 w 81"/>
                  <a:gd name="T21" fmla="*/ 79 h 84"/>
                  <a:gd name="T22" fmla="*/ 54 w 81"/>
                  <a:gd name="T23" fmla="*/ 83 h 84"/>
                  <a:gd name="T24" fmla="*/ 54 w 81"/>
                  <a:gd name="T25" fmla="*/ 70 h 84"/>
                  <a:gd name="T26" fmla="*/ 63 w 81"/>
                  <a:gd name="T27" fmla="*/ 71 h 84"/>
                  <a:gd name="T28" fmla="*/ 66 w 81"/>
                  <a:gd name="T29" fmla="*/ 83 h 84"/>
                  <a:gd name="T30" fmla="*/ 74 w 81"/>
                  <a:gd name="T31" fmla="*/ 65 h 84"/>
                  <a:gd name="T32" fmla="*/ 80 w 81"/>
                  <a:gd name="T33" fmla="*/ 50 h 84"/>
                  <a:gd name="T34" fmla="*/ 77 w 81"/>
                  <a:gd name="T35" fmla="*/ 30 h 84"/>
                  <a:gd name="T36" fmla="*/ 66 w 81"/>
                  <a:gd name="T37" fmla="*/ 26 h 84"/>
                  <a:gd name="T38" fmla="*/ 54 w 81"/>
                  <a:gd name="T39" fmla="*/ 26 h 84"/>
                  <a:gd name="T40" fmla="*/ 49 w 81"/>
                  <a:gd name="T41" fmla="*/ 13 h 84"/>
                  <a:gd name="T42" fmla="*/ 50 w 81"/>
                  <a:gd name="T43" fmla="*/ 5 h 84"/>
                  <a:gd name="T44" fmla="*/ 40 w 81"/>
                  <a:gd name="T45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1" h="84">
                    <a:moveTo>
                      <a:pt x="44" y="0"/>
                    </a:moveTo>
                    <a:lnTo>
                      <a:pt x="34" y="3"/>
                    </a:lnTo>
                    <a:lnTo>
                      <a:pt x="27" y="13"/>
                    </a:lnTo>
                    <a:lnTo>
                      <a:pt x="19" y="24"/>
                    </a:lnTo>
                    <a:lnTo>
                      <a:pt x="6" y="30"/>
                    </a:lnTo>
                    <a:lnTo>
                      <a:pt x="0" y="44"/>
                    </a:lnTo>
                    <a:lnTo>
                      <a:pt x="0" y="64"/>
                    </a:lnTo>
                    <a:lnTo>
                      <a:pt x="16" y="66"/>
                    </a:lnTo>
                    <a:lnTo>
                      <a:pt x="31" y="60"/>
                    </a:lnTo>
                    <a:lnTo>
                      <a:pt x="42" y="60"/>
                    </a:lnTo>
                    <a:lnTo>
                      <a:pt x="44" y="79"/>
                    </a:lnTo>
                    <a:lnTo>
                      <a:pt x="54" y="83"/>
                    </a:lnTo>
                    <a:lnTo>
                      <a:pt x="54" y="70"/>
                    </a:lnTo>
                    <a:lnTo>
                      <a:pt x="63" y="71"/>
                    </a:lnTo>
                    <a:lnTo>
                      <a:pt x="66" y="83"/>
                    </a:lnTo>
                    <a:lnTo>
                      <a:pt x="74" y="65"/>
                    </a:lnTo>
                    <a:lnTo>
                      <a:pt x="80" y="50"/>
                    </a:lnTo>
                    <a:lnTo>
                      <a:pt x="77" y="30"/>
                    </a:lnTo>
                    <a:lnTo>
                      <a:pt x="66" y="26"/>
                    </a:lnTo>
                    <a:lnTo>
                      <a:pt x="54" y="26"/>
                    </a:lnTo>
                    <a:lnTo>
                      <a:pt x="49" y="13"/>
                    </a:lnTo>
                    <a:lnTo>
                      <a:pt x="50" y="5"/>
                    </a:lnTo>
                    <a:lnTo>
                      <a:pt x="40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34" name="Freeform 72">
                <a:extLst>
                  <a:ext uri="{FF2B5EF4-FFF2-40B4-BE49-F238E27FC236}">
                    <a16:creationId xmlns:a16="http://schemas.microsoft.com/office/drawing/2014/main" id="{DB607DFB-62F4-CA1C-E235-67372A057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2556" y="1741078"/>
                <a:ext cx="250025" cy="171452"/>
              </a:xfrm>
              <a:custGeom>
                <a:avLst/>
                <a:gdLst>
                  <a:gd name="T0" fmla="*/ 45 w 142"/>
                  <a:gd name="T1" fmla="*/ 4 h 98"/>
                  <a:gd name="T2" fmla="*/ 28 w 142"/>
                  <a:gd name="T3" fmla="*/ 32 h 98"/>
                  <a:gd name="T4" fmla="*/ 18 w 142"/>
                  <a:gd name="T5" fmla="*/ 50 h 98"/>
                  <a:gd name="T6" fmla="*/ 0 w 142"/>
                  <a:gd name="T7" fmla="*/ 70 h 98"/>
                  <a:gd name="T8" fmla="*/ 13 w 142"/>
                  <a:gd name="T9" fmla="*/ 84 h 98"/>
                  <a:gd name="T10" fmla="*/ 32 w 142"/>
                  <a:gd name="T11" fmla="*/ 97 h 98"/>
                  <a:gd name="T12" fmla="*/ 71 w 142"/>
                  <a:gd name="T13" fmla="*/ 77 h 98"/>
                  <a:gd name="T14" fmla="*/ 91 w 142"/>
                  <a:gd name="T15" fmla="*/ 64 h 98"/>
                  <a:gd name="T16" fmla="*/ 121 w 142"/>
                  <a:gd name="T17" fmla="*/ 57 h 98"/>
                  <a:gd name="T18" fmla="*/ 141 w 142"/>
                  <a:gd name="T19" fmla="*/ 42 h 98"/>
                  <a:gd name="T20" fmla="*/ 116 w 142"/>
                  <a:gd name="T21" fmla="*/ 19 h 98"/>
                  <a:gd name="T22" fmla="*/ 84 w 142"/>
                  <a:gd name="T23" fmla="*/ 12 h 98"/>
                  <a:gd name="T24" fmla="*/ 71 w 142"/>
                  <a:gd name="T25" fmla="*/ 0 h 98"/>
                  <a:gd name="T26" fmla="*/ 56 w 142"/>
                  <a:gd name="T27" fmla="*/ 15 h 98"/>
                  <a:gd name="T28" fmla="*/ 45 w 142"/>
                  <a:gd name="T29" fmla="*/ 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2" h="98">
                    <a:moveTo>
                      <a:pt x="45" y="4"/>
                    </a:moveTo>
                    <a:lnTo>
                      <a:pt x="28" y="32"/>
                    </a:lnTo>
                    <a:lnTo>
                      <a:pt x="18" y="50"/>
                    </a:lnTo>
                    <a:lnTo>
                      <a:pt x="0" y="70"/>
                    </a:lnTo>
                    <a:lnTo>
                      <a:pt x="13" y="84"/>
                    </a:lnTo>
                    <a:lnTo>
                      <a:pt x="32" y="97"/>
                    </a:lnTo>
                    <a:lnTo>
                      <a:pt x="71" y="77"/>
                    </a:lnTo>
                    <a:lnTo>
                      <a:pt x="91" y="64"/>
                    </a:lnTo>
                    <a:lnTo>
                      <a:pt x="121" y="57"/>
                    </a:lnTo>
                    <a:lnTo>
                      <a:pt x="141" y="42"/>
                    </a:lnTo>
                    <a:lnTo>
                      <a:pt x="116" y="19"/>
                    </a:lnTo>
                    <a:lnTo>
                      <a:pt x="84" y="12"/>
                    </a:lnTo>
                    <a:lnTo>
                      <a:pt x="71" y="0"/>
                    </a:lnTo>
                    <a:lnTo>
                      <a:pt x="56" y="15"/>
                    </a:lnTo>
                    <a:lnTo>
                      <a:pt x="45" y="4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35" name="Freeform 73">
                <a:extLst>
                  <a:ext uri="{FF2B5EF4-FFF2-40B4-BE49-F238E27FC236}">
                    <a16:creationId xmlns:a16="http://schemas.microsoft.com/office/drawing/2014/main" id="{3F83A667-A6BF-BE1F-7549-98325076EE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4522" y="1816579"/>
                <a:ext cx="358526" cy="191900"/>
              </a:xfrm>
              <a:custGeom>
                <a:avLst/>
                <a:gdLst>
                  <a:gd name="T0" fmla="*/ 62 w 203"/>
                  <a:gd name="T1" fmla="*/ 9 h 109"/>
                  <a:gd name="T2" fmla="*/ 34 w 203"/>
                  <a:gd name="T3" fmla="*/ 25 h 109"/>
                  <a:gd name="T4" fmla="*/ 34 w 203"/>
                  <a:gd name="T5" fmla="*/ 37 h 109"/>
                  <a:gd name="T6" fmla="*/ 2 w 203"/>
                  <a:gd name="T7" fmla="*/ 40 h 109"/>
                  <a:gd name="T8" fmla="*/ 0 w 203"/>
                  <a:gd name="T9" fmla="*/ 53 h 109"/>
                  <a:gd name="T10" fmla="*/ 52 w 203"/>
                  <a:gd name="T11" fmla="*/ 62 h 109"/>
                  <a:gd name="T12" fmla="*/ 12 w 203"/>
                  <a:gd name="T13" fmla="*/ 72 h 109"/>
                  <a:gd name="T14" fmla="*/ 4 w 203"/>
                  <a:gd name="T15" fmla="*/ 80 h 109"/>
                  <a:gd name="T16" fmla="*/ 32 w 203"/>
                  <a:gd name="T17" fmla="*/ 95 h 109"/>
                  <a:gd name="T18" fmla="*/ 57 w 203"/>
                  <a:gd name="T19" fmla="*/ 108 h 109"/>
                  <a:gd name="T20" fmla="*/ 92 w 203"/>
                  <a:gd name="T21" fmla="*/ 108 h 109"/>
                  <a:gd name="T22" fmla="*/ 151 w 203"/>
                  <a:gd name="T23" fmla="*/ 105 h 109"/>
                  <a:gd name="T24" fmla="*/ 188 w 203"/>
                  <a:gd name="T25" fmla="*/ 98 h 109"/>
                  <a:gd name="T26" fmla="*/ 179 w 203"/>
                  <a:gd name="T27" fmla="*/ 72 h 109"/>
                  <a:gd name="T28" fmla="*/ 202 w 203"/>
                  <a:gd name="T29" fmla="*/ 68 h 109"/>
                  <a:gd name="T30" fmla="*/ 177 w 203"/>
                  <a:gd name="T31" fmla="*/ 53 h 109"/>
                  <a:gd name="T32" fmla="*/ 161 w 203"/>
                  <a:gd name="T33" fmla="*/ 22 h 109"/>
                  <a:gd name="T34" fmla="*/ 169 w 203"/>
                  <a:gd name="T35" fmla="*/ 5 h 109"/>
                  <a:gd name="T36" fmla="*/ 139 w 203"/>
                  <a:gd name="T37" fmla="*/ 0 h 109"/>
                  <a:gd name="T38" fmla="*/ 132 w 203"/>
                  <a:gd name="T39" fmla="*/ 32 h 109"/>
                  <a:gd name="T40" fmla="*/ 117 w 203"/>
                  <a:gd name="T41" fmla="*/ 14 h 109"/>
                  <a:gd name="T42" fmla="*/ 104 w 203"/>
                  <a:gd name="T43" fmla="*/ 5 h 109"/>
                  <a:gd name="T44" fmla="*/ 94 w 203"/>
                  <a:gd name="T45" fmla="*/ 22 h 109"/>
                  <a:gd name="T46" fmla="*/ 85 w 203"/>
                  <a:gd name="T47" fmla="*/ 3 h 109"/>
                  <a:gd name="T48" fmla="*/ 62 w 203"/>
                  <a:gd name="T49" fmla="*/ 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3" h="109">
                    <a:moveTo>
                      <a:pt x="62" y="9"/>
                    </a:moveTo>
                    <a:lnTo>
                      <a:pt x="34" y="25"/>
                    </a:lnTo>
                    <a:lnTo>
                      <a:pt x="34" y="37"/>
                    </a:lnTo>
                    <a:lnTo>
                      <a:pt x="2" y="40"/>
                    </a:lnTo>
                    <a:lnTo>
                      <a:pt x="0" y="53"/>
                    </a:lnTo>
                    <a:lnTo>
                      <a:pt x="52" y="62"/>
                    </a:lnTo>
                    <a:lnTo>
                      <a:pt x="12" y="72"/>
                    </a:lnTo>
                    <a:lnTo>
                      <a:pt x="4" y="80"/>
                    </a:lnTo>
                    <a:lnTo>
                      <a:pt x="32" y="95"/>
                    </a:lnTo>
                    <a:lnTo>
                      <a:pt x="57" y="108"/>
                    </a:lnTo>
                    <a:lnTo>
                      <a:pt x="92" y="108"/>
                    </a:lnTo>
                    <a:lnTo>
                      <a:pt x="151" y="105"/>
                    </a:lnTo>
                    <a:lnTo>
                      <a:pt x="188" y="98"/>
                    </a:lnTo>
                    <a:lnTo>
                      <a:pt x="179" y="72"/>
                    </a:lnTo>
                    <a:lnTo>
                      <a:pt x="202" y="68"/>
                    </a:lnTo>
                    <a:lnTo>
                      <a:pt x="177" y="53"/>
                    </a:lnTo>
                    <a:lnTo>
                      <a:pt x="161" y="22"/>
                    </a:lnTo>
                    <a:lnTo>
                      <a:pt x="169" y="5"/>
                    </a:lnTo>
                    <a:lnTo>
                      <a:pt x="139" y="0"/>
                    </a:lnTo>
                    <a:lnTo>
                      <a:pt x="132" y="32"/>
                    </a:lnTo>
                    <a:lnTo>
                      <a:pt x="117" y="14"/>
                    </a:lnTo>
                    <a:lnTo>
                      <a:pt x="104" y="5"/>
                    </a:lnTo>
                    <a:lnTo>
                      <a:pt x="94" y="22"/>
                    </a:lnTo>
                    <a:lnTo>
                      <a:pt x="85" y="3"/>
                    </a:lnTo>
                    <a:lnTo>
                      <a:pt x="62" y="9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36" name="Freeform 74">
                <a:extLst>
                  <a:ext uri="{FF2B5EF4-FFF2-40B4-BE49-F238E27FC236}">
                    <a16:creationId xmlns:a16="http://schemas.microsoft.com/office/drawing/2014/main" id="{6BC40451-93AB-3CBE-2F44-F1BC66B7FC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4424" y="1778829"/>
                <a:ext cx="55037" cy="28313"/>
              </a:xfrm>
              <a:custGeom>
                <a:avLst/>
                <a:gdLst>
                  <a:gd name="T0" fmla="*/ 15 w 30"/>
                  <a:gd name="T1" fmla="*/ 14 h 15"/>
                  <a:gd name="T2" fmla="*/ 18 w 30"/>
                  <a:gd name="T3" fmla="*/ 14 h 15"/>
                  <a:gd name="T4" fmla="*/ 19 w 30"/>
                  <a:gd name="T5" fmla="*/ 14 h 15"/>
                  <a:gd name="T6" fmla="*/ 21 w 30"/>
                  <a:gd name="T7" fmla="*/ 14 h 15"/>
                  <a:gd name="T8" fmla="*/ 23 w 30"/>
                  <a:gd name="T9" fmla="*/ 13 h 15"/>
                  <a:gd name="T10" fmla="*/ 25 w 30"/>
                  <a:gd name="T11" fmla="*/ 12 h 15"/>
                  <a:gd name="T12" fmla="*/ 26 w 30"/>
                  <a:gd name="T13" fmla="*/ 11 h 15"/>
                  <a:gd name="T14" fmla="*/ 28 w 30"/>
                  <a:gd name="T15" fmla="*/ 11 h 15"/>
                  <a:gd name="T16" fmla="*/ 29 w 30"/>
                  <a:gd name="T17" fmla="*/ 10 h 15"/>
                  <a:gd name="T18" fmla="*/ 29 w 30"/>
                  <a:gd name="T19" fmla="*/ 9 h 15"/>
                  <a:gd name="T20" fmla="*/ 29 w 30"/>
                  <a:gd name="T21" fmla="*/ 8 h 15"/>
                  <a:gd name="T22" fmla="*/ 29 w 30"/>
                  <a:gd name="T23" fmla="*/ 7 h 15"/>
                  <a:gd name="T24" fmla="*/ 29 w 30"/>
                  <a:gd name="T25" fmla="*/ 6 h 15"/>
                  <a:gd name="T26" fmla="*/ 29 w 30"/>
                  <a:gd name="T27" fmla="*/ 4 h 15"/>
                  <a:gd name="T28" fmla="*/ 28 w 30"/>
                  <a:gd name="T29" fmla="*/ 3 h 15"/>
                  <a:gd name="T30" fmla="*/ 26 w 30"/>
                  <a:gd name="T31" fmla="*/ 3 h 15"/>
                  <a:gd name="T32" fmla="*/ 25 w 30"/>
                  <a:gd name="T33" fmla="*/ 2 h 15"/>
                  <a:gd name="T34" fmla="*/ 23 w 30"/>
                  <a:gd name="T35" fmla="*/ 1 h 15"/>
                  <a:gd name="T36" fmla="*/ 21 w 30"/>
                  <a:gd name="T37" fmla="*/ 0 h 15"/>
                  <a:gd name="T38" fmla="*/ 19 w 30"/>
                  <a:gd name="T39" fmla="*/ 0 h 15"/>
                  <a:gd name="T40" fmla="*/ 18 w 30"/>
                  <a:gd name="T41" fmla="*/ 0 h 15"/>
                  <a:gd name="T42" fmla="*/ 15 w 30"/>
                  <a:gd name="T43" fmla="*/ 0 h 15"/>
                  <a:gd name="T44" fmla="*/ 13 w 30"/>
                  <a:gd name="T45" fmla="*/ 0 h 15"/>
                  <a:gd name="T46" fmla="*/ 11 w 30"/>
                  <a:gd name="T47" fmla="*/ 0 h 15"/>
                  <a:gd name="T48" fmla="*/ 10 w 30"/>
                  <a:gd name="T49" fmla="*/ 0 h 15"/>
                  <a:gd name="T50" fmla="*/ 8 w 30"/>
                  <a:gd name="T51" fmla="*/ 1 h 15"/>
                  <a:gd name="T52" fmla="*/ 6 w 30"/>
                  <a:gd name="T53" fmla="*/ 2 h 15"/>
                  <a:gd name="T54" fmla="*/ 5 w 30"/>
                  <a:gd name="T55" fmla="*/ 2 h 15"/>
                  <a:gd name="T56" fmla="*/ 4 w 30"/>
                  <a:gd name="T57" fmla="*/ 3 h 15"/>
                  <a:gd name="T58" fmla="*/ 2 w 30"/>
                  <a:gd name="T59" fmla="*/ 3 h 15"/>
                  <a:gd name="T60" fmla="*/ 2 w 30"/>
                  <a:gd name="T61" fmla="*/ 4 h 15"/>
                  <a:gd name="T62" fmla="*/ 1 w 30"/>
                  <a:gd name="T63" fmla="*/ 6 h 15"/>
                  <a:gd name="T64" fmla="*/ 1 w 30"/>
                  <a:gd name="T65" fmla="*/ 7 h 15"/>
                  <a:gd name="T66" fmla="*/ 0 w 30"/>
                  <a:gd name="T67" fmla="*/ 7 h 15"/>
                  <a:gd name="T68" fmla="*/ 1 w 30"/>
                  <a:gd name="T69" fmla="*/ 8 h 15"/>
                  <a:gd name="T70" fmla="*/ 1 w 30"/>
                  <a:gd name="T71" fmla="*/ 9 h 15"/>
                  <a:gd name="T72" fmla="*/ 2 w 30"/>
                  <a:gd name="T73" fmla="*/ 10 h 15"/>
                  <a:gd name="T74" fmla="*/ 2 w 30"/>
                  <a:gd name="T75" fmla="*/ 11 h 15"/>
                  <a:gd name="T76" fmla="*/ 4 w 30"/>
                  <a:gd name="T77" fmla="*/ 11 h 15"/>
                  <a:gd name="T78" fmla="*/ 5 w 30"/>
                  <a:gd name="T79" fmla="*/ 12 h 15"/>
                  <a:gd name="T80" fmla="*/ 6 w 30"/>
                  <a:gd name="T81" fmla="*/ 12 h 15"/>
                  <a:gd name="T82" fmla="*/ 8 w 30"/>
                  <a:gd name="T83" fmla="*/ 13 h 15"/>
                  <a:gd name="T84" fmla="*/ 10 w 30"/>
                  <a:gd name="T85" fmla="*/ 14 h 15"/>
                  <a:gd name="T86" fmla="*/ 11 w 30"/>
                  <a:gd name="T87" fmla="*/ 14 h 15"/>
                  <a:gd name="T88" fmla="*/ 13 w 30"/>
                  <a:gd name="T89" fmla="*/ 14 h 15"/>
                  <a:gd name="T90" fmla="*/ 15 w 30"/>
                  <a:gd name="T91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0" h="15">
                    <a:moveTo>
                      <a:pt x="15" y="14"/>
                    </a:moveTo>
                    <a:lnTo>
                      <a:pt x="18" y="14"/>
                    </a:lnTo>
                    <a:lnTo>
                      <a:pt x="19" y="14"/>
                    </a:lnTo>
                    <a:lnTo>
                      <a:pt x="21" y="14"/>
                    </a:lnTo>
                    <a:lnTo>
                      <a:pt x="23" y="13"/>
                    </a:lnTo>
                    <a:lnTo>
                      <a:pt x="25" y="12"/>
                    </a:lnTo>
                    <a:lnTo>
                      <a:pt x="26" y="11"/>
                    </a:lnTo>
                    <a:lnTo>
                      <a:pt x="28" y="11"/>
                    </a:lnTo>
                    <a:lnTo>
                      <a:pt x="29" y="10"/>
                    </a:lnTo>
                    <a:lnTo>
                      <a:pt x="29" y="9"/>
                    </a:lnTo>
                    <a:lnTo>
                      <a:pt x="29" y="8"/>
                    </a:lnTo>
                    <a:lnTo>
                      <a:pt x="29" y="7"/>
                    </a:lnTo>
                    <a:lnTo>
                      <a:pt x="29" y="6"/>
                    </a:lnTo>
                    <a:lnTo>
                      <a:pt x="29" y="4"/>
                    </a:lnTo>
                    <a:lnTo>
                      <a:pt x="28" y="3"/>
                    </a:lnTo>
                    <a:lnTo>
                      <a:pt x="26" y="3"/>
                    </a:lnTo>
                    <a:lnTo>
                      <a:pt x="25" y="2"/>
                    </a:lnTo>
                    <a:lnTo>
                      <a:pt x="23" y="1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2" y="10"/>
                    </a:lnTo>
                    <a:lnTo>
                      <a:pt x="2" y="11"/>
                    </a:lnTo>
                    <a:lnTo>
                      <a:pt x="4" y="11"/>
                    </a:lnTo>
                    <a:lnTo>
                      <a:pt x="5" y="12"/>
                    </a:lnTo>
                    <a:lnTo>
                      <a:pt x="6" y="12"/>
                    </a:lnTo>
                    <a:lnTo>
                      <a:pt x="8" y="13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3" y="14"/>
                    </a:lnTo>
                    <a:lnTo>
                      <a:pt x="15" y="14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37" name="Freeform 75">
                <a:extLst>
                  <a:ext uri="{FF2B5EF4-FFF2-40B4-BE49-F238E27FC236}">
                    <a16:creationId xmlns:a16="http://schemas.microsoft.com/office/drawing/2014/main" id="{F028CCD1-3F45-A8E2-F0F9-73A464436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6217" y="1604231"/>
                <a:ext cx="154103" cy="97523"/>
              </a:xfrm>
              <a:custGeom>
                <a:avLst/>
                <a:gdLst>
                  <a:gd name="T0" fmla="*/ 85 w 86"/>
                  <a:gd name="T1" fmla="*/ 0 h 55"/>
                  <a:gd name="T2" fmla="*/ 63 w 86"/>
                  <a:gd name="T3" fmla="*/ 8 h 55"/>
                  <a:gd name="T4" fmla="*/ 30 w 86"/>
                  <a:gd name="T5" fmla="*/ 24 h 55"/>
                  <a:gd name="T6" fmla="*/ 2 w 86"/>
                  <a:gd name="T7" fmla="*/ 31 h 55"/>
                  <a:gd name="T8" fmla="*/ 0 w 86"/>
                  <a:gd name="T9" fmla="*/ 49 h 55"/>
                  <a:gd name="T10" fmla="*/ 37 w 86"/>
                  <a:gd name="T11" fmla="*/ 54 h 55"/>
                  <a:gd name="T12" fmla="*/ 63 w 86"/>
                  <a:gd name="T13" fmla="*/ 29 h 55"/>
                  <a:gd name="T14" fmla="*/ 85 w 86"/>
                  <a:gd name="T15" fmla="*/ 29 h 55"/>
                  <a:gd name="T16" fmla="*/ 85 w 86"/>
                  <a:gd name="T1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55">
                    <a:moveTo>
                      <a:pt x="85" y="0"/>
                    </a:moveTo>
                    <a:lnTo>
                      <a:pt x="63" y="8"/>
                    </a:lnTo>
                    <a:lnTo>
                      <a:pt x="30" y="24"/>
                    </a:lnTo>
                    <a:lnTo>
                      <a:pt x="2" y="31"/>
                    </a:lnTo>
                    <a:lnTo>
                      <a:pt x="0" y="49"/>
                    </a:lnTo>
                    <a:lnTo>
                      <a:pt x="37" y="54"/>
                    </a:lnTo>
                    <a:lnTo>
                      <a:pt x="63" y="29"/>
                    </a:lnTo>
                    <a:lnTo>
                      <a:pt x="85" y="29"/>
                    </a:lnTo>
                    <a:lnTo>
                      <a:pt x="85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38" name="Freeform 76">
                <a:extLst>
                  <a:ext uri="{FF2B5EF4-FFF2-40B4-BE49-F238E27FC236}">
                    <a16:creationId xmlns:a16="http://schemas.microsoft.com/office/drawing/2014/main" id="{83BA1A91-2CDC-B66F-34B4-1A88F204D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8994" y="1692316"/>
                <a:ext cx="28305" cy="48762"/>
              </a:xfrm>
              <a:custGeom>
                <a:avLst/>
                <a:gdLst>
                  <a:gd name="T0" fmla="*/ 7 w 15"/>
                  <a:gd name="T1" fmla="*/ 25 h 26"/>
                  <a:gd name="T2" fmla="*/ 6 w 15"/>
                  <a:gd name="T3" fmla="*/ 25 h 26"/>
                  <a:gd name="T4" fmla="*/ 4 w 15"/>
                  <a:gd name="T5" fmla="*/ 24 h 26"/>
                  <a:gd name="T6" fmla="*/ 3 w 15"/>
                  <a:gd name="T7" fmla="*/ 24 h 26"/>
                  <a:gd name="T8" fmla="*/ 3 w 15"/>
                  <a:gd name="T9" fmla="*/ 23 h 26"/>
                  <a:gd name="T10" fmla="*/ 2 w 15"/>
                  <a:gd name="T11" fmla="*/ 22 h 26"/>
                  <a:gd name="T12" fmla="*/ 2 w 15"/>
                  <a:gd name="T13" fmla="*/ 21 h 26"/>
                  <a:gd name="T14" fmla="*/ 2 w 15"/>
                  <a:gd name="T15" fmla="*/ 20 h 26"/>
                  <a:gd name="T16" fmla="*/ 1 w 15"/>
                  <a:gd name="T17" fmla="*/ 18 h 26"/>
                  <a:gd name="T18" fmla="*/ 1 w 15"/>
                  <a:gd name="T19" fmla="*/ 16 h 26"/>
                  <a:gd name="T20" fmla="*/ 1 w 15"/>
                  <a:gd name="T21" fmla="*/ 15 h 26"/>
                  <a:gd name="T22" fmla="*/ 0 w 15"/>
                  <a:gd name="T23" fmla="*/ 13 h 26"/>
                  <a:gd name="T24" fmla="*/ 1 w 15"/>
                  <a:gd name="T25" fmla="*/ 11 h 26"/>
                  <a:gd name="T26" fmla="*/ 1 w 15"/>
                  <a:gd name="T27" fmla="*/ 9 h 26"/>
                  <a:gd name="T28" fmla="*/ 1 w 15"/>
                  <a:gd name="T29" fmla="*/ 8 h 26"/>
                  <a:gd name="T30" fmla="*/ 2 w 15"/>
                  <a:gd name="T31" fmla="*/ 6 h 26"/>
                  <a:gd name="T32" fmla="*/ 2 w 15"/>
                  <a:gd name="T33" fmla="*/ 5 h 26"/>
                  <a:gd name="T34" fmla="*/ 2 w 15"/>
                  <a:gd name="T35" fmla="*/ 4 h 26"/>
                  <a:gd name="T36" fmla="*/ 3 w 15"/>
                  <a:gd name="T37" fmla="*/ 3 h 26"/>
                  <a:gd name="T38" fmla="*/ 3 w 15"/>
                  <a:gd name="T39" fmla="*/ 2 h 26"/>
                  <a:gd name="T40" fmla="*/ 4 w 15"/>
                  <a:gd name="T41" fmla="*/ 2 h 26"/>
                  <a:gd name="T42" fmla="*/ 6 w 15"/>
                  <a:gd name="T43" fmla="*/ 1 h 26"/>
                  <a:gd name="T44" fmla="*/ 7 w 15"/>
                  <a:gd name="T45" fmla="*/ 1 h 26"/>
                  <a:gd name="T46" fmla="*/ 7 w 15"/>
                  <a:gd name="T47" fmla="*/ 0 h 26"/>
                  <a:gd name="T48" fmla="*/ 8 w 15"/>
                  <a:gd name="T49" fmla="*/ 1 h 26"/>
                  <a:gd name="T50" fmla="*/ 9 w 15"/>
                  <a:gd name="T51" fmla="*/ 1 h 26"/>
                  <a:gd name="T52" fmla="*/ 11 w 15"/>
                  <a:gd name="T53" fmla="*/ 2 h 26"/>
                  <a:gd name="T54" fmla="*/ 12 w 15"/>
                  <a:gd name="T55" fmla="*/ 3 h 26"/>
                  <a:gd name="T56" fmla="*/ 12 w 15"/>
                  <a:gd name="T57" fmla="*/ 4 h 26"/>
                  <a:gd name="T58" fmla="*/ 13 w 15"/>
                  <a:gd name="T59" fmla="*/ 5 h 26"/>
                  <a:gd name="T60" fmla="*/ 13 w 15"/>
                  <a:gd name="T61" fmla="*/ 6 h 26"/>
                  <a:gd name="T62" fmla="*/ 14 w 15"/>
                  <a:gd name="T63" fmla="*/ 8 h 26"/>
                  <a:gd name="T64" fmla="*/ 14 w 15"/>
                  <a:gd name="T65" fmla="*/ 9 h 26"/>
                  <a:gd name="T66" fmla="*/ 14 w 15"/>
                  <a:gd name="T67" fmla="*/ 11 h 26"/>
                  <a:gd name="T68" fmla="*/ 14 w 15"/>
                  <a:gd name="T69" fmla="*/ 13 h 26"/>
                  <a:gd name="T70" fmla="*/ 14 w 15"/>
                  <a:gd name="T71" fmla="*/ 15 h 26"/>
                  <a:gd name="T72" fmla="*/ 14 w 15"/>
                  <a:gd name="T73" fmla="*/ 16 h 26"/>
                  <a:gd name="T74" fmla="*/ 14 w 15"/>
                  <a:gd name="T75" fmla="*/ 18 h 26"/>
                  <a:gd name="T76" fmla="*/ 13 w 15"/>
                  <a:gd name="T77" fmla="*/ 20 h 26"/>
                  <a:gd name="T78" fmla="*/ 13 w 15"/>
                  <a:gd name="T79" fmla="*/ 21 h 26"/>
                  <a:gd name="T80" fmla="*/ 12 w 15"/>
                  <a:gd name="T81" fmla="*/ 22 h 26"/>
                  <a:gd name="T82" fmla="*/ 12 w 15"/>
                  <a:gd name="T83" fmla="*/ 23 h 26"/>
                  <a:gd name="T84" fmla="*/ 11 w 15"/>
                  <a:gd name="T85" fmla="*/ 24 h 26"/>
                  <a:gd name="T86" fmla="*/ 9 w 15"/>
                  <a:gd name="T87" fmla="*/ 25 h 26"/>
                  <a:gd name="T88" fmla="*/ 8 w 15"/>
                  <a:gd name="T89" fmla="*/ 25 h 26"/>
                  <a:gd name="T90" fmla="*/ 7 w 15"/>
                  <a:gd name="T91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5" h="26">
                    <a:moveTo>
                      <a:pt x="7" y="25"/>
                    </a:moveTo>
                    <a:lnTo>
                      <a:pt x="6" y="25"/>
                    </a:lnTo>
                    <a:lnTo>
                      <a:pt x="4" y="24"/>
                    </a:lnTo>
                    <a:lnTo>
                      <a:pt x="3" y="24"/>
                    </a:lnTo>
                    <a:lnTo>
                      <a:pt x="3" y="23"/>
                    </a:lnTo>
                    <a:lnTo>
                      <a:pt x="2" y="22"/>
                    </a:lnTo>
                    <a:lnTo>
                      <a:pt x="2" y="21"/>
                    </a:lnTo>
                    <a:lnTo>
                      <a:pt x="2" y="20"/>
                    </a:lnTo>
                    <a:lnTo>
                      <a:pt x="1" y="18"/>
                    </a:lnTo>
                    <a:lnTo>
                      <a:pt x="1" y="16"/>
                    </a:lnTo>
                    <a:lnTo>
                      <a:pt x="1" y="15"/>
                    </a:lnTo>
                    <a:lnTo>
                      <a:pt x="0" y="13"/>
                    </a:lnTo>
                    <a:lnTo>
                      <a:pt x="1" y="11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1" y="2"/>
                    </a:lnTo>
                    <a:lnTo>
                      <a:pt x="12" y="3"/>
                    </a:lnTo>
                    <a:lnTo>
                      <a:pt x="12" y="4"/>
                    </a:lnTo>
                    <a:lnTo>
                      <a:pt x="13" y="5"/>
                    </a:lnTo>
                    <a:lnTo>
                      <a:pt x="13" y="6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4" y="11"/>
                    </a:lnTo>
                    <a:lnTo>
                      <a:pt x="14" y="13"/>
                    </a:lnTo>
                    <a:lnTo>
                      <a:pt x="14" y="15"/>
                    </a:lnTo>
                    <a:lnTo>
                      <a:pt x="14" y="16"/>
                    </a:lnTo>
                    <a:lnTo>
                      <a:pt x="14" y="18"/>
                    </a:lnTo>
                    <a:lnTo>
                      <a:pt x="13" y="20"/>
                    </a:lnTo>
                    <a:lnTo>
                      <a:pt x="13" y="21"/>
                    </a:lnTo>
                    <a:lnTo>
                      <a:pt x="12" y="22"/>
                    </a:lnTo>
                    <a:lnTo>
                      <a:pt x="12" y="23"/>
                    </a:lnTo>
                    <a:lnTo>
                      <a:pt x="11" y="24"/>
                    </a:lnTo>
                    <a:lnTo>
                      <a:pt x="9" y="25"/>
                    </a:lnTo>
                    <a:lnTo>
                      <a:pt x="8" y="25"/>
                    </a:lnTo>
                    <a:lnTo>
                      <a:pt x="7" y="25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39" name="Freeform 77">
                <a:extLst>
                  <a:ext uri="{FF2B5EF4-FFF2-40B4-BE49-F238E27FC236}">
                    <a16:creationId xmlns:a16="http://schemas.microsoft.com/office/drawing/2014/main" id="{1B7609FC-AE64-CC94-7FF5-BCB407CAD5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0886" y="1649846"/>
                <a:ext cx="231155" cy="114826"/>
              </a:xfrm>
              <a:custGeom>
                <a:avLst/>
                <a:gdLst>
                  <a:gd name="T0" fmla="*/ 45 w 131"/>
                  <a:gd name="T1" fmla="*/ 20 h 64"/>
                  <a:gd name="T2" fmla="*/ 33 w 131"/>
                  <a:gd name="T3" fmla="*/ 33 h 64"/>
                  <a:gd name="T4" fmla="*/ 5 w 131"/>
                  <a:gd name="T5" fmla="*/ 33 h 64"/>
                  <a:gd name="T6" fmla="*/ 0 w 131"/>
                  <a:gd name="T7" fmla="*/ 55 h 64"/>
                  <a:gd name="T8" fmla="*/ 30 w 131"/>
                  <a:gd name="T9" fmla="*/ 63 h 64"/>
                  <a:gd name="T10" fmla="*/ 55 w 131"/>
                  <a:gd name="T11" fmla="*/ 59 h 64"/>
                  <a:gd name="T12" fmla="*/ 77 w 131"/>
                  <a:gd name="T13" fmla="*/ 51 h 64"/>
                  <a:gd name="T14" fmla="*/ 105 w 131"/>
                  <a:gd name="T15" fmla="*/ 46 h 64"/>
                  <a:gd name="T16" fmla="*/ 130 w 131"/>
                  <a:gd name="T17" fmla="*/ 54 h 64"/>
                  <a:gd name="T18" fmla="*/ 117 w 131"/>
                  <a:gd name="T19" fmla="*/ 26 h 64"/>
                  <a:gd name="T20" fmla="*/ 90 w 131"/>
                  <a:gd name="T21" fmla="*/ 18 h 64"/>
                  <a:gd name="T22" fmla="*/ 85 w 131"/>
                  <a:gd name="T23" fmla="*/ 0 h 64"/>
                  <a:gd name="T24" fmla="*/ 62 w 131"/>
                  <a:gd name="T25" fmla="*/ 3 h 64"/>
                  <a:gd name="T26" fmla="*/ 60 w 131"/>
                  <a:gd name="T27" fmla="*/ 18 h 64"/>
                  <a:gd name="T28" fmla="*/ 45 w 131"/>
                  <a:gd name="T29" fmla="*/ 2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1" h="64">
                    <a:moveTo>
                      <a:pt x="45" y="20"/>
                    </a:moveTo>
                    <a:lnTo>
                      <a:pt x="33" y="33"/>
                    </a:lnTo>
                    <a:lnTo>
                      <a:pt x="5" y="33"/>
                    </a:lnTo>
                    <a:lnTo>
                      <a:pt x="0" y="55"/>
                    </a:lnTo>
                    <a:lnTo>
                      <a:pt x="30" y="63"/>
                    </a:lnTo>
                    <a:lnTo>
                      <a:pt x="55" y="59"/>
                    </a:lnTo>
                    <a:lnTo>
                      <a:pt x="77" y="51"/>
                    </a:lnTo>
                    <a:lnTo>
                      <a:pt x="105" y="46"/>
                    </a:lnTo>
                    <a:lnTo>
                      <a:pt x="130" y="54"/>
                    </a:lnTo>
                    <a:lnTo>
                      <a:pt x="117" y="26"/>
                    </a:lnTo>
                    <a:lnTo>
                      <a:pt x="90" y="18"/>
                    </a:lnTo>
                    <a:lnTo>
                      <a:pt x="85" y="0"/>
                    </a:lnTo>
                    <a:lnTo>
                      <a:pt x="62" y="3"/>
                    </a:lnTo>
                    <a:lnTo>
                      <a:pt x="60" y="18"/>
                    </a:lnTo>
                    <a:lnTo>
                      <a:pt x="45" y="2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40" name="Freeform 78">
                <a:extLst>
                  <a:ext uri="{FF2B5EF4-FFF2-40B4-BE49-F238E27FC236}">
                    <a16:creationId xmlns:a16="http://schemas.microsoft.com/office/drawing/2014/main" id="{0692683E-D00A-CDE9-2D1E-23BD4C105A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6365" y="1590074"/>
                <a:ext cx="73907" cy="53480"/>
              </a:xfrm>
              <a:custGeom>
                <a:avLst/>
                <a:gdLst>
                  <a:gd name="T0" fmla="*/ 26 w 41"/>
                  <a:gd name="T1" fmla="*/ 2 h 31"/>
                  <a:gd name="T2" fmla="*/ 8 w 41"/>
                  <a:gd name="T3" fmla="*/ 2 h 31"/>
                  <a:gd name="T4" fmla="*/ 0 w 41"/>
                  <a:gd name="T5" fmla="*/ 17 h 31"/>
                  <a:gd name="T6" fmla="*/ 0 w 41"/>
                  <a:gd name="T7" fmla="*/ 30 h 31"/>
                  <a:gd name="T8" fmla="*/ 18 w 41"/>
                  <a:gd name="T9" fmla="*/ 20 h 31"/>
                  <a:gd name="T10" fmla="*/ 38 w 41"/>
                  <a:gd name="T11" fmla="*/ 15 h 31"/>
                  <a:gd name="T12" fmla="*/ 40 w 41"/>
                  <a:gd name="T13" fmla="*/ 0 h 31"/>
                  <a:gd name="T14" fmla="*/ 26 w 41"/>
                  <a:gd name="T15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" h="31">
                    <a:moveTo>
                      <a:pt x="26" y="2"/>
                    </a:moveTo>
                    <a:lnTo>
                      <a:pt x="8" y="2"/>
                    </a:lnTo>
                    <a:lnTo>
                      <a:pt x="0" y="17"/>
                    </a:lnTo>
                    <a:lnTo>
                      <a:pt x="0" y="30"/>
                    </a:lnTo>
                    <a:lnTo>
                      <a:pt x="18" y="20"/>
                    </a:lnTo>
                    <a:lnTo>
                      <a:pt x="38" y="15"/>
                    </a:lnTo>
                    <a:lnTo>
                      <a:pt x="40" y="0"/>
                    </a:lnTo>
                    <a:lnTo>
                      <a:pt x="26" y="2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41" name="Freeform 79">
                <a:extLst>
                  <a:ext uri="{FF2B5EF4-FFF2-40B4-BE49-F238E27FC236}">
                    <a16:creationId xmlns:a16="http://schemas.microsoft.com/office/drawing/2014/main" id="{B7EA413E-9835-60F1-151F-CE68FEBF84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4792" y="1527156"/>
                <a:ext cx="88059" cy="47189"/>
              </a:xfrm>
              <a:custGeom>
                <a:avLst/>
                <a:gdLst>
                  <a:gd name="T0" fmla="*/ 13 w 51"/>
                  <a:gd name="T1" fmla="*/ 7 h 27"/>
                  <a:gd name="T2" fmla="*/ 25 w 51"/>
                  <a:gd name="T3" fmla="*/ 0 h 27"/>
                  <a:gd name="T4" fmla="*/ 42 w 51"/>
                  <a:gd name="T5" fmla="*/ 2 h 27"/>
                  <a:gd name="T6" fmla="*/ 50 w 51"/>
                  <a:gd name="T7" fmla="*/ 15 h 27"/>
                  <a:gd name="T8" fmla="*/ 28 w 51"/>
                  <a:gd name="T9" fmla="*/ 23 h 27"/>
                  <a:gd name="T10" fmla="*/ 0 w 51"/>
                  <a:gd name="T11" fmla="*/ 26 h 27"/>
                  <a:gd name="T12" fmla="*/ 13 w 51"/>
                  <a:gd name="T13" fmla="*/ 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27">
                    <a:moveTo>
                      <a:pt x="13" y="7"/>
                    </a:moveTo>
                    <a:lnTo>
                      <a:pt x="25" y="0"/>
                    </a:lnTo>
                    <a:lnTo>
                      <a:pt x="42" y="2"/>
                    </a:lnTo>
                    <a:lnTo>
                      <a:pt x="50" y="15"/>
                    </a:lnTo>
                    <a:lnTo>
                      <a:pt x="28" y="23"/>
                    </a:lnTo>
                    <a:lnTo>
                      <a:pt x="0" y="26"/>
                    </a:lnTo>
                    <a:lnTo>
                      <a:pt x="13" y="7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42" name="Freeform 80">
                <a:extLst>
                  <a:ext uri="{FF2B5EF4-FFF2-40B4-BE49-F238E27FC236}">
                    <a16:creationId xmlns:a16="http://schemas.microsoft.com/office/drawing/2014/main" id="{225E2DB1-0AEB-823F-DC2B-F971E5510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3048" y="1527156"/>
                <a:ext cx="122654" cy="80221"/>
              </a:xfrm>
              <a:custGeom>
                <a:avLst/>
                <a:gdLst>
                  <a:gd name="T0" fmla="*/ 13 w 70"/>
                  <a:gd name="T1" fmla="*/ 0 h 45"/>
                  <a:gd name="T2" fmla="*/ 31 w 70"/>
                  <a:gd name="T3" fmla="*/ 2 h 45"/>
                  <a:gd name="T4" fmla="*/ 48 w 70"/>
                  <a:gd name="T5" fmla="*/ 7 h 45"/>
                  <a:gd name="T6" fmla="*/ 64 w 70"/>
                  <a:gd name="T7" fmla="*/ 25 h 45"/>
                  <a:gd name="T8" fmla="*/ 69 w 70"/>
                  <a:gd name="T9" fmla="*/ 40 h 45"/>
                  <a:gd name="T10" fmla="*/ 39 w 70"/>
                  <a:gd name="T11" fmla="*/ 44 h 45"/>
                  <a:gd name="T12" fmla="*/ 31 w 70"/>
                  <a:gd name="T13" fmla="*/ 29 h 45"/>
                  <a:gd name="T14" fmla="*/ 13 w 70"/>
                  <a:gd name="T15" fmla="*/ 27 h 45"/>
                  <a:gd name="T16" fmla="*/ 0 w 70"/>
                  <a:gd name="T17" fmla="*/ 9 h 45"/>
                  <a:gd name="T18" fmla="*/ 13 w 70"/>
                  <a:gd name="T1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0" h="45">
                    <a:moveTo>
                      <a:pt x="13" y="0"/>
                    </a:moveTo>
                    <a:lnTo>
                      <a:pt x="31" y="2"/>
                    </a:lnTo>
                    <a:lnTo>
                      <a:pt x="48" y="7"/>
                    </a:lnTo>
                    <a:lnTo>
                      <a:pt x="64" y="25"/>
                    </a:lnTo>
                    <a:lnTo>
                      <a:pt x="69" y="40"/>
                    </a:lnTo>
                    <a:lnTo>
                      <a:pt x="39" y="44"/>
                    </a:lnTo>
                    <a:lnTo>
                      <a:pt x="31" y="29"/>
                    </a:lnTo>
                    <a:lnTo>
                      <a:pt x="13" y="27"/>
                    </a:lnTo>
                    <a:lnTo>
                      <a:pt x="0" y="9"/>
                    </a:lnTo>
                    <a:lnTo>
                      <a:pt x="13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43" name="Freeform 81">
                <a:extLst>
                  <a:ext uri="{FF2B5EF4-FFF2-40B4-BE49-F238E27FC236}">
                    <a16:creationId xmlns:a16="http://schemas.microsoft.com/office/drawing/2014/main" id="{825742A3-C9A8-4841-ED0A-53E017BD6B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3048" y="1772537"/>
                <a:ext cx="117936" cy="122690"/>
              </a:xfrm>
              <a:custGeom>
                <a:avLst/>
                <a:gdLst>
                  <a:gd name="T0" fmla="*/ 23 w 67"/>
                  <a:gd name="T1" fmla="*/ 5 h 70"/>
                  <a:gd name="T2" fmla="*/ 28 w 67"/>
                  <a:gd name="T3" fmla="*/ 21 h 70"/>
                  <a:gd name="T4" fmla="*/ 25 w 67"/>
                  <a:gd name="T5" fmla="*/ 38 h 70"/>
                  <a:gd name="T6" fmla="*/ 3 w 67"/>
                  <a:gd name="T7" fmla="*/ 26 h 70"/>
                  <a:gd name="T8" fmla="*/ 0 w 67"/>
                  <a:gd name="T9" fmla="*/ 41 h 70"/>
                  <a:gd name="T10" fmla="*/ 21 w 67"/>
                  <a:gd name="T11" fmla="*/ 53 h 70"/>
                  <a:gd name="T12" fmla="*/ 31 w 67"/>
                  <a:gd name="T13" fmla="*/ 66 h 70"/>
                  <a:gd name="T14" fmla="*/ 53 w 67"/>
                  <a:gd name="T15" fmla="*/ 69 h 70"/>
                  <a:gd name="T16" fmla="*/ 66 w 67"/>
                  <a:gd name="T17" fmla="*/ 46 h 70"/>
                  <a:gd name="T18" fmla="*/ 58 w 67"/>
                  <a:gd name="T19" fmla="*/ 28 h 70"/>
                  <a:gd name="T20" fmla="*/ 61 w 67"/>
                  <a:gd name="T21" fmla="*/ 0 h 70"/>
                  <a:gd name="T22" fmla="*/ 23 w 67"/>
                  <a:gd name="T23" fmla="*/ 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7" h="70">
                    <a:moveTo>
                      <a:pt x="23" y="5"/>
                    </a:moveTo>
                    <a:lnTo>
                      <a:pt x="28" y="21"/>
                    </a:lnTo>
                    <a:lnTo>
                      <a:pt x="25" y="38"/>
                    </a:lnTo>
                    <a:lnTo>
                      <a:pt x="3" y="26"/>
                    </a:lnTo>
                    <a:lnTo>
                      <a:pt x="0" y="41"/>
                    </a:lnTo>
                    <a:lnTo>
                      <a:pt x="21" y="53"/>
                    </a:lnTo>
                    <a:lnTo>
                      <a:pt x="31" y="66"/>
                    </a:lnTo>
                    <a:lnTo>
                      <a:pt x="53" y="69"/>
                    </a:lnTo>
                    <a:lnTo>
                      <a:pt x="66" y="46"/>
                    </a:lnTo>
                    <a:lnTo>
                      <a:pt x="58" y="28"/>
                    </a:lnTo>
                    <a:lnTo>
                      <a:pt x="61" y="0"/>
                    </a:lnTo>
                    <a:lnTo>
                      <a:pt x="23" y="5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44" name="Freeform 82">
                <a:extLst>
                  <a:ext uri="{FF2B5EF4-FFF2-40B4-BE49-F238E27FC236}">
                    <a16:creationId xmlns:a16="http://schemas.microsoft.com/office/drawing/2014/main" id="{5A804902-0310-1D55-6D30-4A21A414C3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1353" y="1951853"/>
                <a:ext cx="72334" cy="56626"/>
              </a:xfrm>
              <a:custGeom>
                <a:avLst/>
                <a:gdLst>
                  <a:gd name="T0" fmla="*/ 20 w 42"/>
                  <a:gd name="T1" fmla="*/ 0 h 32"/>
                  <a:gd name="T2" fmla="*/ 5 w 42"/>
                  <a:gd name="T3" fmla="*/ 10 h 32"/>
                  <a:gd name="T4" fmla="*/ 0 w 42"/>
                  <a:gd name="T5" fmla="*/ 28 h 32"/>
                  <a:gd name="T6" fmla="*/ 25 w 42"/>
                  <a:gd name="T7" fmla="*/ 31 h 32"/>
                  <a:gd name="T8" fmla="*/ 41 w 42"/>
                  <a:gd name="T9" fmla="*/ 21 h 32"/>
                  <a:gd name="T10" fmla="*/ 20 w 42"/>
                  <a:gd name="T1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32">
                    <a:moveTo>
                      <a:pt x="20" y="0"/>
                    </a:moveTo>
                    <a:lnTo>
                      <a:pt x="5" y="10"/>
                    </a:lnTo>
                    <a:lnTo>
                      <a:pt x="0" y="28"/>
                    </a:lnTo>
                    <a:lnTo>
                      <a:pt x="25" y="31"/>
                    </a:lnTo>
                    <a:lnTo>
                      <a:pt x="41" y="21"/>
                    </a:lnTo>
                    <a:lnTo>
                      <a:pt x="20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45" name="Freeform 83">
                <a:extLst>
                  <a:ext uri="{FF2B5EF4-FFF2-40B4-BE49-F238E27FC236}">
                    <a16:creationId xmlns:a16="http://schemas.microsoft.com/office/drawing/2014/main" id="{99F758FB-09F4-889E-7521-559F22D922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579" y="1767818"/>
                <a:ext cx="119509" cy="97523"/>
              </a:xfrm>
              <a:custGeom>
                <a:avLst/>
                <a:gdLst>
                  <a:gd name="T0" fmla="*/ 0 w 67"/>
                  <a:gd name="T1" fmla="*/ 54 h 55"/>
                  <a:gd name="T2" fmla="*/ 2 w 67"/>
                  <a:gd name="T3" fmla="*/ 31 h 55"/>
                  <a:gd name="T4" fmla="*/ 9 w 67"/>
                  <a:gd name="T5" fmla="*/ 10 h 55"/>
                  <a:gd name="T6" fmla="*/ 32 w 67"/>
                  <a:gd name="T7" fmla="*/ 0 h 55"/>
                  <a:gd name="T8" fmla="*/ 52 w 67"/>
                  <a:gd name="T9" fmla="*/ 3 h 55"/>
                  <a:gd name="T10" fmla="*/ 66 w 67"/>
                  <a:gd name="T11" fmla="*/ 8 h 55"/>
                  <a:gd name="T12" fmla="*/ 53 w 67"/>
                  <a:gd name="T13" fmla="*/ 23 h 55"/>
                  <a:gd name="T14" fmla="*/ 33 w 67"/>
                  <a:gd name="T15" fmla="*/ 39 h 55"/>
                  <a:gd name="T16" fmla="*/ 19 w 67"/>
                  <a:gd name="T17" fmla="*/ 39 h 55"/>
                  <a:gd name="T18" fmla="*/ 14 w 67"/>
                  <a:gd name="T19" fmla="*/ 54 h 55"/>
                  <a:gd name="T20" fmla="*/ 0 w 67"/>
                  <a:gd name="T21" fmla="*/ 5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" h="55">
                    <a:moveTo>
                      <a:pt x="0" y="54"/>
                    </a:moveTo>
                    <a:lnTo>
                      <a:pt x="2" y="31"/>
                    </a:lnTo>
                    <a:lnTo>
                      <a:pt x="9" y="10"/>
                    </a:lnTo>
                    <a:lnTo>
                      <a:pt x="32" y="0"/>
                    </a:lnTo>
                    <a:lnTo>
                      <a:pt x="52" y="3"/>
                    </a:lnTo>
                    <a:lnTo>
                      <a:pt x="66" y="8"/>
                    </a:lnTo>
                    <a:lnTo>
                      <a:pt x="53" y="23"/>
                    </a:lnTo>
                    <a:lnTo>
                      <a:pt x="33" y="39"/>
                    </a:lnTo>
                    <a:lnTo>
                      <a:pt x="19" y="39"/>
                    </a:lnTo>
                    <a:lnTo>
                      <a:pt x="14" y="54"/>
                    </a:lnTo>
                    <a:lnTo>
                      <a:pt x="0" y="54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46" name="Freeform 84">
                <a:extLst>
                  <a:ext uri="{FF2B5EF4-FFF2-40B4-BE49-F238E27FC236}">
                    <a16:creationId xmlns:a16="http://schemas.microsoft.com/office/drawing/2014/main" id="{51833B8D-EA99-BE7C-C869-62472BAE64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2950" y="1778829"/>
                <a:ext cx="570812" cy="511210"/>
              </a:xfrm>
              <a:custGeom>
                <a:avLst/>
                <a:gdLst>
                  <a:gd name="T0" fmla="*/ 47 w 323"/>
                  <a:gd name="T1" fmla="*/ 0 h 289"/>
                  <a:gd name="T2" fmla="*/ 17 w 323"/>
                  <a:gd name="T3" fmla="*/ 9 h 289"/>
                  <a:gd name="T4" fmla="*/ 0 w 323"/>
                  <a:gd name="T5" fmla="*/ 40 h 289"/>
                  <a:gd name="T6" fmla="*/ 3 w 323"/>
                  <a:gd name="T7" fmla="*/ 67 h 289"/>
                  <a:gd name="T8" fmla="*/ 25 w 323"/>
                  <a:gd name="T9" fmla="*/ 76 h 289"/>
                  <a:gd name="T10" fmla="*/ 15 w 323"/>
                  <a:gd name="T11" fmla="*/ 87 h 289"/>
                  <a:gd name="T12" fmla="*/ 20 w 323"/>
                  <a:gd name="T13" fmla="*/ 96 h 289"/>
                  <a:gd name="T14" fmla="*/ 68 w 323"/>
                  <a:gd name="T15" fmla="*/ 89 h 289"/>
                  <a:gd name="T16" fmla="*/ 97 w 323"/>
                  <a:gd name="T17" fmla="*/ 104 h 289"/>
                  <a:gd name="T18" fmla="*/ 120 w 323"/>
                  <a:gd name="T19" fmla="*/ 89 h 289"/>
                  <a:gd name="T20" fmla="*/ 147 w 323"/>
                  <a:gd name="T21" fmla="*/ 114 h 289"/>
                  <a:gd name="T22" fmla="*/ 145 w 323"/>
                  <a:gd name="T23" fmla="*/ 131 h 289"/>
                  <a:gd name="T24" fmla="*/ 170 w 323"/>
                  <a:gd name="T25" fmla="*/ 131 h 289"/>
                  <a:gd name="T26" fmla="*/ 185 w 323"/>
                  <a:gd name="T27" fmla="*/ 144 h 289"/>
                  <a:gd name="T28" fmla="*/ 187 w 323"/>
                  <a:gd name="T29" fmla="*/ 171 h 289"/>
                  <a:gd name="T30" fmla="*/ 160 w 323"/>
                  <a:gd name="T31" fmla="*/ 201 h 289"/>
                  <a:gd name="T32" fmla="*/ 115 w 323"/>
                  <a:gd name="T33" fmla="*/ 211 h 289"/>
                  <a:gd name="T34" fmla="*/ 105 w 323"/>
                  <a:gd name="T35" fmla="*/ 226 h 289"/>
                  <a:gd name="T36" fmla="*/ 123 w 323"/>
                  <a:gd name="T37" fmla="*/ 243 h 289"/>
                  <a:gd name="T38" fmla="*/ 160 w 323"/>
                  <a:gd name="T39" fmla="*/ 233 h 289"/>
                  <a:gd name="T40" fmla="*/ 197 w 323"/>
                  <a:gd name="T41" fmla="*/ 263 h 289"/>
                  <a:gd name="T42" fmla="*/ 247 w 323"/>
                  <a:gd name="T43" fmla="*/ 288 h 289"/>
                  <a:gd name="T44" fmla="*/ 230 w 323"/>
                  <a:gd name="T45" fmla="*/ 248 h 289"/>
                  <a:gd name="T46" fmla="*/ 264 w 323"/>
                  <a:gd name="T47" fmla="*/ 270 h 289"/>
                  <a:gd name="T48" fmla="*/ 275 w 323"/>
                  <a:gd name="T49" fmla="*/ 246 h 289"/>
                  <a:gd name="T50" fmla="*/ 267 w 323"/>
                  <a:gd name="T51" fmla="*/ 215 h 289"/>
                  <a:gd name="T52" fmla="*/ 242 w 323"/>
                  <a:gd name="T53" fmla="*/ 211 h 289"/>
                  <a:gd name="T54" fmla="*/ 245 w 323"/>
                  <a:gd name="T55" fmla="*/ 182 h 289"/>
                  <a:gd name="T56" fmla="*/ 258 w 323"/>
                  <a:gd name="T57" fmla="*/ 178 h 289"/>
                  <a:gd name="T58" fmla="*/ 297 w 323"/>
                  <a:gd name="T59" fmla="*/ 218 h 289"/>
                  <a:gd name="T60" fmla="*/ 312 w 323"/>
                  <a:gd name="T61" fmla="*/ 193 h 289"/>
                  <a:gd name="T62" fmla="*/ 322 w 323"/>
                  <a:gd name="T63" fmla="*/ 176 h 289"/>
                  <a:gd name="T64" fmla="*/ 297 w 323"/>
                  <a:gd name="T65" fmla="*/ 159 h 289"/>
                  <a:gd name="T66" fmla="*/ 270 w 323"/>
                  <a:gd name="T67" fmla="*/ 151 h 289"/>
                  <a:gd name="T68" fmla="*/ 250 w 323"/>
                  <a:gd name="T69" fmla="*/ 123 h 289"/>
                  <a:gd name="T70" fmla="*/ 264 w 323"/>
                  <a:gd name="T71" fmla="*/ 106 h 289"/>
                  <a:gd name="T72" fmla="*/ 253 w 323"/>
                  <a:gd name="T73" fmla="*/ 84 h 289"/>
                  <a:gd name="T74" fmla="*/ 212 w 323"/>
                  <a:gd name="T75" fmla="*/ 67 h 289"/>
                  <a:gd name="T76" fmla="*/ 187 w 323"/>
                  <a:gd name="T77" fmla="*/ 54 h 289"/>
                  <a:gd name="T78" fmla="*/ 168 w 323"/>
                  <a:gd name="T79" fmla="*/ 22 h 289"/>
                  <a:gd name="T80" fmla="*/ 117 w 323"/>
                  <a:gd name="T81" fmla="*/ 27 h 289"/>
                  <a:gd name="T82" fmla="*/ 103 w 323"/>
                  <a:gd name="T83" fmla="*/ 47 h 289"/>
                  <a:gd name="T84" fmla="*/ 109 w 323"/>
                  <a:gd name="T85" fmla="*/ 2 h 289"/>
                  <a:gd name="T86" fmla="*/ 75 w 323"/>
                  <a:gd name="T87" fmla="*/ 0 h 289"/>
                  <a:gd name="T88" fmla="*/ 58 w 323"/>
                  <a:gd name="T89" fmla="*/ 22 h 289"/>
                  <a:gd name="T90" fmla="*/ 55 w 323"/>
                  <a:gd name="T91" fmla="*/ 40 h 289"/>
                  <a:gd name="T92" fmla="*/ 37 w 323"/>
                  <a:gd name="T93" fmla="*/ 36 h 289"/>
                  <a:gd name="T94" fmla="*/ 47 w 323"/>
                  <a:gd name="T95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23" h="289">
                    <a:moveTo>
                      <a:pt x="47" y="0"/>
                    </a:moveTo>
                    <a:lnTo>
                      <a:pt x="17" y="9"/>
                    </a:lnTo>
                    <a:lnTo>
                      <a:pt x="0" y="40"/>
                    </a:lnTo>
                    <a:lnTo>
                      <a:pt x="3" y="67"/>
                    </a:lnTo>
                    <a:lnTo>
                      <a:pt x="25" y="76"/>
                    </a:lnTo>
                    <a:lnTo>
                      <a:pt x="15" y="87"/>
                    </a:lnTo>
                    <a:lnTo>
                      <a:pt x="20" y="96"/>
                    </a:lnTo>
                    <a:lnTo>
                      <a:pt x="68" y="89"/>
                    </a:lnTo>
                    <a:lnTo>
                      <a:pt x="97" y="104"/>
                    </a:lnTo>
                    <a:lnTo>
                      <a:pt x="120" y="89"/>
                    </a:lnTo>
                    <a:lnTo>
                      <a:pt x="147" y="114"/>
                    </a:lnTo>
                    <a:lnTo>
                      <a:pt x="145" y="131"/>
                    </a:lnTo>
                    <a:lnTo>
                      <a:pt x="170" y="131"/>
                    </a:lnTo>
                    <a:lnTo>
                      <a:pt x="185" y="144"/>
                    </a:lnTo>
                    <a:lnTo>
                      <a:pt x="187" y="171"/>
                    </a:lnTo>
                    <a:lnTo>
                      <a:pt x="160" y="201"/>
                    </a:lnTo>
                    <a:lnTo>
                      <a:pt x="115" y="211"/>
                    </a:lnTo>
                    <a:lnTo>
                      <a:pt x="105" y="226"/>
                    </a:lnTo>
                    <a:lnTo>
                      <a:pt x="123" y="243"/>
                    </a:lnTo>
                    <a:lnTo>
                      <a:pt x="160" y="233"/>
                    </a:lnTo>
                    <a:lnTo>
                      <a:pt x="197" y="263"/>
                    </a:lnTo>
                    <a:lnTo>
                      <a:pt x="247" y="288"/>
                    </a:lnTo>
                    <a:lnTo>
                      <a:pt x="230" y="248"/>
                    </a:lnTo>
                    <a:lnTo>
                      <a:pt x="264" y="270"/>
                    </a:lnTo>
                    <a:lnTo>
                      <a:pt x="275" y="246"/>
                    </a:lnTo>
                    <a:lnTo>
                      <a:pt x="267" y="215"/>
                    </a:lnTo>
                    <a:lnTo>
                      <a:pt x="242" y="211"/>
                    </a:lnTo>
                    <a:lnTo>
                      <a:pt x="245" y="182"/>
                    </a:lnTo>
                    <a:lnTo>
                      <a:pt x="258" y="178"/>
                    </a:lnTo>
                    <a:lnTo>
                      <a:pt x="297" y="218"/>
                    </a:lnTo>
                    <a:lnTo>
                      <a:pt x="312" y="193"/>
                    </a:lnTo>
                    <a:lnTo>
                      <a:pt x="322" y="176"/>
                    </a:lnTo>
                    <a:lnTo>
                      <a:pt x="297" y="159"/>
                    </a:lnTo>
                    <a:lnTo>
                      <a:pt x="270" y="151"/>
                    </a:lnTo>
                    <a:lnTo>
                      <a:pt x="250" y="123"/>
                    </a:lnTo>
                    <a:lnTo>
                      <a:pt x="264" y="106"/>
                    </a:lnTo>
                    <a:lnTo>
                      <a:pt x="253" y="84"/>
                    </a:lnTo>
                    <a:lnTo>
                      <a:pt x="212" y="67"/>
                    </a:lnTo>
                    <a:lnTo>
                      <a:pt x="187" y="54"/>
                    </a:lnTo>
                    <a:lnTo>
                      <a:pt x="168" y="22"/>
                    </a:lnTo>
                    <a:lnTo>
                      <a:pt x="117" y="27"/>
                    </a:lnTo>
                    <a:lnTo>
                      <a:pt x="103" y="47"/>
                    </a:lnTo>
                    <a:lnTo>
                      <a:pt x="109" y="2"/>
                    </a:lnTo>
                    <a:lnTo>
                      <a:pt x="75" y="0"/>
                    </a:lnTo>
                    <a:lnTo>
                      <a:pt x="58" y="22"/>
                    </a:lnTo>
                    <a:lnTo>
                      <a:pt x="55" y="40"/>
                    </a:lnTo>
                    <a:lnTo>
                      <a:pt x="37" y="36"/>
                    </a:lnTo>
                    <a:lnTo>
                      <a:pt x="47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47" name="Freeform 85">
                <a:extLst>
                  <a:ext uri="{FF2B5EF4-FFF2-40B4-BE49-F238E27FC236}">
                    <a16:creationId xmlns:a16="http://schemas.microsoft.com/office/drawing/2014/main" id="{26442BD8-98DC-785B-7BF6-1B4C8397BA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5235" y="2044658"/>
                <a:ext cx="47175" cy="53480"/>
              </a:xfrm>
              <a:custGeom>
                <a:avLst/>
                <a:gdLst>
                  <a:gd name="T0" fmla="*/ 3 w 27"/>
                  <a:gd name="T1" fmla="*/ 29 h 30"/>
                  <a:gd name="T2" fmla="*/ 2 w 27"/>
                  <a:gd name="T3" fmla="*/ 29 h 30"/>
                  <a:gd name="T4" fmla="*/ 1 w 27"/>
                  <a:gd name="T5" fmla="*/ 28 h 30"/>
                  <a:gd name="T6" fmla="*/ 0 w 27"/>
                  <a:gd name="T7" fmla="*/ 28 h 30"/>
                  <a:gd name="T8" fmla="*/ 0 w 27"/>
                  <a:gd name="T9" fmla="*/ 27 h 30"/>
                  <a:gd name="T10" fmla="*/ 1 w 27"/>
                  <a:gd name="T11" fmla="*/ 25 h 30"/>
                  <a:gd name="T12" fmla="*/ 2 w 27"/>
                  <a:gd name="T13" fmla="*/ 24 h 30"/>
                  <a:gd name="T14" fmla="*/ 2 w 27"/>
                  <a:gd name="T15" fmla="*/ 22 h 30"/>
                  <a:gd name="T16" fmla="*/ 3 w 27"/>
                  <a:gd name="T17" fmla="*/ 20 h 30"/>
                  <a:gd name="T18" fmla="*/ 3 w 27"/>
                  <a:gd name="T19" fmla="*/ 18 h 30"/>
                  <a:gd name="T20" fmla="*/ 3 w 27"/>
                  <a:gd name="T21" fmla="*/ 17 h 30"/>
                  <a:gd name="T22" fmla="*/ 3 w 27"/>
                  <a:gd name="T23" fmla="*/ 14 h 30"/>
                  <a:gd name="T24" fmla="*/ 3 w 27"/>
                  <a:gd name="T25" fmla="*/ 12 h 30"/>
                  <a:gd name="T26" fmla="*/ 4 w 27"/>
                  <a:gd name="T27" fmla="*/ 11 h 30"/>
                  <a:gd name="T28" fmla="*/ 4 w 27"/>
                  <a:gd name="T29" fmla="*/ 10 h 30"/>
                  <a:gd name="T30" fmla="*/ 5 w 27"/>
                  <a:gd name="T31" fmla="*/ 7 h 30"/>
                  <a:gd name="T32" fmla="*/ 6 w 27"/>
                  <a:gd name="T33" fmla="*/ 7 h 30"/>
                  <a:gd name="T34" fmla="*/ 7 w 27"/>
                  <a:gd name="T35" fmla="*/ 5 h 30"/>
                  <a:gd name="T36" fmla="*/ 7 w 27"/>
                  <a:gd name="T37" fmla="*/ 4 h 30"/>
                  <a:gd name="T38" fmla="*/ 9 w 27"/>
                  <a:gd name="T39" fmla="*/ 3 h 30"/>
                  <a:gd name="T40" fmla="*/ 10 w 27"/>
                  <a:gd name="T41" fmla="*/ 2 h 30"/>
                  <a:gd name="T42" fmla="*/ 11 w 27"/>
                  <a:gd name="T43" fmla="*/ 2 h 30"/>
                  <a:gd name="T44" fmla="*/ 12 w 27"/>
                  <a:gd name="T45" fmla="*/ 1 h 30"/>
                  <a:gd name="T46" fmla="*/ 14 w 27"/>
                  <a:gd name="T47" fmla="*/ 1 h 30"/>
                  <a:gd name="T48" fmla="*/ 15 w 27"/>
                  <a:gd name="T49" fmla="*/ 0 h 30"/>
                  <a:gd name="T50" fmla="*/ 16 w 27"/>
                  <a:gd name="T51" fmla="*/ 1 h 30"/>
                  <a:gd name="T52" fmla="*/ 18 w 27"/>
                  <a:gd name="T53" fmla="*/ 1 h 30"/>
                  <a:gd name="T54" fmla="*/ 19 w 27"/>
                  <a:gd name="T55" fmla="*/ 2 h 30"/>
                  <a:gd name="T56" fmla="*/ 21 w 27"/>
                  <a:gd name="T57" fmla="*/ 2 h 30"/>
                  <a:gd name="T58" fmla="*/ 23 w 27"/>
                  <a:gd name="T59" fmla="*/ 3 h 30"/>
                  <a:gd name="T60" fmla="*/ 23 w 27"/>
                  <a:gd name="T61" fmla="*/ 4 h 30"/>
                  <a:gd name="T62" fmla="*/ 23 w 27"/>
                  <a:gd name="T63" fmla="*/ 5 h 30"/>
                  <a:gd name="T64" fmla="*/ 24 w 27"/>
                  <a:gd name="T65" fmla="*/ 7 h 30"/>
                  <a:gd name="T66" fmla="*/ 25 w 27"/>
                  <a:gd name="T67" fmla="*/ 7 h 30"/>
                  <a:gd name="T68" fmla="*/ 26 w 27"/>
                  <a:gd name="T69" fmla="*/ 10 h 30"/>
                  <a:gd name="T70" fmla="*/ 26 w 27"/>
                  <a:gd name="T71" fmla="*/ 11 h 30"/>
                  <a:gd name="T72" fmla="*/ 26 w 27"/>
                  <a:gd name="T73" fmla="*/ 12 h 30"/>
                  <a:gd name="T74" fmla="*/ 26 w 27"/>
                  <a:gd name="T75" fmla="*/ 14 h 30"/>
                  <a:gd name="T76" fmla="*/ 25 w 27"/>
                  <a:gd name="T77" fmla="*/ 17 h 30"/>
                  <a:gd name="T78" fmla="*/ 23 w 27"/>
                  <a:gd name="T79" fmla="*/ 18 h 30"/>
                  <a:gd name="T80" fmla="*/ 22 w 27"/>
                  <a:gd name="T81" fmla="*/ 20 h 30"/>
                  <a:gd name="T82" fmla="*/ 19 w 27"/>
                  <a:gd name="T83" fmla="*/ 22 h 30"/>
                  <a:gd name="T84" fmla="*/ 16 w 27"/>
                  <a:gd name="T85" fmla="*/ 24 h 30"/>
                  <a:gd name="T86" fmla="*/ 15 w 27"/>
                  <a:gd name="T87" fmla="*/ 25 h 30"/>
                  <a:gd name="T88" fmla="*/ 11 w 27"/>
                  <a:gd name="T89" fmla="*/ 27 h 30"/>
                  <a:gd name="T90" fmla="*/ 9 w 27"/>
                  <a:gd name="T91" fmla="*/ 28 h 30"/>
                  <a:gd name="T92" fmla="*/ 7 w 27"/>
                  <a:gd name="T93" fmla="*/ 28 h 30"/>
                  <a:gd name="T94" fmla="*/ 4 w 27"/>
                  <a:gd name="T95" fmla="*/ 29 h 30"/>
                  <a:gd name="T96" fmla="*/ 3 w 27"/>
                  <a:gd name="T97" fmla="*/ 2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7" h="30">
                    <a:moveTo>
                      <a:pt x="3" y="29"/>
                    </a:moveTo>
                    <a:lnTo>
                      <a:pt x="2" y="29"/>
                    </a:lnTo>
                    <a:lnTo>
                      <a:pt x="1" y="28"/>
                    </a:lnTo>
                    <a:lnTo>
                      <a:pt x="0" y="28"/>
                    </a:lnTo>
                    <a:lnTo>
                      <a:pt x="0" y="27"/>
                    </a:lnTo>
                    <a:lnTo>
                      <a:pt x="1" y="25"/>
                    </a:lnTo>
                    <a:lnTo>
                      <a:pt x="2" y="24"/>
                    </a:lnTo>
                    <a:lnTo>
                      <a:pt x="2" y="22"/>
                    </a:lnTo>
                    <a:lnTo>
                      <a:pt x="3" y="20"/>
                    </a:lnTo>
                    <a:lnTo>
                      <a:pt x="3" y="18"/>
                    </a:lnTo>
                    <a:lnTo>
                      <a:pt x="3" y="17"/>
                    </a:lnTo>
                    <a:lnTo>
                      <a:pt x="3" y="14"/>
                    </a:lnTo>
                    <a:lnTo>
                      <a:pt x="3" y="12"/>
                    </a:lnTo>
                    <a:lnTo>
                      <a:pt x="4" y="11"/>
                    </a:lnTo>
                    <a:lnTo>
                      <a:pt x="4" y="10"/>
                    </a:lnTo>
                    <a:lnTo>
                      <a:pt x="5" y="7"/>
                    </a:lnTo>
                    <a:lnTo>
                      <a:pt x="6" y="7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9" y="3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2" y="1"/>
                    </a:lnTo>
                    <a:lnTo>
                      <a:pt x="14" y="1"/>
                    </a:lnTo>
                    <a:lnTo>
                      <a:pt x="15" y="0"/>
                    </a:lnTo>
                    <a:lnTo>
                      <a:pt x="16" y="1"/>
                    </a:lnTo>
                    <a:lnTo>
                      <a:pt x="18" y="1"/>
                    </a:lnTo>
                    <a:lnTo>
                      <a:pt x="19" y="2"/>
                    </a:lnTo>
                    <a:lnTo>
                      <a:pt x="21" y="2"/>
                    </a:lnTo>
                    <a:lnTo>
                      <a:pt x="23" y="3"/>
                    </a:lnTo>
                    <a:lnTo>
                      <a:pt x="23" y="4"/>
                    </a:lnTo>
                    <a:lnTo>
                      <a:pt x="23" y="5"/>
                    </a:lnTo>
                    <a:lnTo>
                      <a:pt x="24" y="7"/>
                    </a:lnTo>
                    <a:lnTo>
                      <a:pt x="25" y="7"/>
                    </a:lnTo>
                    <a:lnTo>
                      <a:pt x="26" y="10"/>
                    </a:lnTo>
                    <a:lnTo>
                      <a:pt x="26" y="11"/>
                    </a:lnTo>
                    <a:lnTo>
                      <a:pt x="26" y="12"/>
                    </a:lnTo>
                    <a:lnTo>
                      <a:pt x="26" y="14"/>
                    </a:lnTo>
                    <a:lnTo>
                      <a:pt x="25" y="17"/>
                    </a:lnTo>
                    <a:lnTo>
                      <a:pt x="23" y="18"/>
                    </a:lnTo>
                    <a:lnTo>
                      <a:pt x="22" y="20"/>
                    </a:lnTo>
                    <a:lnTo>
                      <a:pt x="19" y="22"/>
                    </a:lnTo>
                    <a:lnTo>
                      <a:pt x="16" y="24"/>
                    </a:lnTo>
                    <a:lnTo>
                      <a:pt x="15" y="25"/>
                    </a:lnTo>
                    <a:lnTo>
                      <a:pt x="11" y="27"/>
                    </a:lnTo>
                    <a:lnTo>
                      <a:pt x="9" y="28"/>
                    </a:lnTo>
                    <a:lnTo>
                      <a:pt x="7" y="28"/>
                    </a:lnTo>
                    <a:lnTo>
                      <a:pt x="4" y="29"/>
                    </a:lnTo>
                    <a:lnTo>
                      <a:pt x="3" y="29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48" name="Freeform 86">
                <a:extLst>
                  <a:ext uri="{FF2B5EF4-FFF2-40B4-BE49-F238E27FC236}">
                    <a16:creationId xmlns:a16="http://schemas.microsoft.com/office/drawing/2014/main" id="{8C218582-1EC6-56FA-9C58-C988881F4D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8503" y="1973875"/>
                <a:ext cx="26732" cy="53480"/>
              </a:xfrm>
              <a:custGeom>
                <a:avLst/>
                <a:gdLst>
                  <a:gd name="T0" fmla="*/ 7 w 15"/>
                  <a:gd name="T1" fmla="*/ 30 h 31"/>
                  <a:gd name="T2" fmla="*/ 6 w 15"/>
                  <a:gd name="T3" fmla="*/ 30 h 31"/>
                  <a:gd name="T4" fmla="*/ 4 w 15"/>
                  <a:gd name="T5" fmla="*/ 29 h 31"/>
                  <a:gd name="T6" fmla="*/ 4 w 15"/>
                  <a:gd name="T7" fmla="*/ 27 h 31"/>
                  <a:gd name="T8" fmla="*/ 3 w 15"/>
                  <a:gd name="T9" fmla="*/ 26 h 31"/>
                  <a:gd name="T10" fmla="*/ 2 w 15"/>
                  <a:gd name="T11" fmla="*/ 26 h 31"/>
                  <a:gd name="T12" fmla="*/ 2 w 15"/>
                  <a:gd name="T13" fmla="*/ 24 h 31"/>
                  <a:gd name="T14" fmla="*/ 2 w 15"/>
                  <a:gd name="T15" fmla="*/ 22 h 31"/>
                  <a:gd name="T16" fmla="*/ 1 w 15"/>
                  <a:gd name="T17" fmla="*/ 20 h 31"/>
                  <a:gd name="T18" fmla="*/ 1 w 15"/>
                  <a:gd name="T19" fmla="*/ 19 h 31"/>
                  <a:gd name="T20" fmla="*/ 1 w 15"/>
                  <a:gd name="T21" fmla="*/ 17 h 31"/>
                  <a:gd name="T22" fmla="*/ 0 w 15"/>
                  <a:gd name="T23" fmla="*/ 14 h 31"/>
                  <a:gd name="T24" fmla="*/ 1 w 15"/>
                  <a:gd name="T25" fmla="*/ 13 h 31"/>
                  <a:gd name="T26" fmla="*/ 1 w 15"/>
                  <a:gd name="T27" fmla="*/ 11 h 31"/>
                  <a:gd name="T28" fmla="*/ 1 w 15"/>
                  <a:gd name="T29" fmla="*/ 10 h 31"/>
                  <a:gd name="T30" fmla="*/ 2 w 15"/>
                  <a:gd name="T31" fmla="*/ 7 h 31"/>
                  <a:gd name="T32" fmla="*/ 2 w 15"/>
                  <a:gd name="T33" fmla="*/ 6 h 31"/>
                  <a:gd name="T34" fmla="*/ 2 w 15"/>
                  <a:gd name="T35" fmla="*/ 4 h 31"/>
                  <a:gd name="T36" fmla="*/ 3 w 15"/>
                  <a:gd name="T37" fmla="*/ 4 h 31"/>
                  <a:gd name="T38" fmla="*/ 4 w 15"/>
                  <a:gd name="T39" fmla="*/ 3 h 31"/>
                  <a:gd name="T40" fmla="*/ 4 w 15"/>
                  <a:gd name="T41" fmla="*/ 2 h 31"/>
                  <a:gd name="T42" fmla="*/ 6 w 15"/>
                  <a:gd name="T43" fmla="*/ 1 h 31"/>
                  <a:gd name="T44" fmla="*/ 7 w 15"/>
                  <a:gd name="T45" fmla="*/ 1 h 31"/>
                  <a:gd name="T46" fmla="*/ 7 w 15"/>
                  <a:gd name="T47" fmla="*/ 0 h 31"/>
                  <a:gd name="T48" fmla="*/ 8 w 15"/>
                  <a:gd name="T49" fmla="*/ 1 h 31"/>
                  <a:gd name="T50" fmla="*/ 9 w 15"/>
                  <a:gd name="T51" fmla="*/ 1 h 31"/>
                  <a:gd name="T52" fmla="*/ 11 w 15"/>
                  <a:gd name="T53" fmla="*/ 2 h 31"/>
                  <a:gd name="T54" fmla="*/ 11 w 15"/>
                  <a:gd name="T55" fmla="*/ 3 h 31"/>
                  <a:gd name="T56" fmla="*/ 12 w 15"/>
                  <a:gd name="T57" fmla="*/ 4 h 31"/>
                  <a:gd name="T58" fmla="*/ 13 w 15"/>
                  <a:gd name="T59" fmla="*/ 6 h 31"/>
                  <a:gd name="T60" fmla="*/ 13 w 15"/>
                  <a:gd name="T61" fmla="*/ 7 h 31"/>
                  <a:gd name="T62" fmla="*/ 14 w 15"/>
                  <a:gd name="T63" fmla="*/ 10 h 31"/>
                  <a:gd name="T64" fmla="*/ 14 w 15"/>
                  <a:gd name="T65" fmla="*/ 11 h 31"/>
                  <a:gd name="T66" fmla="*/ 14 w 15"/>
                  <a:gd name="T67" fmla="*/ 13 h 31"/>
                  <a:gd name="T68" fmla="*/ 14 w 15"/>
                  <a:gd name="T69" fmla="*/ 14 h 31"/>
                  <a:gd name="T70" fmla="*/ 14 w 15"/>
                  <a:gd name="T71" fmla="*/ 17 h 31"/>
                  <a:gd name="T72" fmla="*/ 14 w 15"/>
                  <a:gd name="T73" fmla="*/ 19 h 31"/>
                  <a:gd name="T74" fmla="*/ 14 w 15"/>
                  <a:gd name="T75" fmla="*/ 20 h 31"/>
                  <a:gd name="T76" fmla="*/ 13 w 15"/>
                  <a:gd name="T77" fmla="*/ 22 h 31"/>
                  <a:gd name="T78" fmla="*/ 13 w 15"/>
                  <a:gd name="T79" fmla="*/ 24 h 31"/>
                  <a:gd name="T80" fmla="*/ 12 w 15"/>
                  <a:gd name="T81" fmla="*/ 26 h 31"/>
                  <a:gd name="T82" fmla="*/ 11 w 15"/>
                  <a:gd name="T83" fmla="*/ 27 h 31"/>
                  <a:gd name="T84" fmla="*/ 11 w 15"/>
                  <a:gd name="T85" fmla="*/ 29 h 31"/>
                  <a:gd name="T86" fmla="*/ 9 w 15"/>
                  <a:gd name="T87" fmla="*/ 30 h 31"/>
                  <a:gd name="T88" fmla="*/ 8 w 15"/>
                  <a:gd name="T89" fmla="*/ 30 h 31"/>
                  <a:gd name="T90" fmla="*/ 7 w 15"/>
                  <a:gd name="T91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5" h="31">
                    <a:moveTo>
                      <a:pt x="7" y="30"/>
                    </a:moveTo>
                    <a:lnTo>
                      <a:pt x="6" y="30"/>
                    </a:lnTo>
                    <a:lnTo>
                      <a:pt x="4" y="29"/>
                    </a:lnTo>
                    <a:lnTo>
                      <a:pt x="4" y="27"/>
                    </a:lnTo>
                    <a:lnTo>
                      <a:pt x="3" y="26"/>
                    </a:lnTo>
                    <a:lnTo>
                      <a:pt x="2" y="26"/>
                    </a:lnTo>
                    <a:lnTo>
                      <a:pt x="2" y="24"/>
                    </a:lnTo>
                    <a:lnTo>
                      <a:pt x="2" y="22"/>
                    </a:lnTo>
                    <a:lnTo>
                      <a:pt x="1" y="20"/>
                    </a:lnTo>
                    <a:lnTo>
                      <a:pt x="1" y="19"/>
                    </a:lnTo>
                    <a:lnTo>
                      <a:pt x="1" y="17"/>
                    </a:lnTo>
                    <a:lnTo>
                      <a:pt x="0" y="14"/>
                    </a:lnTo>
                    <a:lnTo>
                      <a:pt x="1" y="13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1" y="2"/>
                    </a:lnTo>
                    <a:lnTo>
                      <a:pt x="11" y="3"/>
                    </a:lnTo>
                    <a:lnTo>
                      <a:pt x="12" y="4"/>
                    </a:lnTo>
                    <a:lnTo>
                      <a:pt x="13" y="6"/>
                    </a:lnTo>
                    <a:lnTo>
                      <a:pt x="13" y="7"/>
                    </a:lnTo>
                    <a:lnTo>
                      <a:pt x="14" y="10"/>
                    </a:lnTo>
                    <a:lnTo>
                      <a:pt x="14" y="11"/>
                    </a:lnTo>
                    <a:lnTo>
                      <a:pt x="14" y="13"/>
                    </a:lnTo>
                    <a:lnTo>
                      <a:pt x="14" y="14"/>
                    </a:lnTo>
                    <a:lnTo>
                      <a:pt x="14" y="17"/>
                    </a:lnTo>
                    <a:lnTo>
                      <a:pt x="14" y="19"/>
                    </a:lnTo>
                    <a:lnTo>
                      <a:pt x="14" y="20"/>
                    </a:lnTo>
                    <a:lnTo>
                      <a:pt x="13" y="22"/>
                    </a:lnTo>
                    <a:lnTo>
                      <a:pt x="13" y="24"/>
                    </a:lnTo>
                    <a:lnTo>
                      <a:pt x="12" y="26"/>
                    </a:lnTo>
                    <a:lnTo>
                      <a:pt x="11" y="27"/>
                    </a:lnTo>
                    <a:lnTo>
                      <a:pt x="11" y="29"/>
                    </a:lnTo>
                    <a:lnTo>
                      <a:pt x="9" y="30"/>
                    </a:lnTo>
                    <a:lnTo>
                      <a:pt x="8" y="30"/>
                    </a:lnTo>
                    <a:lnTo>
                      <a:pt x="7" y="3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49" name="Freeform 87">
                <a:extLst>
                  <a:ext uri="{FF2B5EF4-FFF2-40B4-BE49-F238E27FC236}">
                    <a16:creationId xmlns:a16="http://schemas.microsoft.com/office/drawing/2014/main" id="{E9B13F4A-18BF-FB91-CEC0-BC1D4D29EF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943" y="2161056"/>
                <a:ext cx="103784" cy="91231"/>
              </a:xfrm>
              <a:custGeom>
                <a:avLst/>
                <a:gdLst>
                  <a:gd name="T0" fmla="*/ 26 w 59"/>
                  <a:gd name="T1" fmla="*/ 0 h 51"/>
                  <a:gd name="T2" fmla="*/ 50 w 59"/>
                  <a:gd name="T3" fmla="*/ 8 h 51"/>
                  <a:gd name="T4" fmla="*/ 58 w 59"/>
                  <a:gd name="T5" fmla="*/ 23 h 51"/>
                  <a:gd name="T6" fmla="*/ 38 w 59"/>
                  <a:gd name="T7" fmla="*/ 31 h 51"/>
                  <a:gd name="T8" fmla="*/ 15 w 59"/>
                  <a:gd name="T9" fmla="*/ 50 h 51"/>
                  <a:gd name="T10" fmla="*/ 0 w 59"/>
                  <a:gd name="T11" fmla="*/ 31 h 51"/>
                  <a:gd name="T12" fmla="*/ 3 w 59"/>
                  <a:gd name="T13" fmla="*/ 10 h 51"/>
                  <a:gd name="T14" fmla="*/ 26 w 59"/>
                  <a:gd name="T15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9" h="51">
                    <a:moveTo>
                      <a:pt x="26" y="0"/>
                    </a:moveTo>
                    <a:lnTo>
                      <a:pt x="50" y="8"/>
                    </a:lnTo>
                    <a:lnTo>
                      <a:pt x="58" y="23"/>
                    </a:lnTo>
                    <a:lnTo>
                      <a:pt x="38" y="31"/>
                    </a:lnTo>
                    <a:lnTo>
                      <a:pt x="15" y="50"/>
                    </a:lnTo>
                    <a:lnTo>
                      <a:pt x="0" y="31"/>
                    </a:lnTo>
                    <a:lnTo>
                      <a:pt x="3" y="10"/>
                    </a:lnTo>
                    <a:lnTo>
                      <a:pt x="26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50" name="Freeform 88">
                <a:extLst>
                  <a:ext uri="{FF2B5EF4-FFF2-40B4-BE49-F238E27FC236}">
                    <a16:creationId xmlns:a16="http://schemas.microsoft.com/office/drawing/2014/main" id="{99076A52-B9BF-4854-82E6-6C2D636811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7766" y="1649846"/>
                <a:ext cx="124226" cy="81794"/>
              </a:xfrm>
              <a:custGeom>
                <a:avLst/>
                <a:gdLst>
                  <a:gd name="T0" fmla="*/ 30 w 71"/>
                  <a:gd name="T1" fmla="*/ 18 h 46"/>
                  <a:gd name="T2" fmla="*/ 50 w 71"/>
                  <a:gd name="T3" fmla="*/ 5 h 46"/>
                  <a:gd name="T4" fmla="*/ 70 w 71"/>
                  <a:gd name="T5" fmla="*/ 7 h 46"/>
                  <a:gd name="T6" fmla="*/ 68 w 71"/>
                  <a:gd name="T7" fmla="*/ 37 h 46"/>
                  <a:gd name="T8" fmla="*/ 26 w 71"/>
                  <a:gd name="T9" fmla="*/ 45 h 46"/>
                  <a:gd name="T10" fmla="*/ 13 w 71"/>
                  <a:gd name="T11" fmla="*/ 30 h 46"/>
                  <a:gd name="T12" fmla="*/ 0 w 71"/>
                  <a:gd name="T13" fmla="*/ 10 h 46"/>
                  <a:gd name="T14" fmla="*/ 10 w 71"/>
                  <a:gd name="T15" fmla="*/ 0 h 46"/>
                  <a:gd name="T16" fmla="*/ 22 w 71"/>
                  <a:gd name="T17" fmla="*/ 1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1" h="46">
                    <a:moveTo>
                      <a:pt x="30" y="18"/>
                    </a:moveTo>
                    <a:lnTo>
                      <a:pt x="50" y="5"/>
                    </a:lnTo>
                    <a:lnTo>
                      <a:pt x="70" y="7"/>
                    </a:lnTo>
                    <a:lnTo>
                      <a:pt x="68" y="37"/>
                    </a:lnTo>
                    <a:lnTo>
                      <a:pt x="26" y="45"/>
                    </a:lnTo>
                    <a:lnTo>
                      <a:pt x="13" y="30"/>
                    </a:lnTo>
                    <a:lnTo>
                      <a:pt x="0" y="10"/>
                    </a:lnTo>
                    <a:lnTo>
                      <a:pt x="10" y="0"/>
                    </a:lnTo>
                    <a:lnTo>
                      <a:pt x="22" y="14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51" name="Freeform 89">
                <a:extLst>
                  <a:ext uri="{FF2B5EF4-FFF2-40B4-BE49-F238E27FC236}">
                    <a16:creationId xmlns:a16="http://schemas.microsoft.com/office/drawing/2014/main" id="{D7AE1428-FEBD-E7FE-9EAD-E2A81B6E89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6586" y="1541313"/>
                <a:ext cx="62899" cy="66064"/>
              </a:xfrm>
              <a:custGeom>
                <a:avLst/>
                <a:gdLst>
                  <a:gd name="T0" fmla="*/ 0 w 36"/>
                  <a:gd name="T1" fmla="*/ 7 h 37"/>
                  <a:gd name="T2" fmla="*/ 0 w 36"/>
                  <a:gd name="T3" fmla="*/ 25 h 37"/>
                  <a:gd name="T4" fmla="*/ 13 w 36"/>
                  <a:gd name="T5" fmla="*/ 36 h 37"/>
                  <a:gd name="T6" fmla="*/ 27 w 36"/>
                  <a:gd name="T7" fmla="*/ 34 h 37"/>
                  <a:gd name="T8" fmla="*/ 35 w 36"/>
                  <a:gd name="T9" fmla="*/ 17 h 37"/>
                  <a:gd name="T10" fmla="*/ 23 w 36"/>
                  <a:gd name="T11" fmla="*/ 0 h 37"/>
                  <a:gd name="T12" fmla="*/ 0 w 36"/>
                  <a:gd name="T13" fmla="*/ 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7">
                    <a:moveTo>
                      <a:pt x="0" y="7"/>
                    </a:moveTo>
                    <a:lnTo>
                      <a:pt x="0" y="25"/>
                    </a:lnTo>
                    <a:lnTo>
                      <a:pt x="13" y="36"/>
                    </a:lnTo>
                    <a:lnTo>
                      <a:pt x="27" y="34"/>
                    </a:lnTo>
                    <a:lnTo>
                      <a:pt x="35" y="17"/>
                    </a:lnTo>
                    <a:lnTo>
                      <a:pt x="23" y="0"/>
                    </a:lnTo>
                    <a:lnTo>
                      <a:pt x="0" y="7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 dirty="0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52" name="Freeform 90">
                <a:extLst>
                  <a:ext uri="{FF2B5EF4-FFF2-40B4-BE49-F238E27FC236}">
                    <a16:creationId xmlns:a16="http://schemas.microsoft.com/office/drawing/2014/main" id="{34D12897-1813-A27B-863B-F9ED8DAB2B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579" y="1475249"/>
                <a:ext cx="44030" cy="36178"/>
              </a:xfrm>
              <a:custGeom>
                <a:avLst/>
                <a:gdLst>
                  <a:gd name="T0" fmla="*/ 2 w 25"/>
                  <a:gd name="T1" fmla="*/ 0 h 21"/>
                  <a:gd name="T2" fmla="*/ 0 w 25"/>
                  <a:gd name="T3" fmla="*/ 20 h 21"/>
                  <a:gd name="T4" fmla="*/ 19 w 25"/>
                  <a:gd name="T5" fmla="*/ 20 h 21"/>
                  <a:gd name="T6" fmla="*/ 24 w 25"/>
                  <a:gd name="T7" fmla="*/ 5 h 21"/>
                  <a:gd name="T8" fmla="*/ 2 w 25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1">
                    <a:moveTo>
                      <a:pt x="2" y="0"/>
                    </a:moveTo>
                    <a:lnTo>
                      <a:pt x="0" y="20"/>
                    </a:lnTo>
                    <a:lnTo>
                      <a:pt x="19" y="20"/>
                    </a:lnTo>
                    <a:lnTo>
                      <a:pt x="24" y="5"/>
                    </a:lnTo>
                    <a:lnTo>
                      <a:pt x="2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53" name="Freeform 91">
                <a:extLst>
                  <a:ext uri="{FF2B5EF4-FFF2-40B4-BE49-F238E27FC236}">
                    <a16:creationId xmlns:a16="http://schemas.microsoft.com/office/drawing/2014/main" id="{85989D65-2652-F3F4-59FB-7FAEE37D3C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783" y="1418622"/>
                <a:ext cx="146241" cy="155722"/>
              </a:xfrm>
              <a:custGeom>
                <a:avLst/>
                <a:gdLst>
                  <a:gd name="T0" fmla="*/ 27 w 83"/>
                  <a:gd name="T1" fmla="*/ 0 h 89"/>
                  <a:gd name="T2" fmla="*/ 15 w 83"/>
                  <a:gd name="T3" fmla="*/ 18 h 89"/>
                  <a:gd name="T4" fmla="*/ 0 w 83"/>
                  <a:gd name="T5" fmla="*/ 35 h 89"/>
                  <a:gd name="T6" fmla="*/ 2 w 83"/>
                  <a:gd name="T7" fmla="*/ 56 h 89"/>
                  <a:gd name="T8" fmla="*/ 20 w 83"/>
                  <a:gd name="T9" fmla="*/ 56 h 89"/>
                  <a:gd name="T10" fmla="*/ 17 w 83"/>
                  <a:gd name="T11" fmla="*/ 67 h 89"/>
                  <a:gd name="T12" fmla="*/ 22 w 83"/>
                  <a:gd name="T13" fmla="*/ 83 h 89"/>
                  <a:gd name="T14" fmla="*/ 67 w 83"/>
                  <a:gd name="T15" fmla="*/ 88 h 89"/>
                  <a:gd name="T16" fmla="*/ 80 w 83"/>
                  <a:gd name="T17" fmla="*/ 70 h 89"/>
                  <a:gd name="T18" fmla="*/ 82 w 83"/>
                  <a:gd name="T19" fmla="*/ 43 h 89"/>
                  <a:gd name="T20" fmla="*/ 65 w 83"/>
                  <a:gd name="T21" fmla="*/ 20 h 89"/>
                  <a:gd name="T22" fmla="*/ 27 w 83"/>
                  <a:gd name="T23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" h="89">
                    <a:moveTo>
                      <a:pt x="27" y="0"/>
                    </a:moveTo>
                    <a:lnTo>
                      <a:pt x="15" y="18"/>
                    </a:lnTo>
                    <a:lnTo>
                      <a:pt x="0" y="35"/>
                    </a:lnTo>
                    <a:lnTo>
                      <a:pt x="2" y="56"/>
                    </a:lnTo>
                    <a:lnTo>
                      <a:pt x="20" y="56"/>
                    </a:lnTo>
                    <a:lnTo>
                      <a:pt x="17" y="67"/>
                    </a:lnTo>
                    <a:lnTo>
                      <a:pt x="22" y="83"/>
                    </a:lnTo>
                    <a:lnTo>
                      <a:pt x="67" y="88"/>
                    </a:lnTo>
                    <a:lnTo>
                      <a:pt x="80" y="70"/>
                    </a:lnTo>
                    <a:lnTo>
                      <a:pt x="82" y="43"/>
                    </a:lnTo>
                    <a:lnTo>
                      <a:pt x="65" y="20"/>
                    </a:lnTo>
                    <a:lnTo>
                      <a:pt x="27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54" name="Freeform 92">
                <a:extLst>
                  <a:ext uri="{FF2B5EF4-FFF2-40B4-BE49-F238E27FC236}">
                    <a16:creationId xmlns:a16="http://schemas.microsoft.com/office/drawing/2014/main" id="{A3673D9C-9914-CD2B-455E-06207C0EE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1697" y="1328964"/>
                <a:ext cx="621131" cy="355487"/>
              </a:xfrm>
              <a:custGeom>
                <a:avLst/>
                <a:gdLst>
                  <a:gd name="T0" fmla="*/ 27 w 353"/>
                  <a:gd name="T1" fmla="*/ 37 h 201"/>
                  <a:gd name="T2" fmla="*/ 34 w 353"/>
                  <a:gd name="T3" fmla="*/ 53 h 201"/>
                  <a:gd name="T4" fmla="*/ 47 w 353"/>
                  <a:gd name="T5" fmla="*/ 68 h 201"/>
                  <a:gd name="T6" fmla="*/ 59 w 353"/>
                  <a:gd name="T7" fmla="*/ 72 h 201"/>
                  <a:gd name="T8" fmla="*/ 85 w 353"/>
                  <a:gd name="T9" fmla="*/ 80 h 201"/>
                  <a:gd name="T10" fmla="*/ 107 w 353"/>
                  <a:gd name="T11" fmla="*/ 69 h 201"/>
                  <a:gd name="T12" fmla="*/ 137 w 353"/>
                  <a:gd name="T13" fmla="*/ 62 h 201"/>
                  <a:gd name="T14" fmla="*/ 148 w 353"/>
                  <a:gd name="T15" fmla="*/ 58 h 201"/>
                  <a:gd name="T16" fmla="*/ 148 w 353"/>
                  <a:gd name="T17" fmla="*/ 75 h 201"/>
                  <a:gd name="T18" fmla="*/ 115 w 353"/>
                  <a:gd name="T19" fmla="*/ 82 h 201"/>
                  <a:gd name="T20" fmla="*/ 95 w 353"/>
                  <a:gd name="T21" fmla="*/ 92 h 201"/>
                  <a:gd name="T22" fmla="*/ 112 w 353"/>
                  <a:gd name="T23" fmla="*/ 100 h 201"/>
                  <a:gd name="T24" fmla="*/ 80 w 353"/>
                  <a:gd name="T25" fmla="*/ 100 h 201"/>
                  <a:gd name="T26" fmla="*/ 64 w 353"/>
                  <a:gd name="T27" fmla="*/ 90 h 201"/>
                  <a:gd name="T28" fmla="*/ 62 w 353"/>
                  <a:gd name="T29" fmla="*/ 109 h 201"/>
                  <a:gd name="T30" fmla="*/ 75 w 353"/>
                  <a:gd name="T31" fmla="*/ 127 h 201"/>
                  <a:gd name="T32" fmla="*/ 59 w 353"/>
                  <a:gd name="T33" fmla="*/ 140 h 201"/>
                  <a:gd name="T34" fmla="*/ 47 w 353"/>
                  <a:gd name="T35" fmla="*/ 149 h 201"/>
                  <a:gd name="T36" fmla="*/ 32 w 353"/>
                  <a:gd name="T37" fmla="*/ 160 h 201"/>
                  <a:gd name="T38" fmla="*/ 25 w 353"/>
                  <a:gd name="T39" fmla="*/ 172 h 201"/>
                  <a:gd name="T40" fmla="*/ 0 w 353"/>
                  <a:gd name="T41" fmla="*/ 167 h 201"/>
                  <a:gd name="T42" fmla="*/ 12 w 353"/>
                  <a:gd name="T43" fmla="*/ 189 h 201"/>
                  <a:gd name="T44" fmla="*/ 81 w 353"/>
                  <a:gd name="T45" fmla="*/ 200 h 201"/>
                  <a:gd name="T46" fmla="*/ 121 w 353"/>
                  <a:gd name="T47" fmla="*/ 192 h 201"/>
                  <a:gd name="T48" fmla="*/ 140 w 353"/>
                  <a:gd name="T49" fmla="*/ 172 h 201"/>
                  <a:gd name="T50" fmla="*/ 125 w 353"/>
                  <a:gd name="T51" fmla="*/ 153 h 201"/>
                  <a:gd name="T52" fmla="*/ 140 w 353"/>
                  <a:gd name="T53" fmla="*/ 147 h 201"/>
                  <a:gd name="T54" fmla="*/ 157 w 353"/>
                  <a:gd name="T55" fmla="*/ 142 h 201"/>
                  <a:gd name="T56" fmla="*/ 182 w 353"/>
                  <a:gd name="T57" fmla="*/ 117 h 201"/>
                  <a:gd name="T58" fmla="*/ 189 w 353"/>
                  <a:gd name="T59" fmla="*/ 105 h 201"/>
                  <a:gd name="T60" fmla="*/ 210 w 353"/>
                  <a:gd name="T61" fmla="*/ 92 h 201"/>
                  <a:gd name="T62" fmla="*/ 237 w 353"/>
                  <a:gd name="T63" fmla="*/ 100 h 201"/>
                  <a:gd name="T64" fmla="*/ 287 w 353"/>
                  <a:gd name="T65" fmla="*/ 58 h 201"/>
                  <a:gd name="T66" fmla="*/ 277 w 353"/>
                  <a:gd name="T67" fmla="*/ 40 h 201"/>
                  <a:gd name="T68" fmla="*/ 322 w 353"/>
                  <a:gd name="T69" fmla="*/ 32 h 201"/>
                  <a:gd name="T70" fmla="*/ 352 w 353"/>
                  <a:gd name="T71" fmla="*/ 20 h 201"/>
                  <a:gd name="T72" fmla="*/ 335 w 353"/>
                  <a:gd name="T73" fmla="*/ 3 h 201"/>
                  <a:gd name="T74" fmla="*/ 305 w 353"/>
                  <a:gd name="T75" fmla="*/ 3 h 201"/>
                  <a:gd name="T76" fmla="*/ 230 w 353"/>
                  <a:gd name="T77" fmla="*/ 0 h 201"/>
                  <a:gd name="T78" fmla="*/ 204 w 353"/>
                  <a:gd name="T79" fmla="*/ 20 h 201"/>
                  <a:gd name="T80" fmla="*/ 182 w 353"/>
                  <a:gd name="T81" fmla="*/ 0 h 201"/>
                  <a:gd name="T82" fmla="*/ 180 w 353"/>
                  <a:gd name="T83" fmla="*/ 10 h 201"/>
                  <a:gd name="T84" fmla="*/ 137 w 353"/>
                  <a:gd name="T85" fmla="*/ 7 h 201"/>
                  <a:gd name="T86" fmla="*/ 117 w 353"/>
                  <a:gd name="T87" fmla="*/ 30 h 201"/>
                  <a:gd name="T88" fmla="*/ 97 w 353"/>
                  <a:gd name="T89" fmla="*/ 30 h 201"/>
                  <a:gd name="T90" fmla="*/ 87 w 353"/>
                  <a:gd name="T91" fmla="*/ 18 h 201"/>
                  <a:gd name="T92" fmla="*/ 64 w 353"/>
                  <a:gd name="T93" fmla="*/ 22 h 201"/>
                  <a:gd name="T94" fmla="*/ 59 w 353"/>
                  <a:gd name="T95" fmla="*/ 32 h 201"/>
                  <a:gd name="T96" fmla="*/ 27 w 353"/>
                  <a:gd name="T97" fmla="*/ 37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53" h="201">
                    <a:moveTo>
                      <a:pt x="27" y="37"/>
                    </a:moveTo>
                    <a:lnTo>
                      <a:pt x="34" y="53"/>
                    </a:lnTo>
                    <a:lnTo>
                      <a:pt x="47" y="68"/>
                    </a:lnTo>
                    <a:lnTo>
                      <a:pt x="59" y="72"/>
                    </a:lnTo>
                    <a:lnTo>
                      <a:pt x="85" y="80"/>
                    </a:lnTo>
                    <a:lnTo>
                      <a:pt x="107" y="69"/>
                    </a:lnTo>
                    <a:lnTo>
                      <a:pt x="137" y="62"/>
                    </a:lnTo>
                    <a:lnTo>
                      <a:pt x="148" y="58"/>
                    </a:lnTo>
                    <a:lnTo>
                      <a:pt x="148" y="75"/>
                    </a:lnTo>
                    <a:lnTo>
                      <a:pt x="115" y="82"/>
                    </a:lnTo>
                    <a:lnTo>
                      <a:pt x="95" y="92"/>
                    </a:lnTo>
                    <a:lnTo>
                      <a:pt x="112" y="100"/>
                    </a:lnTo>
                    <a:lnTo>
                      <a:pt x="80" y="100"/>
                    </a:lnTo>
                    <a:lnTo>
                      <a:pt x="64" y="90"/>
                    </a:lnTo>
                    <a:lnTo>
                      <a:pt x="62" y="109"/>
                    </a:lnTo>
                    <a:lnTo>
                      <a:pt x="75" y="127"/>
                    </a:lnTo>
                    <a:lnTo>
                      <a:pt x="59" y="140"/>
                    </a:lnTo>
                    <a:lnTo>
                      <a:pt x="47" y="149"/>
                    </a:lnTo>
                    <a:lnTo>
                      <a:pt x="32" y="160"/>
                    </a:lnTo>
                    <a:lnTo>
                      <a:pt x="25" y="172"/>
                    </a:lnTo>
                    <a:lnTo>
                      <a:pt x="0" y="167"/>
                    </a:lnTo>
                    <a:lnTo>
                      <a:pt x="12" y="189"/>
                    </a:lnTo>
                    <a:lnTo>
                      <a:pt x="81" y="200"/>
                    </a:lnTo>
                    <a:lnTo>
                      <a:pt x="121" y="192"/>
                    </a:lnTo>
                    <a:lnTo>
                      <a:pt x="140" y="172"/>
                    </a:lnTo>
                    <a:lnTo>
                      <a:pt x="125" y="153"/>
                    </a:lnTo>
                    <a:lnTo>
                      <a:pt x="140" y="147"/>
                    </a:lnTo>
                    <a:lnTo>
                      <a:pt x="157" y="142"/>
                    </a:lnTo>
                    <a:lnTo>
                      <a:pt x="182" y="117"/>
                    </a:lnTo>
                    <a:lnTo>
                      <a:pt x="189" y="105"/>
                    </a:lnTo>
                    <a:lnTo>
                      <a:pt x="210" y="92"/>
                    </a:lnTo>
                    <a:lnTo>
                      <a:pt x="237" y="100"/>
                    </a:lnTo>
                    <a:lnTo>
                      <a:pt x="287" y="58"/>
                    </a:lnTo>
                    <a:lnTo>
                      <a:pt x="277" y="40"/>
                    </a:lnTo>
                    <a:lnTo>
                      <a:pt x="322" y="32"/>
                    </a:lnTo>
                    <a:lnTo>
                      <a:pt x="352" y="20"/>
                    </a:lnTo>
                    <a:lnTo>
                      <a:pt x="335" y="3"/>
                    </a:lnTo>
                    <a:lnTo>
                      <a:pt x="305" y="3"/>
                    </a:lnTo>
                    <a:lnTo>
                      <a:pt x="230" y="0"/>
                    </a:lnTo>
                    <a:lnTo>
                      <a:pt x="204" y="20"/>
                    </a:lnTo>
                    <a:lnTo>
                      <a:pt x="182" y="0"/>
                    </a:lnTo>
                    <a:lnTo>
                      <a:pt x="180" y="10"/>
                    </a:lnTo>
                    <a:lnTo>
                      <a:pt x="137" y="7"/>
                    </a:lnTo>
                    <a:lnTo>
                      <a:pt x="117" y="30"/>
                    </a:lnTo>
                    <a:lnTo>
                      <a:pt x="97" y="30"/>
                    </a:lnTo>
                    <a:lnTo>
                      <a:pt x="87" y="18"/>
                    </a:lnTo>
                    <a:lnTo>
                      <a:pt x="64" y="22"/>
                    </a:lnTo>
                    <a:lnTo>
                      <a:pt x="59" y="32"/>
                    </a:lnTo>
                    <a:lnTo>
                      <a:pt x="27" y="37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55" name="Freeform 93">
                <a:extLst>
                  <a:ext uri="{FF2B5EF4-FFF2-40B4-BE49-F238E27FC236}">
                    <a16:creationId xmlns:a16="http://schemas.microsoft.com/office/drawing/2014/main" id="{71288744-0019-B7F4-0390-447EFD55E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7913" y="1627825"/>
                <a:ext cx="279902" cy="132128"/>
              </a:xfrm>
              <a:custGeom>
                <a:avLst/>
                <a:gdLst>
                  <a:gd name="T0" fmla="*/ 20 w 160"/>
                  <a:gd name="T1" fmla="*/ 0 h 75"/>
                  <a:gd name="T2" fmla="*/ 0 w 160"/>
                  <a:gd name="T3" fmla="*/ 18 h 75"/>
                  <a:gd name="T4" fmla="*/ 13 w 160"/>
                  <a:gd name="T5" fmla="*/ 35 h 75"/>
                  <a:gd name="T6" fmla="*/ 35 w 160"/>
                  <a:gd name="T7" fmla="*/ 61 h 75"/>
                  <a:gd name="T8" fmla="*/ 57 w 160"/>
                  <a:gd name="T9" fmla="*/ 71 h 75"/>
                  <a:gd name="T10" fmla="*/ 122 w 160"/>
                  <a:gd name="T11" fmla="*/ 64 h 75"/>
                  <a:gd name="T12" fmla="*/ 159 w 160"/>
                  <a:gd name="T13" fmla="*/ 74 h 75"/>
                  <a:gd name="T14" fmla="*/ 155 w 160"/>
                  <a:gd name="T15" fmla="*/ 46 h 75"/>
                  <a:gd name="T16" fmla="*/ 101 w 160"/>
                  <a:gd name="T17" fmla="*/ 43 h 75"/>
                  <a:gd name="T18" fmla="*/ 54 w 160"/>
                  <a:gd name="T19" fmla="*/ 31 h 75"/>
                  <a:gd name="T20" fmla="*/ 47 w 160"/>
                  <a:gd name="T21" fmla="*/ 3 h 75"/>
                  <a:gd name="T22" fmla="*/ 20 w 160"/>
                  <a:gd name="T23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0" h="75">
                    <a:moveTo>
                      <a:pt x="20" y="0"/>
                    </a:moveTo>
                    <a:lnTo>
                      <a:pt x="0" y="18"/>
                    </a:lnTo>
                    <a:lnTo>
                      <a:pt x="13" y="35"/>
                    </a:lnTo>
                    <a:lnTo>
                      <a:pt x="35" y="61"/>
                    </a:lnTo>
                    <a:lnTo>
                      <a:pt x="57" y="71"/>
                    </a:lnTo>
                    <a:lnTo>
                      <a:pt x="122" y="64"/>
                    </a:lnTo>
                    <a:lnTo>
                      <a:pt x="159" y="74"/>
                    </a:lnTo>
                    <a:lnTo>
                      <a:pt x="155" y="46"/>
                    </a:lnTo>
                    <a:lnTo>
                      <a:pt x="101" y="43"/>
                    </a:lnTo>
                    <a:lnTo>
                      <a:pt x="54" y="31"/>
                    </a:lnTo>
                    <a:lnTo>
                      <a:pt x="47" y="3"/>
                    </a:lnTo>
                    <a:lnTo>
                      <a:pt x="20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56" name="Freeform 94">
                <a:extLst>
                  <a:ext uri="{FF2B5EF4-FFF2-40B4-BE49-F238E27FC236}">
                    <a16:creationId xmlns:a16="http://schemas.microsoft.com/office/drawing/2014/main" id="{AA851000-8A3A-4837-C8A6-BE568BC686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1869" y="1703327"/>
                <a:ext cx="61327" cy="40897"/>
              </a:xfrm>
              <a:custGeom>
                <a:avLst/>
                <a:gdLst>
                  <a:gd name="T0" fmla="*/ 13 w 34"/>
                  <a:gd name="T1" fmla="*/ 0 h 23"/>
                  <a:gd name="T2" fmla="*/ 0 w 34"/>
                  <a:gd name="T3" fmla="*/ 15 h 23"/>
                  <a:gd name="T4" fmla="*/ 18 w 34"/>
                  <a:gd name="T5" fmla="*/ 22 h 23"/>
                  <a:gd name="T6" fmla="*/ 33 w 34"/>
                  <a:gd name="T7" fmla="*/ 15 h 23"/>
                  <a:gd name="T8" fmla="*/ 30 w 34"/>
                  <a:gd name="T9" fmla="*/ 2 h 23"/>
                  <a:gd name="T10" fmla="*/ 13 w 34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3">
                    <a:moveTo>
                      <a:pt x="13" y="0"/>
                    </a:moveTo>
                    <a:lnTo>
                      <a:pt x="0" y="15"/>
                    </a:lnTo>
                    <a:lnTo>
                      <a:pt x="18" y="22"/>
                    </a:lnTo>
                    <a:lnTo>
                      <a:pt x="33" y="15"/>
                    </a:lnTo>
                    <a:lnTo>
                      <a:pt x="30" y="2"/>
                    </a:lnTo>
                    <a:lnTo>
                      <a:pt x="13" y="0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57" name="Freeform 95">
                <a:extLst>
                  <a:ext uri="{FF2B5EF4-FFF2-40B4-BE49-F238E27FC236}">
                    <a16:creationId xmlns:a16="http://schemas.microsoft.com/office/drawing/2014/main" id="{6814900D-F879-9E91-B4AD-2D26DB7B46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4376" y="1289640"/>
                <a:ext cx="1270567" cy="1072754"/>
              </a:xfrm>
              <a:custGeom>
                <a:avLst/>
                <a:gdLst>
                  <a:gd name="T0" fmla="*/ 138 w 720"/>
                  <a:gd name="T1" fmla="*/ 83 h 608"/>
                  <a:gd name="T2" fmla="*/ 93 w 720"/>
                  <a:gd name="T3" fmla="*/ 123 h 608"/>
                  <a:gd name="T4" fmla="*/ 31 w 720"/>
                  <a:gd name="T5" fmla="*/ 155 h 608"/>
                  <a:gd name="T6" fmla="*/ 3 w 720"/>
                  <a:gd name="T7" fmla="*/ 175 h 608"/>
                  <a:gd name="T8" fmla="*/ 65 w 720"/>
                  <a:gd name="T9" fmla="*/ 187 h 608"/>
                  <a:gd name="T10" fmla="*/ 20 w 720"/>
                  <a:gd name="T11" fmla="*/ 195 h 608"/>
                  <a:gd name="T12" fmla="*/ 143 w 720"/>
                  <a:gd name="T13" fmla="*/ 220 h 608"/>
                  <a:gd name="T14" fmla="*/ 180 w 720"/>
                  <a:gd name="T15" fmla="*/ 285 h 608"/>
                  <a:gd name="T16" fmla="*/ 190 w 720"/>
                  <a:gd name="T17" fmla="*/ 342 h 608"/>
                  <a:gd name="T18" fmla="*/ 219 w 720"/>
                  <a:gd name="T19" fmla="*/ 354 h 608"/>
                  <a:gd name="T20" fmla="*/ 227 w 720"/>
                  <a:gd name="T21" fmla="*/ 377 h 608"/>
                  <a:gd name="T22" fmla="*/ 195 w 720"/>
                  <a:gd name="T23" fmla="*/ 422 h 608"/>
                  <a:gd name="T24" fmla="*/ 200 w 720"/>
                  <a:gd name="T25" fmla="*/ 490 h 608"/>
                  <a:gd name="T26" fmla="*/ 240 w 720"/>
                  <a:gd name="T27" fmla="*/ 582 h 608"/>
                  <a:gd name="T28" fmla="*/ 278 w 720"/>
                  <a:gd name="T29" fmla="*/ 607 h 608"/>
                  <a:gd name="T30" fmla="*/ 325 w 720"/>
                  <a:gd name="T31" fmla="*/ 540 h 608"/>
                  <a:gd name="T32" fmla="*/ 345 w 720"/>
                  <a:gd name="T33" fmla="*/ 485 h 608"/>
                  <a:gd name="T34" fmla="*/ 433 w 720"/>
                  <a:gd name="T35" fmla="*/ 465 h 608"/>
                  <a:gd name="T36" fmla="*/ 510 w 720"/>
                  <a:gd name="T37" fmla="*/ 425 h 608"/>
                  <a:gd name="T38" fmla="*/ 581 w 720"/>
                  <a:gd name="T39" fmla="*/ 367 h 608"/>
                  <a:gd name="T40" fmla="*/ 525 w 720"/>
                  <a:gd name="T41" fmla="*/ 354 h 608"/>
                  <a:gd name="T42" fmla="*/ 548 w 720"/>
                  <a:gd name="T43" fmla="*/ 332 h 608"/>
                  <a:gd name="T44" fmla="*/ 588 w 720"/>
                  <a:gd name="T45" fmla="*/ 358 h 608"/>
                  <a:gd name="T46" fmla="*/ 586 w 720"/>
                  <a:gd name="T47" fmla="*/ 318 h 608"/>
                  <a:gd name="T48" fmla="*/ 561 w 720"/>
                  <a:gd name="T49" fmla="*/ 290 h 608"/>
                  <a:gd name="T50" fmla="*/ 588 w 720"/>
                  <a:gd name="T51" fmla="*/ 298 h 608"/>
                  <a:gd name="T52" fmla="*/ 616 w 720"/>
                  <a:gd name="T53" fmla="*/ 280 h 608"/>
                  <a:gd name="T54" fmla="*/ 626 w 720"/>
                  <a:gd name="T55" fmla="*/ 267 h 608"/>
                  <a:gd name="T56" fmla="*/ 646 w 720"/>
                  <a:gd name="T57" fmla="*/ 237 h 608"/>
                  <a:gd name="T58" fmla="*/ 621 w 720"/>
                  <a:gd name="T59" fmla="*/ 210 h 608"/>
                  <a:gd name="T60" fmla="*/ 643 w 720"/>
                  <a:gd name="T61" fmla="*/ 195 h 608"/>
                  <a:gd name="T62" fmla="*/ 598 w 720"/>
                  <a:gd name="T63" fmla="*/ 168 h 608"/>
                  <a:gd name="T64" fmla="*/ 631 w 720"/>
                  <a:gd name="T65" fmla="*/ 128 h 608"/>
                  <a:gd name="T66" fmla="*/ 618 w 720"/>
                  <a:gd name="T67" fmla="*/ 105 h 608"/>
                  <a:gd name="T68" fmla="*/ 651 w 720"/>
                  <a:gd name="T69" fmla="*/ 95 h 608"/>
                  <a:gd name="T70" fmla="*/ 719 w 720"/>
                  <a:gd name="T71" fmla="*/ 63 h 608"/>
                  <a:gd name="T72" fmla="*/ 624 w 720"/>
                  <a:gd name="T73" fmla="*/ 68 h 608"/>
                  <a:gd name="T74" fmla="*/ 601 w 720"/>
                  <a:gd name="T75" fmla="*/ 50 h 608"/>
                  <a:gd name="T76" fmla="*/ 553 w 720"/>
                  <a:gd name="T77" fmla="*/ 45 h 608"/>
                  <a:gd name="T78" fmla="*/ 518 w 720"/>
                  <a:gd name="T79" fmla="*/ 37 h 608"/>
                  <a:gd name="T80" fmla="*/ 598 w 720"/>
                  <a:gd name="T81" fmla="*/ 23 h 608"/>
                  <a:gd name="T82" fmla="*/ 470 w 720"/>
                  <a:gd name="T83" fmla="*/ 20 h 608"/>
                  <a:gd name="T84" fmla="*/ 413 w 720"/>
                  <a:gd name="T85" fmla="*/ 3 h 608"/>
                  <a:gd name="T86" fmla="*/ 340 w 720"/>
                  <a:gd name="T87" fmla="*/ 15 h 608"/>
                  <a:gd name="T88" fmla="*/ 333 w 720"/>
                  <a:gd name="T89" fmla="*/ 58 h 608"/>
                  <a:gd name="T90" fmla="*/ 303 w 720"/>
                  <a:gd name="T91" fmla="*/ 41 h 608"/>
                  <a:gd name="T92" fmla="*/ 283 w 720"/>
                  <a:gd name="T93" fmla="*/ 65 h 608"/>
                  <a:gd name="T94" fmla="*/ 258 w 720"/>
                  <a:gd name="T95" fmla="*/ 45 h 608"/>
                  <a:gd name="T96" fmla="*/ 240 w 720"/>
                  <a:gd name="T97" fmla="*/ 55 h 608"/>
                  <a:gd name="T98" fmla="*/ 183 w 720"/>
                  <a:gd name="T99" fmla="*/ 50 h 608"/>
                  <a:gd name="T100" fmla="*/ 150 w 720"/>
                  <a:gd name="T101" fmla="*/ 65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20" h="608">
                    <a:moveTo>
                      <a:pt x="150" y="65"/>
                    </a:moveTo>
                    <a:lnTo>
                      <a:pt x="138" y="83"/>
                    </a:lnTo>
                    <a:lnTo>
                      <a:pt x="95" y="92"/>
                    </a:lnTo>
                    <a:lnTo>
                      <a:pt x="93" y="123"/>
                    </a:lnTo>
                    <a:lnTo>
                      <a:pt x="60" y="132"/>
                    </a:lnTo>
                    <a:lnTo>
                      <a:pt x="31" y="155"/>
                    </a:lnTo>
                    <a:lnTo>
                      <a:pt x="0" y="164"/>
                    </a:lnTo>
                    <a:lnTo>
                      <a:pt x="3" y="175"/>
                    </a:lnTo>
                    <a:lnTo>
                      <a:pt x="55" y="172"/>
                    </a:lnTo>
                    <a:lnTo>
                      <a:pt x="65" y="187"/>
                    </a:lnTo>
                    <a:lnTo>
                      <a:pt x="42" y="192"/>
                    </a:lnTo>
                    <a:lnTo>
                      <a:pt x="20" y="195"/>
                    </a:lnTo>
                    <a:lnTo>
                      <a:pt x="55" y="220"/>
                    </a:lnTo>
                    <a:lnTo>
                      <a:pt x="143" y="220"/>
                    </a:lnTo>
                    <a:lnTo>
                      <a:pt x="166" y="245"/>
                    </a:lnTo>
                    <a:lnTo>
                      <a:pt x="180" y="285"/>
                    </a:lnTo>
                    <a:lnTo>
                      <a:pt x="188" y="326"/>
                    </a:lnTo>
                    <a:lnTo>
                      <a:pt x="190" y="342"/>
                    </a:lnTo>
                    <a:lnTo>
                      <a:pt x="211" y="332"/>
                    </a:lnTo>
                    <a:lnTo>
                      <a:pt x="219" y="354"/>
                    </a:lnTo>
                    <a:lnTo>
                      <a:pt x="193" y="363"/>
                    </a:lnTo>
                    <a:lnTo>
                      <a:pt x="227" y="377"/>
                    </a:lnTo>
                    <a:lnTo>
                      <a:pt x="222" y="407"/>
                    </a:lnTo>
                    <a:lnTo>
                      <a:pt x="195" y="422"/>
                    </a:lnTo>
                    <a:lnTo>
                      <a:pt x="188" y="445"/>
                    </a:lnTo>
                    <a:lnTo>
                      <a:pt x="200" y="490"/>
                    </a:lnTo>
                    <a:lnTo>
                      <a:pt x="218" y="537"/>
                    </a:lnTo>
                    <a:lnTo>
                      <a:pt x="240" y="582"/>
                    </a:lnTo>
                    <a:lnTo>
                      <a:pt x="266" y="588"/>
                    </a:lnTo>
                    <a:lnTo>
                      <a:pt x="278" y="607"/>
                    </a:lnTo>
                    <a:lnTo>
                      <a:pt x="301" y="602"/>
                    </a:lnTo>
                    <a:lnTo>
                      <a:pt x="325" y="540"/>
                    </a:lnTo>
                    <a:lnTo>
                      <a:pt x="343" y="517"/>
                    </a:lnTo>
                    <a:lnTo>
                      <a:pt x="345" y="485"/>
                    </a:lnTo>
                    <a:lnTo>
                      <a:pt x="388" y="475"/>
                    </a:lnTo>
                    <a:lnTo>
                      <a:pt x="433" y="465"/>
                    </a:lnTo>
                    <a:lnTo>
                      <a:pt x="456" y="420"/>
                    </a:lnTo>
                    <a:lnTo>
                      <a:pt x="510" y="425"/>
                    </a:lnTo>
                    <a:lnTo>
                      <a:pt x="558" y="393"/>
                    </a:lnTo>
                    <a:lnTo>
                      <a:pt x="581" y="367"/>
                    </a:lnTo>
                    <a:lnTo>
                      <a:pt x="556" y="359"/>
                    </a:lnTo>
                    <a:lnTo>
                      <a:pt x="525" y="354"/>
                    </a:lnTo>
                    <a:lnTo>
                      <a:pt x="531" y="337"/>
                    </a:lnTo>
                    <a:lnTo>
                      <a:pt x="548" y="332"/>
                    </a:lnTo>
                    <a:lnTo>
                      <a:pt x="569" y="348"/>
                    </a:lnTo>
                    <a:lnTo>
                      <a:pt x="588" y="358"/>
                    </a:lnTo>
                    <a:lnTo>
                      <a:pt x="598" y="342"/>
                    </a:lnTo>
                    <a:lnTo>
                      <a:pt x="586" y="318"/>
                    </a:lnTo>
                    <a:lnTo>
                      <a:pt x="558" y="307"/>
                    </a:lnTo>
                    <a:lnTo>
                      <a:pt x="561" y="290"/>
                    </a:lnTo>
                    <a:lnTo>
                      <a:pt x="581" y="290"/>
                    </a:lnTo>
                    <a:lnTo>
                      <a:pt x="588" y="298"/>
                    </a:lnTo>
                    <a:lnTo>
                      <a:pt x="596" y="285"/>
                    </a:lnTo>
                    <a:lnTo>
                      <a:pt x="616" y="280"/>
                    </a:lnTo>
                    <a:lnTo>
                      <a:pt x="609" y="267"/>
                    </a:lnTo>
                    <a:lnTo>
                      <a:pt x="626" y="267"/>
                    </a:lnTo>
                    <a:lnTo>
                      <a:pt x="641" y="253"/>
                    </a:lnTo>
                    <a:lnTo>
                      <a:pt x="646" y="237"/>
                    </a:lnTo>
                    <a:lnTo>
                      <a:pt x="624" y="227"/>
                    </a:lnTo>
                    <a:lnTo>
                      <a:pt x="621" y="210"/>
                    </a:lnTo>
                    <a:lnTo>
                      <a:pt x="631" y="198"/>
                    </a:lnTo>
                    <a:lnTo>
                      <a:pt x="643" y="195"/>
                    </a:lnTo>
                    <a:lnTo>
                      <a:pt x="641" y="172"/>
                    </a:lnTo>
                    <a:lnTo>
                      <a:pt x="598" y="168"/>
                    </a:lnTo>
                    <a:lnTo>
                      <a:pt x="609" y="142"/>
                    </a:lnTo>
                    <a:lnTo>
                      <a:pt x="631" y="128"/>
                    </a:lnTo>
                    <a:lnTo>
                      <a:pt x="643" y="117"/>
                    </a:lnTo>
                    <a:lnTo>
                      <a:pt x="618" y="105"/>
                    </a:lnTo>
                    <a:lnTo>
                      <a:pt x="636" y="97"/>
                    </a:lnTo>
                    <a:lnTo>
                      <a:pt x="651" y="95"/>
                    </a:lnTo>
                    <a:lnTo>
                      <a:pt x="686" y="85"/>
                    </a:lnTo>
                    <a:lnTo>
                      <a:pt x="719" y="63"/>
                    </a:lnTo>
                    <a:lnTo>
                      <a:pt x="656" y="58"/>
                    </a:lnTo>
                    <a:lnTo>
                      <a:pt x="624" y="68"/>
                    </a:lnTo>
                    <a:lnTo>
                      <a:pt x="578" y="91"/>
                    </a:lnTo>
                    <a:lnTo>
                      <a:pt x="601" y="50"/>
                    </a:lnTo>
                    <a:lnTo>
                      <a:pt x="550" y="68"/>
                    </a:lnTo>
                    <a:lnTo>
                      <a:pt x="553" y="45"/>
                    </a:lnTo>
                    <a:lnTo>
                      <a:pt x="470" y="53"/>
                    </a:lnTo>
                    <a:lnTo>
                      <a:pt x="518" y="37"/>
                    </a:lnTo>
                    <a:lnTo>
                      <a:pt x="578" y="28"/>
                    </a:lnTo>
                    <a:lnTo>
                      <a:pt x="598" y="23"/>
                    </a:lnTo>
                    <a:lnTo>
                      <a:pt x="558" y="8"/>
                    </a:lnTo>
                    <a:lnTo>
                      <a:pt x="470" y="20"/>
                    </a:lnTo>
                    <a:lnTo>
                      <a:pt x="518" y="0"/>
                    </a:lnTo>
                    <a:lnTo>
                      <a:pt x="413" y="3"/>
                    </a:lnTo>
                    <a:lnTo>
                      <a:pt x="383" y="30"/>
                    </a:lnTo>
                    <a:lnTo>
                      <a:pt x="340" y="15"/>
                    </a:lnTo>
                    <a:lnTo>
                      <a:pt x="340" y="36"/>
                    </a:lnTo>
                    <a:lnTo>
                      <a:pt x="333" y="58"/>
                    </a:lnTo>
                    <a:lnTo>
                      <a:pt x="318" y="41"/>
                    </a:lnTo>
                    <a:lnTo>
                      <a:pt x="303" y="41"/>
                    </a:lnTo>
                    <a:lnTo>
                      <a:pt x="283" y="41"/>
                    </a:lnTo>
                    <a:lnTo>
                      <a:pt x="283" y="65"/>
                    </a:lnTo>
                    <a:lnTo>
                      <a:pt x="261" y="65"/>
                    </a:lnTo>
                    <a:lnTo>
                      <a:pt x="258" y="45"/>
                    </a:lnTo>
                    <a:lnTo>
                      <a:pt x="235" y="43"/>
                    </a:lnTo>
                    <a:lnTo>
                      <a:pt x="240" y="55"/>
                    </a:lnTo>
                    <a:lnTo>
                      <a:pt x="200" y="41"/>
                    </a:lnTo>
                    <a:lnTo>
                      <a:pt x="183" y="50"/>
                    </a:lnTo>
                    <a:lnTo>
                      <a:pt x="167" y="50"/>
                    </a:lnTo>
                    <a:lnTo>
                      <a:pt x="150" y="65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58" name="Freeform 97">
                <a:extLst>
                  <a:ext uri="{FF2B5EF4-FFF2-40B4-BE49-F238E27FC236}">
                    <a16:creationId xmlns:a16="http://schemas.microsoft.com/office/drawing/2014/main" id="{05818E56-5FAA-C0B7-08F2-AF3F0BE533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0984" y="3612892"/>
                <a:ext cx="261032" cy="114826"/>
              </a:xfrm>
              <a:custGeom>
                <a:avLst/>
                <a:gdLst>
                  <a:gd name="T0" fmla="*/ 0 w 148"/>
                  <a:gd name="T1" fmla="*/ 19 h 65"/>
                  <a:gd name="T2" fmla="*/ 14 w 148"/>
                  <a:gd name="T3" fmla="*/ 6 h 65"/>
                  <a:gd name="T4" fmla="*/ 26 w 148"/>
                  <a:gd name="T5" fmla="*/ 0 h 65"/>
                  <a:gd name="T6" fmla="*/ 46 w 148"/>
                  <a:gd name="T7" fmla="*/ 3 h 65"/>
                  <a:gd name="T8" fmla="*/ 74 w 148"/>
                  <a:gd name="T9" fmla="*/ 9 h 65"/>
                  <a:gd name="T10" fmla="*/ 100 w 148"/>
                  <a:gd name="T11" fmla="*/ 23 h 65"/>
                  <a:gd name="T12" fmla="*/ 140 w 148"/>
                  <a:gd name="T13" fmla="*/ 42 h 65"/>
                  <a:gd name="T14" fmla="*/ 147 w 148"/>
                  <a:gd name="T15" fmla="*/ 52 h 65"/>
                  <a:gd name="T16" fmla="*/ 127 w 148"/>
                  <a:gd name="T17" fmla="*/ 64 h 65"/>
                  <a:gd name="T18" fmla="*/ 96 w 148"/>
                  <a:gd name="T19" fmla="*/ 61 h 65"/>
                  <a:gd name="T20" fmla="*/ 100 w 148"/>
                  <a:gd name="T21" fmla="*/ 45 h 65"/>
                  <a:gd name="T22" fmla="*/ 90 w 148"/>
                  <a:gd name="T23" fmla="*/ 35 h 65"/>
                  <a:gd name="T24" fmla="*/ 68 w 148"/>
                  <a:gd name="T25" fmla="*/ 20 h 65"/>
                  <a:gd name="T26" fmla="*/ 60 w 148"/>
                  <a:gd name="T27" fmla="*/ 17 h 65"/>
                  <a:gd name="T28" fmla="*/ 17 w 148"/>
                  <a:gd name="T29" fmla="*/ 13 h 65"/>
                  <a:gd name="T30" fmla="*/ 0 w 148"/>
                  <a:gd name="T31" fmla="*/ 19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8" h="65">
                    <a:moveTo>
                      <a:pt x="0" y="19"/>
                    </a:moveTo>
                    <a:lnTo>
                      <a:pt x="14" y="6"/>
                    </a:lnTo>
                    <a:lnTo>
                      <a:pt x="26" y="0"/>
                    </a:lnTo>
                    <a:lnTo>
                      <a:pt x="46" y="3"/>
                    </a:lnTo>
                    <a:lnTo>
                      <a:pt x="74" y="9"/>
                    </a:lnTo>
                    <a:lnTo>
                      <a:pt x="100" y="23"/>
                    </a:lnTo>
                    <a:lnTo>
                      <a:pt x="140" y="42"/>
                    </a:lnTo>
                    <a:lnTo>
                      <a:pt x="147" y="52"/>
                    </a:lnTo>
                    <a:lnTo>
                      <a:pt x="127" y="64"/>
                    </a:lnTo>
                    <a:lnTo>
                      <a:pt x="96" y="61"/>
                    </a:lnTo>
                    <a:lnTo>
                      <a:pt x="100" y="45"/>
                    </a:lnTo>
                    <a:lnTo>
                      <a:pt x="90" y="35"/>
                    </a:lnTo>
                    <a:lnTo>
                      <a:pt x="68" y="20"/>
                    </a:lnTo>
                    <a:lnTo>
                      <a:pt x="60" y="17"/>
                    </a:lnTo>
                    <a:lnTo>
                      <a:pt x="17" y="13"/>
                    </a:lnTo>
                    <a:lnTo>
                      <a:pt x="0" y="19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  <p:sp>
            <p:nvSpPr>
              <p:cNvPr id="59" name="Freeform 98">
                <a:extLst>
                  <a:ext uri="{FF2B5EF4-FFF2-40B4-BE49-F238E27FC236}">
                    <a16:creationId xmlns:a16="http://schemas.microsoft.com/office/drawing/2014/main" id="{2CE0A3FA-44E7-0DB7-2B79-779A85FDC5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0419" y="4010850"/>
                <a:ext cx="152531" cy="84939"/>
              </a:xfrm>
              <a:custGeom>
                <a:avLst/>
                <a:gdLst>
                  <a:gd name="T0" fmla="*/ 13 w 87"/>
                  <a:gd name="T1" fmla="*/ 4 h 49"/>
                  <a:gd name="T2" fmla="*/ 0 w 87"/>
                  <a:gd name="T3" fmla="*/ 11 h 49"/>
                  <a:gd name="T4" fmla="*/ 1 w 87"/>
                  <a:gd name="T5" fmla="*/ 26 h 49"/>
                  <a:gd name="T6" fmla="*/ 30 w 87"/>
                  <a:gd name="T7" fmla="*/ 30 h 49"/>
                  <a:gd name="T8" fmla="*/ 41 w 87"/>
                  <a:gd name="T9" fmla="*/ 40 h 49"/>
                  <a:gd name="T10" fmla="*/ 54 w 87"/>
                  <a:gd name="T11" fmla="*/ 33 h 49"/>
                  <a:gd name="T12" fmla="*/ 49 w 87"/>
                  <a:gd name="T13" fmla="*/ 22 h 49"/>
                  <a:gd name="T14" fmla="*/ 63 w 87"/>
                  <a:gd name="T15" fmla="*/ 21 h 49"/>
                  <a:gd name="T16" fmla="*/ 77 w 87"/>
                  <a:gd name="T17" fmla="*/ 37 h 49"/>
                  <a:gd name="T18" fmla="*/ 83 w 87"/>
                  <a:gd name="T19" fmla="*/ 48 h 49"/>
                  <a:gd name="T20" fmla="*/ 86 w 87"/>
                  <a:gd name="T21" fmla="*/ 17 h 49"/>
                  <a:gd name="T22" fmla="*/ 67 w 87"/>
                  <a:gd name="T23" fmla="*/ 4 h 49"/>
                  <a:gd name="T24" fmla="*/ 52 w 87"/>
                  <a:gd name="T25" fmla="*/ 0 h 49"/>
                  <a:gd name="T26" fmla="*/ 40 w 87"/>
                  <a:gd name="T27" fmla="*/ 11 h 49"/>
                  <a:gd name="T28" fmla="*/ 13 w 87"/>
                  <a:gd name="T29" fmla="*/ 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7" h="49">
                    <a:moveTo>
                      <a:pt x="13" y="4"/>
                    </a:moveTo>
                    <a:lnTo>
                      <a:pt x="0" y="11"/>
                    </a:lnTo>
                    <a:lnTo>
                      <a:pt x="1" y="26"/>
                    </a:lnTo>
                    <a:lnTo>
                      <a:pt x="30" y="30"/>
                    </a:lnTo>
                    <a:lnTo>
                      <a:pt x="41" y="40"/>
                    </a:lnTo>
                    <a:lnTo>
                      <a:pt x="54" y="33"/>
                    </a:lnTo>
                    <a:lnTo>
                      <a:pt x="49" y="22"/>
                    </a:lnTo>
                    <a:lnTo>
                      <a:pt x="63" y="21"/>
                    </a:lnTo>
                    <a:lnTo>
                      <a:pt x="77" y="37"/>
                    </a:lnTo>
                    <a:lnTo>
                      <a:pt x="83" y="48"/>
                    </a:lnTo>
                    <a:lnTo>
                      <a:pt x="86" y="17"/>
                    </a:lnTo>
                    <a:lnTo>
                      <a:pt x="67" y="4"/>
                    </a:lnTo>
                    <a:lnTo>
                      <a:pt x="52" y="0"/>
                    </a:lnTo>
                    <a:lnTo>
                      <a:pt x="40" y="11"/>
                    </a:lnTo>
                    <a:lnTo>
                      <a:pt x="13" y="4"/>
                    </a:lnTo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defPPr>
                  <a:defRPr lang="en-US"/>
                </a:defPPr>
                <a:lvl1pPr marL="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algn="l" defTabSz="914354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>
                  <a:solidFill>
                    <a:schemeClr val="bg1"/>
                  </a:solidFill>
                  <a:latin typeface="Lato"/>
                  <a:ea typeface="PT Sans" panose="020B0503020203020204" pitchFamily="34" charset="0"/>
                </a:endParaRPr>
              </a:p>
            </p:txBody>
          </p: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34E671-14E9-11BF-0C11-E5FC7592EB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4</a:t>
            </a:fld>
            <a:endParaRPr lang="en-MY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0F3474-C330-326A-5BA0-EECE317D4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3285" y="1131692"/>
            <a:ext cx="4918136" cy="553680"/>
          </a:xfrm>
        </p:spPr>
        <p:txBody>
          <a:bodyPr anchor="t"/>
          <a:lstStyle/>
          <a:p>
            <a:r>
              <a:rPr lang="en-MY" dirty="0">
                <a:latin typeface="Algerian" panose="04020705040A02060702" pitchFamily="82" charset="0"/>
              </a:rPr>
              <a:t>ABOUT UMK: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34A597-223A-535D-0F36-CBB1F7E0BA73}"/>
              </a:ext>
            </a:extLst>
          </p:cNvPr>
          <p:cNvSpPr txBox="1"/>
          <p:nvPr/>
        </p:nvSpPr>
        <p:spPr>
          <a:xfrm rot="16200000">
            <a:off x="-1026978" y="3023454"/>
            <a:ext cx="2760034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</a:rPr>
              <a:t>COMPANY PROFILE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61E7EC-50E1-1EE1-152A-D3C5E20FA009}"/>
              </a:ext>
            </a:extLst>
          </p:cNvPr>
          <p:cNvSpPr/>
          <p:nvPr/>
        </p:nvSpPr>
        <p:spPr>
          <a:xfrm>
            <a:off x="5584579" y="2457572"/>
            <a:ext cx="5909537" cy="3278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MY" sz="1400" dirty="0">
                <a:solidFill>
                  <a:srgbClr val="000000"/>
                </a:solidFill>
              </a:rPr>
              <a:t>University Malaysia Kelantan (</a:t>
            </a:r>
            <a:r>
              <a:rPr lang="en-US" sz="1400" dirty="0"/>
              <a:t>UMK) is a public institution of higher learning in the state of Kelantan established with the core business of entrepreneurship education.</a:t>
            </a:r>
            <a:endParaRPr lang="en-US" sz="1400" b="0" i="0" dirty="0">
              <a:effectLst/>
            </a:endParaRPr>
          </a:p>
          <a:p>
            <a:pPr marL="171450" indent="-1714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400" b="0" i="0" dirty="0">
                <a:effectLst/>
              </a:rPr>
              <a:t>UMK’s taglines are “Entrepreneurship is Our Thrust” and “Entrepreneurial University”</a:t>
            </a:r>
            <a:endParaRPr lang="en-MY" sz="1400" b="0" i="0" u="none" strike="noStrike" dirty="0">
              <a:solidFill>
                <a:srgbClr val="000000"/>
              </a:solidFill>
              <a:effectLst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MY" sz="1400" b="0" i="0" u="none" strike="noStrike" dirty="0">
                <a:solidFill>
                  <a:srgbClr val="000000"/>
                </a:solidFill>
                <a:effectLst/>
              </a:rPr>
              <a:t>UMK is operates in three campuses:</a:t>
            </a:r>
            <a:endParaRPr lang="en-MY" sz="1400" dirty="0"/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MY" sz="1400" b="0" i="0" u="none" strike="noStrike" dirty="0" err="1">
                <a:solidFill>
                  <a:srgbClr val="000000"/>
                </a:solidFill>
                <a:effectLst/>
              </a:rPr>
              <a:t>Bachok</a:t>
            </a:r>
            <a:endParaRPr lang="en-MY" sz="1400" dirty="0"/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MY" sz="1400" b="0" i="0" u="none" strike="noStrike" dirty="0" err="1">
                <a:solidFill>
                  <a:srgbClr val="000000"/>
                </a:solidFill>
                <a:effectLst/>
              </a:rPr>
              <a:t>Jeli</a:t>
            </a:r>
            <a:r>
              <a:rPr lang="en-MY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endParaRPr lang="en-MY" sz="1400" dirty="0"/>
          </a:p>
          <a:p>
            <a:pPr marL="628650" lvl="1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MY" sz="1400" b="0" i="0" u="none" strike="noStrike" dirty="0" err="1">
                <a:solidFill>
                  <a:srgbClr val="000000"/>
                </a:solidFill>
                <a:effectLst/>
              </a:rPr>
              <a:t>Pengkalan</a:t>
            </a:r>
            <a:r>
              <a:rPr lang="en-MY" sz="1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MY" sz="1400" b="0" i="0" u="none" strike="noStrike" dirty="0" err="1">
                <a:solidFill>
                  <a:srgbClr val="000000"/>
                </a:solidFill>
                <a:effectLst/>
              </a:rPr>
              <a:t>Chepa</a:t>
            </a:r>
            <a:endParaRPr lang="en-MY" sz="1400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F5AD69D9-CFEC-E4B7-7213-088306E4A4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1" t="21280" r="19861" b="20816"/>
          <a:stretch/>
        </p:blipFill>
        <p:spPr>
          <a:xfrm>
            <a:off x="1043842" y="0"/>
            <a:ext cx="4141787" cy="276003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E8ADDF-D747-F427-1E39-072822086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42" y="2763729"/>
            <a:ext cx="4141787" cy="23294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258B7F-2ADD-1091-3154-075144D347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2" b="14934"/>
          <a:stretch/>
        </p:blipFill>
        <p:spPr>
          <a:xfrm>
            <a:off x="1043841" y="4922196"/>
            <a:ext cx="4141787" cy="193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3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34E671-14E9-11BF-0C11-E5FC7592EB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5</a:t>
            </a:fld>
            <a:endParaRPr lang="en-MY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34A597-223A-535D-0F36-CBB1F7E0BA73}"/>
              </a:ext>
            </a:extLst>
          </p:cNvPr>
          <p:cNvSpPr txBox="1"/>
          <p:nvPr/>
        </p:nvSpPr>
        <p:spPr>
          <a:xfrm rot="16200000">
            <a:off x="-1046434" y="3023452"/>
            <a:ext cx="2760034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</a:rPr>
              <a:t>COMPANY PROFILE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97F4F2-3D31-212A-C536-F95DB26AC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29" y="59854"/>
            <a:ext cx="11223557" cy="631325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FB5B57-DE8E-9E9B-D4E8-3B71D301573B}"/>
              </a:ext>
            </a:extLst>
          </p:cNvPr>
          <p:cNvSpPr/>
          <p:nvPr/>
        </p:nvSpPr>
        <p:spPr>
          <a:xfrm>
            <a:off x="7927942" y="2422689"/>
            <a:ext cx="1253765" cy="1715678"/>
          </a:xfrm>
          <a:prstGeom prst="roundRect">
            <a:avLst/>
          </a:prstGeom>
          <a:noFill/>
          <a:ln w="38100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5074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06CFFCF-7E92-F608-96AE-BD924B1E54E4}"/>
              </a:ext>
            </a:extLst>
          </p:cNvPr>
          <p:cNvSpPr/>
          <p:nvPr/>
        </p:nvSpPr>
        <p:spPr>
          <a:xfrm>
            <a:off x="0" y="1662113"/>
            <a:ext cx="609600" cy="3186978"/>
          </a:xfrm>
          <a:prstGeom prst="rect">
            <a:avLst/>
          </a:prstGeom>
          <a:solidFill>
            <a:schemeClr val="accent2"/>
          </a:solidFill>
          <a:ln w="7158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MY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34E671-14E9-11BF-0C11-E5FC7592EB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7D3DD-0AB3-4F16-99FA-6262B2B4036D}" type="slidenum">
              <a:rPr lang="en-MY" smtClean="0"/>
              <a:t>6</a:t>
            </a:fld>
            <a:endParaRPr lang="en-MY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0F3474-C330-326A-5BA0-EECE317D4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MY" dirty="0">
                <a:solidFill>
                  <a:schemeClr val="tx1"/>
                </a:solidFill>
                <a:latin typeface="Algerian" panose="04020705040A02060702" pitchFamily="82" charset="0"/>
              </a:rPr>
              <a:t>SERVICES BY </a:t>
            </a:r>
            <a:br>
              <a:rPr lang="en-MY" dirty="0">
                <a:solidFill>
                  <a:schemeClr val="tx1"/>
                </a:solidFill>
                <a:latin typeface="Algerian" panose="04020705040A02060702" pitchFamily="82" charset="0"/>
              </a:rPr>
            </a:br>
            <a:r>
              <a:rPr lang="en-MY" dirty="0">
                <a:solidFill>
                  <a:schemeClr val="tx1"/>
                </a:solidFill>
                <a:latin typeface="Algerian" panose="04020705040A02060702" pitchFamily="82" charset="0"/>
              </a:rPr>
              <a:t>CENTER FOR COMPUTING &amp; INFORMATIC, CCI :</a:t>
            </a:r>
          </a:p>
        </p:txBody>
      </p:sp>
      <p:pic>
        <p:nvPicPr>
          <p:cNvPr id="4" name="Picture Placeholder 3" descr="Tools">
            <a:extLst>
              <a:ext uri="{FF2B5EF4-FFF2-40B4-BE49-F238E27FC236}">
                <a16:creationId xmlns:a16="http://schemas.microsoft.com/office/drawing/2014/main" id="{4BF4A7CC-C779-7785-2BD3-8DC2591D4A6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067" b="4067"/>
          <a:stretch>
            <a:fillRect/>
          </a:stretch>
        </p:blipFill>
        <p:spPr>
          <a:xfrm>
            <a:off x="5064468" y="2438898"/>
            <a:ext cx="2397548" cy="2202299"/>
          </a:xfrm>
        </p:spPr>
      </p:pic>
      <p:pic>
        <p:nvPicPr>
          <p:cNvPr id="16" name="Picture Placeholder 15" descr="Soldier">
            <a:extLst>
              <a:ext uri="{FF2B5EF4-FFF2-40B4-BE49-F238E27FC236}">
                <a16:creationId xmlns:a16="http://schemas.microsoft.com/office/drawing/2014/main" id="{FBE2AC15-7F8E-CA42-996D-DE91DD3798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509" t="4067" r="10677" b="12858"/>
          <a:stretch/>
        </p:blipFill>
        <p:spPr>
          <a:xfrm>
            <a:off x="1399937" y="2409269"/>
            <a:ext cx="2089473" cy="2202437"/>
          </a:xfrm>
        </p:spPr>
      </p:pic>
      <p:pic>
        <p:nvPicPr>
          <p:cNvPr id="14" name="Picture Placeholder 13" descr="Circular flowchart">
            <a:extLst>
              <a:ext uri="{FF2B5EF4-FFF2-40B4-BE49-F238E27FC236}">
                <a16:creationId xmlns:a16="http://schemas.microsoft.com/office/drawing/2014/main" id="{21646057-83D0-E8D5-0508-282F23A0AEE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1030" t="13614" r="10677" b="12850"/>
          <a:stretch/>
        </p:blipFill>
        <p:spPr>
          <a:xfrm>
            <a:off x="8878713" y="2379779"/>
            <a:ext cx="2407980" cy="2261418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34A597-223A-535D-0F36-CBB1F7E0BA73}"/>
              </a:ext>
            </a:extLst>
          </p:cNvPr>
          <p:cNvSpPr txBox="1"/>
          <p:nvPr/>
        </p:nvSpPr>
        <p:spPr>
          <a:xfrm rot="16200000">
            <a:off x="-1026978" y="3023454"/>
            <a:ext cx="2760034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</a:rPr>
              <a:t>COMPANY PROFILE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80FD18-4268-F6CC-E106-7FDE89A011AF}"/>
              </a:ext>
            </a:extLst>
          </p:cNvPr>
          <p:cNvSpPr txBox="1"/>
          <p:nvPr/>
        </p:nvSpPr>
        <p:spPr>
          <a:xfrm>
            <a:off x="4657458" y="4950786"/>
            <a:ext cx="3200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Operation and maintenance of data centers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4EB090-56AD-48AE-F248-70C3A3AFE540}"/>
              </a:ext>
            </a:extLst>
          </p:cNvPr>
          <p:cNvSpPr txBox="1"/>
          <p:nvPr/>
        </p:nvSpPr>
        <p:spPr>
          <a:xfrm>
            <a:off x="8806989" y="4968356"/>
            <a:ext cx="2551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System development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F26CAE-21F4-8304-2D4E-05796105230A}"/>
              </a:ext>
            </a:extLst>
          </p:cNvPr>
          <p:cNvSpPr txBox="1"/>
          <p:nvPr/>
        </p:nvSpPr>
        <p:spPr>
          <a:xfrm>
            <a:off x="844475" y="4968356"/>
            <a:ext cx="32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Management of ICT services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64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8" grpId="0"/>
      <p:bldP spid="9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BB1138-C0F5-FCB4-9818-D5953E8595F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32550"/>
            <a:ext cx="2743200" cy="365125"/>
          </a:xfrm>
        </p:spPr>
        <p:txBody>
          <a:bodyPr/>
          <a:lstStyle/>
          <a:p>
            <a:fld id="{7737D3DD-0AB3-4F16-99FA-6262B2B4036D}" type="slidenum">
              <a:rPr lang="en-MY" smtClean="0"/>
              <a:t>7</a:t>
            </a:fld>
            <a:endParaRPr lang="en-MY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91452A-6464-2923-CC63-A3982B36C95A}"/>
              </a:ext>
            </a:extLst>
          </p:cNvPr>
          <p:cNvSpPr/>
          <p:nvPr/>
        </p:nvSpPr>
        <p:spPr>
          <a:xfrm>
            <a:off x="0" y="2485417"/>
            <a:ext cx="12192000" cy="1887166"/>
          </a:xfrm>
          <a:prstGeom prst="rect">
            <a:avLst/>
          </a:prstGeom>
          <a:solidFill>
            <a:schemeClr val="accent2"/>
          </a:solidFill>
          <a:ln w="7158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MY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B5354D-035D-0446-F71C-90DB22B966EB}"/>
              </a:ext>
            </a:extLst>
          </p:cNvPr>
          <p:cNvSpPr txBox="1"/>
          <p:nvPr/>
        </p:nvSpPr>
        <p:spPr>
          <a:xfrm>
            <a:off x="3339424" y="2951946"/>
            <a:ext cx="5513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5600" b="1" dirty="0">
                <a:solidFill>
                  <a:schemeClr val="bg1"/>
                </a:solidFill>
              </a:rPr>
              <a:t>MAIN PROJECT</a:t>
            </a:r>
          </a:p>
        </p:txBody>
      </p:sp>
    </p:spTree>
    <p:extLst>
      <p:ext uri="{BB962C8B-B14F-4D97-AF65-F5344CB8AC3E}">
        <p14:creationId xmlns:p14="http://schemas.microsoft.com/office/powerpoint/2010/main" val="256773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9837540-E4C2-F0C0-3CDC-9AFEFBA53A73}"/>
              </a:ext>
            </a:extLst>
          </p:cNvPr>
          <p:cNvCxnSpPr>
            <a:cxnSpLocks/>
          </p:cNvCxnSpPr>
          <p:nvPr/>
        </p:nvCxnSpPr>
        <p:spPr>
          <a:xfrm>
            <a:off x="1130314" y="3203250"/>
            <a:ext cx="9316103" cy="0"/>
          </a:xfrm>
          <a:prstGeom prst="line">
            <a:avLst/>
          </a:prstGeom>
          <a:ln w="28575">
            <a:solidFill>
              <a:schemeClr val="tx1">
                <a:lumMod val="25000"/>
                <a:lumOff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5FED4DCB-5022-6CCC-9A89-7B117517164F}"/>
              </a:ext>
            </a:extLst>
          </p:cNvPr>
          <p:cNvSpPr/>
          <p:nvPr/>
        </p:nvSpPr>
        <p:spPr>
          <a:xfrm>
            <a:off x="1004584" y="2642670"/>
            <a:ext cx="962786" cy="962786"/>
          </a:xfrm>
          <a:prstGeom prst="ellipse">
            <a:avLst/>
          </a:prstGeom>
          <a:solidFill>
            <a:srgbClr val="580C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C309F15-D58E-1258-C9D1-121F9D4C18D4}"/>
              </a:ext>
            </a:extLst>
          </p:cNvPr>
          <p:cNvSpPr/>
          <p:nvPr/>
        </p:nvSpPr>
        <p:spPr>
          <a:xfrm>
            <a:off x="3933468" y="2590461"/>
            <a:ext cx="961128" cy="9627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03B436C-F8EF-F365-ACD8-49007F0D06CD}"/>
              </a:ext>
            </a:extLst>
          </p:cNvPr>
          <p:cNvSpPr/>
          <p:nvPr/>
        </p:nvSpPr>
        <p:spPr>
          <a:xfrm>
            <a:off x="7059866" y="2590461"/>
            <a:ext cx="961128" cy="962786"/>
          </a:xfrm>
          <a:prstGeom prst="ellipse">
            <a:avLst/>
          </a:prstGeom>
          <a:solidFill>
            <a:srgbClr val="C52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22EA05A-3A45-C435-4240-952BFACB0C74}"/>
              </a:ext>
            </a:extLst>
          </p:cNvPr>
          <p:cNvSpPr/>
          <p:nvPr/>
        </p:nvSpPr>
        <p:spPr>
          <a:xfrm>
            <a:off x="9901564" y="2632402"/>
            <a:ext cx="962785" cy="96278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7496A22-8F9F-D8EC-6BF1-2AE56786274E}"/>
              </a:ext>
            </a:extLst>
          </p:cNvPr>
          <p:cNvGrpSpPr/>
          <p:nvPr/>
        </p:nvGrpSpPr>
        <p:grpSpPr>
          <a:xfrm>
            <a:off x="4155742" y="2820386"/>
            <a:ext cx="528099" cy="545068"/>
            <a:chOff x="2500313" y="3883026"/>
            <a:chExt cx="395287" cy="407988"/>
          </a:xfrm>
          <a:solidFill>
            <a:schemeClr val="bg1"/>
          </a:solidFill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C6DA71EA-42C5-EEA0-1640-4FE89A0D9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313" y="4076701"/>
              <a:ext cx="261937" cy="214313"/>
            </a:xfrm>
            <a:custGeom>
              <a:avLst/>
              <a:gdLst>
                <a:gd name="T0" fmla="*/ 35 w 72"/>
                <a:gd name="T1" fmla="*/ 1 h 57"/>
                <a:gd name="T2" fmla="*/ 0 w 72"/>
                <a:gd name="T3" fmla="*/ 42 h 57"/>
                <a:gd name="T4" fmla="*/ 70 w 72"/>
                <a:gd name="T5" fmla="*/ 45 h 57"/>
                <a:gd name="T6" fmla="*/ 35 w 72"/>
                <a:gd name="T7" fmla="*/ 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57">
                  <a:moveTo>
                    <a:pt x="35" y="1"/>
                  </a:moveTo>
                  <a:cubicBezTo>
                    <a:pt x="2" y="0"/>
                    <a:pt x="0" y="42"/>
                    <a:pt x="0" y="42"/>
                  </a:cubicBezTo>
                  <a:cubicBezTo>
                    <a:pt x="20" y="57"/>
                    <a:pt x="70" y="45"/>
                    <a:pt x="70" y="45"/>
                  </a:cubicBezTo>
                  <a:cubicBezTo>
                    <a:pt x="71" y="44"/>
                    <a:pt x="72" y="2"/>
                    <a:pt x="3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90897CD0-6A1E-0992-D8D7-7C61AEF3F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7938" y="3927476"/>
              <a:ext cx="147637" cy="138113"/>
            </a:xfrm>
            <a:custGeom>
              <a:avLst/>
              <a:gdLst>
                <a:gd name="T0" fmla="*/ 31 w 41"/>
                <a:gd name="T1" fmla="*/ 5 h 37"/>
                <a:gd name="T2" fmla="*/ 18 w 41"/>
                <a:gd name="T3" fmla="*/ 1 h 37"/>
                <a:gd name="T4" fmla="*/ 1 w 41"/>
                <a:gd name="T5" fmla="*/ 20 h 37"/>
                <a:gd name="T6" fmla="*/ 21 w 41"/>
                <a:gd name="T7" fmla="*/ 36 h 37"/>
                <a:gd name="T8" fmla="*/ 36 w 41"/>
                <a:gd name="T9" fmla="*/ 25 h 37"/>
                <a:gd name="T10" fmla="*/ 31 w 41"/>
                <a:gd name="T11" fmla="*/ 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37">
                  <a:moveTo>
                    <a:pt x="31" y="5"/>
                  </a:moveTo>
                  <a:cubicBezTo>
                    <a:pt x="28" y="2"/>
                    <a:pt x="23" y="0"/>
                    <a:pt x="18" y="1"/>
                  </a:cubicBezTo>
                  <a:cubicBezTo>
                    <a:pt x="8" y="2"/>
                    <a:pt x="0" y="10"/>
                    <a:pt x="1" y="20"/>
                  </a:cubicBezTo>
                  <a:cubicBezTo>
                    <a:pt x="2" y="30"/>
                    <a:pt x="11" y="37"/>
                    <a:pt x="21" y="36"/>
                  </a:cubicBezTo>
                  <a:cubicBezTo>
                    <a:pt x="28" y="35"/>
                    <a:pt x="34" y="31"/>
                    <a:pt x="36" y="25"/>
                  </a:cubicBezTo>
                  <a:cubicBezTo>
                    <a:pt x="41" y="13"/>
                    <a:pt x="32" y="4"/>
                    <a:pt x="3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</a:endParaRPr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9790DF4A-E7F4-D5D8-D65D-28EA792AE6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63825" y="3883026"/>
              <a:ext cx="231775" cy="193675"/>
            </a:xfrm>
            <a:custGeom>
              <a:avLst/>
              <a:gdLst>
                <a:gd name="T0" fmla="*/ 42 w 64"/>
                <a:gd name="T1" fmla="*/ 0 h 52"/>
                <a:gd name="T2" fmla="*/ 20 w 64"/>
                <a:gd name="T3" fmla="*/ 0 h 52"/>
                <a:gd name="T4" fmla="*/ 0 w 64"/>
                <a:gd name="T5" fmla="*/ 14 h 52"/>
                <a:gd name="T6" fmla="*/ 8 w 64"/>
                <a:gd name="T7" fmla="*/ 24 h 52"/>
                <a:gd name="T8" fmla="*/ 7 w 64"/>
                <a:gd name="T9" fmla="*/ 40 h 52"/>
                <a:gd name="T10" fmla="*/ 15 w 64"/>
                <a:gd name="T11" fmla="*/ 44 h 52"/>
                <a:gd name="T12" fmla="*/ 8 w 64"/>
                <a:gd name="T13" fmla="*/ 52 h 52"/>
                <a:gd name="T14" fmla="*/ 27 w 64"/>
                <a:gd name="T15" fmla="*/ 44 h 52"/>
                <a:gd name="T16" fmla="*/ 42 w 64"/>
                <a:gd name="T17" fmla="*/ 44 h 52"/>
                <a:gd name="T18" fmla="*/ 64 w 64"/>
                <a:gd name="T19" fmla="*/ 23 h 52"/>
                <a:gd name="T20" fmla="*/ 64 w 64"/>
                <a:gd name="T21" fmla="*/ 22 h 52"/>
                <a:gd name="T22" fmla="*/ 42 w 64"/>
                <a:gd name="T23" fmla="*/ 0 h 52"/>
                <a:gd name="T24" fmla="*/ 48 w 64"/>
                <a:gd name="T25" fmla="*/ 29 h 52"/>
                <a:gd name="T26" fmla="*/ 14 w 64"/>
                <a:gd name="T27" fmla="*/ 29 h 52"/>
                <a:gd name="T28" fmla="*/ 14 w 64"/>
                <a:gd name="T29" fmla="*/ 24 h 52"/>
                <a:gd name="T30" fmla="*/ 48 w 64"/>
                <a:gd name="T31" fmla="*/ 24 h 52"/>
                <a:gd name="T32" fmla="*/ 48 w 64"/>
                <a:gd name="T33" fmla="*/ 29 h 52"/>
                <a:gd name="T34" fmla="*/ 48 w 64"/>
                <a:gd name="T35" fmla="*/ 20 h 52"/>
                <a:gd name="T36" fmla="*/ 14 w 64"/>
                <a:gd name="T37" fmla="*/ 20 h 52"/>
                <a:gd name="T38" fmla="*/ 14 w 64"/>
                <a:gd name="T39" fmla="*/ 16 h 52"/>
                <a:gd name="T40" fmla="*/ 48 w 64"/>
                <a:gd name="T41" fmla="*/ 16 h 52"/>
                <a:gd name="T42" fmla="*/ 48 w 64"/>
                <a:gd name="T43" fmla="*/ 2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4" h="52">
                  <a:moveTo>
                    <a:pt x="42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1" y="0"/>
                    <a:pt x="4" y="6"/>
                    <a:pt x="0" y="14"/>
                  </a:cubicBezTo>
                  <a:cubicBezTo>
                    <a:pt x="2" y="15"/>
                    <a:pt x="7" y="18"/>
                    <a:pt x="8" y="24"/>
                  </a:cubicBezTo>
                  <a:cubicBezTo>
                    <a:pt x="10" y="29"/>
                    <a:pt x="10" y="35"/>
                    <a:pt x="7" y="40"/>
                  </a:cubicBezTo>
                  <a:cubicBezTo>
                    <a:pt x="9" y="42"/>
                    <a:pt x="11" y="43"/>
                    <a:pt x="15" y="44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54" y="44"/>
                    <a:pt x="64" y="35"/>
                    <a:pt x="64" y="23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64" y="10"/>
                    <a:pt x="54" y="0"/>
                    <a:pt x="42" y="0"/>
                  </a:cubicBezTo>
                  <a:close/>
                  <a:moveTo>
                    <a:pt x="48" y="2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48" y="24"/>
                    <a:pt x="48" y="24"/>
                    <a:pt x="48" y="24"/>
                  </a:cubicBezTo>
                  <a:lnTo>
                    <a:pt x="48" y="29"/>
                  </a:lnTo>
                  <a:close/>
                  <a:moveTo>
                    <a:pt x="48" y="20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48" y="16"/>
                    <a:pt x="48" y="16"/>
                    <a:pt x="48" y="16"/>
                  </a:cubicBezTo>
                  <a:lnTo>
                    <a:pt x="4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</a:endParaRPr>
            </a:p>
          </p:txBody>
        </p:sp>
      </p:grpSp>
      <p:sp>
        <p:nvSpPr>
          <p:cNvPr id="11" name="Freeform 13">
            <a:extLst>
              <a:ext uri="{FF2B5EF4-FFF2-40B4-BE49-F238E27FC236}">
                <a16:creationId xmlns:a16="http://schemas.microsoft.com/office/drawing/2014/main" id="{07D7B311-CF2D-C900-2EED-F5926C854053}"/>
              </a:ext>
            </a:extLst>
          </p:cNvPr>
          <p:cNvSpPr>
            <a:spLocks noEditPoints="1"/>
          </p:cNvSpPr>
          <p:nvPr/>
        </p:nvSpPr>
        <p:spPr bwMode="auto">
          <a:xfrm>
            <a:off x="7242091" y="2789967"/>
            <a:ext cx="596675" cy="528805"/>
          </a:xfrm>
          <a:custGeom>
            <a:avLst/>
            <a:gdLst>
              <a:gd name="T0" fmla="*/ 2 w 123"/>
              <a:gd name="T1" fmla="*/ 52 h 106"/>
              <a:gd name="T2" fmla="*/ 23 w 123"/>
              <a:gd name="T3" fmla="*/ 65 h 106"/>
              <a:gd name="T4" fmla="*/ 36 w 123"/>
              <a:gd name="T5" fmla="*/ 66 h 106"/>
              <a:gd name="T6" fmla="*/ 38 w 123"/>
              <a:gd name="T7" fmla="*/ 80 h 106"/>
              <a:gd name="T8" fmla="*/ 42 w 123"/>
              <a:gd name="T9" fmla="*/ 96 h 106"/>
              <a:gd name="T10" fmla="*/ 54 w 123"/>
              <a:gd name="T11" fmla="*/ 104 h 106"/>
              <a:gd name="T12" fmla="*/ 66 w 123"/>
              <a:gd name="T13" fmla="*/ 92 h 106"/>
              <a:gd name="T14" fmla="*/ 60 w 123"/>
              <a:gd name="T15" fmla="*/ 66 h 106"/>
              <a:gd name="T16" fmla="*/ 80 w 123"/>
              <a:gd name="T17" fmla="*/ 72 h 106"/>
              <a:gd name="T18" fmla="*/ 100 w 123"/>
              <a:gd name="T19" fmla="*/ 80 h 106"/>
              <a:gd name="T20" fmla="*/ 110 w 123"/>
              <a:gd name="T21" fmla="*/ 13 h 106"/>
              <a:gd name="T22" fmla="*/ 85 w 123"/>
              <a:gd name="T23" fmla="*/ 13 h 106"/>
              <a:gd name="T24" fmla="*/ 21 w 123"/>
              <a:gd name="T25" fmla="*/ 22 h 106"/>
              <a:gd name="T26" fmla="*/ 1 w 123"/>
              <a:gd name="T27" fmla="*/ 39 h 106"/>
              <a:gd name="T28" fmla="*/ 2 w 123"/>
              <a:gd name="T29" fmla="*/ 52 h 106"/>
              <a:gd name="T30" fmla="*/ 86 w 123"/>
              <a:gd name="T31" fmla="*/ 33 h 106"/>
              <a:gd name="T32" fmla="*/ 97 w 123"/>
              <a:gd name="T33" fmla="*/ 14 h 106"/>
              <a:gd name="T34" fmla="*/ 112 w 123"/>
              <a:gd name="T35" fmla="*/ 43 h 106"/>
              <a:gd name="T36" fmla="*/ 95 w 123"/>
              <a:gd name="T37" fmla="*/ 73 h 106"/>
              <a:gd name="T38" fmla="*/ 86 w 123"/>
              <a:gd name="T39" fmla="*/ 55 h 106"/>
              <a:gd name="T40" fmla="*/ 99 w 123"/>
              <a:gd name="T41" fmla="*/ 42 h 106"/>
              <a:gd name="T42" fmla="*/ 86 w 123"/>
              <a:gd name="T43" fmla="*/ 33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23" h="106">
                <a:moveTo>
                  <a:pt x="2" y="52"/>
                </a:moveTo>
                <a:cubicBezTo>
                  <a:pt x="8" y="65"/>
                  <a:pt x="23" y="65"/>
                  <a:pt x="23" y="65"/>
                </a:cubicBezTo>
                <a:cubicBezTo>
                  <a:pt x="36" y="66"/>
                  <a:pt x="36" y="66"/>
                  <a:pt x="36" y="66"/>
                </a:cubicBezTo>
                <a:cubicBezTo>
                  <a:pt x="36" y="66"/>
                  <a:pt x="37" y="73"/>
                  <a:pt x="38" y="80"/>
                </a:cubicBezTo>
                <a:cubicBezTo>
                  <a:pt x="42" y="96"/>
                  <a:pt x="42" y="96"/>
                  <a:pt x="42" y="96"/>
                </a:cubicBezTo>
                <a:cubicBezTo>
                  <a:pt x="42" y="96"/>
                  <a:pt x="43" y="106"/>
                  <a:pt x="54" y="104"/>
                </a:cubicBezTo>
                <a:cubicBezTo>
                  <a:pt x="70" y="101"/>
                  <a:pt x="66" y="92"/>
                  <a:pt x="66" y="92"/>
                </a:cubicBezTo>
                <a:cubicBezTo>
                  <a:pt x="60" y="66"/>
                  <a:pt x="60" y="66"/>
                  <a:pt x="60" y="66"/>
                </a:cubicBezTo>
                <a:cubicBezTo>
                  <a:pt x="60" y="66"/>
                  <a:pt x="73" y="66"/>
                  <a:pt x="80" y="72"/>
                </a:cubicBezTo>
                <a:cubicBezTo>
                  <a:pt x="84" y="76"/>
                  <a:pt x="90" y="80"/>
                  <a:pt x="100" y="80"/>
                </a:cubicBezTo>
                <a:cubicBezTo>
                  <a:pt x="123" y="79"/>
                  <a:pt x="118" y="27"/>
                  <a:pt x="110" y="13"/>
                </a:cubicBezTo>
                <a:cubicBezTo>
                  <a:pt x="102" y="0"/>
                  <a:pt x="88" y="6"/>
                  <a:pt x="85" y="13"/>
                </a:cubicBezTo>
                <a:cubicBezTo>
                  <a:pt x="65" y="21"/>
                  <a:pt x="32" y="22"/>
                  <a:pt x="21" y="22"/>
                </a:cubicBezTo>
                <a:cubicBezTo>
                  <a:pt x="6" y="21"/>
                  <a:pt x="1" y="39"/>
                  <a:pt x="1" y="39"/>
                </a:cubicBezTo>
                <a:cubicBezTo>
                  <a:pt x="1" y="39"/>
                  <a:pt x="0" y="45"/>
                  <a:pt x="2" y="52"/>
                </a:cubicBezTo>
                <a:close/>
                <a:moveTo>
                  <a:pt x="86" y="33"/>
                </a:moveTo>
                <a:cubicBezTo>
                  <a:pt x="86" y="23"/>
                  <a:pt x="92" y="15"/>
                  <a:pt x="97" y="14"/>
                </a:cubicBezTo>
                <a:cubicBezTo>
                  <a:pt x="101" y="13"/>
                  <a:pt x="111" y="14"/>
                  <a:pt x="112" y="43"/>
                </a:cubicBezTo>
                <a:cubicBezTo>
                  <a:pt x="114" y="71"/>
                  <a:pt x="101" y="76"/>
                  <a:pt x="95" y="73"/>
                </a:cubicBezTo>
                <a:cubicBezTo>
                  <a:pt x="85" y="68"/>
                  <a:pt x="86" y="55"/>
                  <a:pt x="86" y="55"/>
                </a:cubicBezTo>
                <a:cubicBezTo>
                  <a:pt x="88" y="54"/>
                  <a:pt x="100" y="53"/>
                  <a:pt x="99" y="42"/>
                </a:cubicBezTo>
                <a:cubicBezTo>
                  <a:pt x="98" y="35"/>
                  <a:pt x="92" y="32"/>
                  <a:pt x="86" y="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</a:endParaRPr>
          </a:p>
        </p:txBody>
      </p:sp>
      <p:sp>
        <p:nvSpPr>
          <p:cNvPr id="12" name="Freeform 15">
            <a:extLst>
              <a:ext uri="{FF2B5EF4-FFF2-40B4-BE49-F238E27FC236}">
                <a16:creationId xmlns:a16="http://schemas.microsoft.com/office/drawing/2014/main" id="{A13426CF-DF03-9979-79DB-82912E162A3B}"/>
              </a:ext>
            </a:extLst>
          </p:cNvPr>
          <p:cNvSpPr>
            <a:spLocks noEditPoints="1"/>
          </p:cNvSpPr>
          <p:nvPr/>
        </p:nvSpPr>
        <p:spPr bwMode="auto">
          <a:xfrm>
            <a:off x="10197495" y="2797871"/>
            <a:ext cx="387413" cy="574051"/>
          </a:xfrm>
          <a:custGeom>
            <a:avLst/>
            <a:gdLst>
              <a:gd name="T0" fmla="*/ 65 w 80"/>
              <a:gd name="T1" fmla="*/ 48 h 115"/>
              <a:gd name="T2" fmla="*/ 23 w 80"/>
              <a:gd name="T3" fmla="*/ 48 h 115"/>
              <a:gd name="T4" fmla="*/ 22 w 80"/>
              <a:gd name="T5" fmla="*/ 44 h 115"/>
              <a:gd name="T6" fmla="*/ 22 w 80"/>
              <a:gd name="T7" fmla="*/ 33 h 115"/>
              <a:gd name="T8" fmla="*/ 39 w 80"/>
              <a:gd name="T9" fmla="*/ 11 h 115"/>
              <a:gd name="T10" fmla="*/ 56 w 80"/>
              <a:gd name="T11" fmla="*/ 33 h 115"/>
              <a:gd name="T12" fmla="*/ 66 w 80"/>
              <a:gd name="T13" fmla="*/ 33 h 115"/>
              <a:gd name="T14" fmla="*/ 66 w 80"/>
              <a:gd name="T15" fmla="*/ 33 h 115"/>
              <a:gd name="T16" fmla="*/ 39 w 80"/>
              <a:gd name="T17" fmla="*/ 0 h 115"/>
              <a:gd name="T18" fmla="*/ 12 w 80"/>
              <a:gd name="T19" fmla="*/ 33 h 115"/>
              <a:gd name="T20" fmla="*/ 12 w 80"/>
              <a:gd name="T21" fmla="*/ 48 h 115"/>
              <a:gd name="T22" fmla="*/ 0 w 80"/>
              <a:gd name="T23" fmla="*/ 62 h 115"/>
              <a:gd name="T24" fmla="*/ 0 w 80"/>
              <a:gd name="T25" fmla="*/ 100 h 115"/>
              <a:gd name="T26" fmla="*/ 14 w 80"/>
              <a:gd name="T27" fmla="*/ 115 h 115"/>
              <a:gd name="T28" fmla="*/ 66 w 80"/>
              <a:gd name="T29" fmla="*/ 115 h 115"/>
              <a:gd name="T30" fmla="*/ 80 w 80"/>
              <a:gd name="T31" fmla="*/ 100 h 115"/>
              <a:gd name="T32" fmla="*/ 80 w 80"/>
              <a:gd name="T33" fmla="*/ 62 h 115"/>
              <a:gd name="T34" fmla="*/ 65 w 80"/>
              <a:gd name="T35" fmla="*/ 48 h 115"/>
              <a:gd name="T36" fmla="*/ 45 w 80"/>
              <a:gd name="T37" fmla="*/ 81 h 115"/>
              <a:gd name="T38" fmla="*/ 48 w 80"/>
              <a:gd name="T39" fmla="*/ 94 h 115"/>
              <a:gd name="T40" fmla="*/ 41 w 80"/>
              <a:gd name="T41" fmla="*/ 103 h 115"/>
              <a:gd name="T42" fmla="*/ 33 w 80"/>
              <a:gd name="T43" fmla="*/ 94 h 115"/>
              <a:gd name="T44" fmla="*/ 36 w 80"/>
              <a:gd name="T45" fmla="*/ 80 h 115"/>
              <a:gd name="T46" fmla="*/ 31 w 80"/>
              <a:gd name="T47" fmla="*/ 72 h 115"/>
              <a:gd name="T48" fmla="*/ 40 w 80"/>
              <a:gd name="T49" fmla="*/ 63 h 115"/>
              <a:gd name="T50" fmla="*/ 50 w 80"/>
              <a:gd name="T51" fmla="*/ 72 h 115"/>
              <a:gd name="T52" fmla="*/ 45 w 80"/>
              <a:gd name="T53" fmla="*/ 80 h 115"/>
              <a:gd name="T54" fmla="*/ 45 w 80"/>
              <a:gd name="T55" fmla="*/ 81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80" h="115">
                <a:moveTo>
                  <a:pt x="65" y="48"/>
                </a:moveTo>
                <a:cubicBezTo>
                  <a:pt x="23" y="48"/>
                  <a:pt x="23" y="48"/>
                  <a:pt x="23" y="48"/>
                </a:cubicBezTo>
                <a:cubicBezTo>
                  <a:pt x="22" y="47"/>
                  <a:pt x="22" y="45"/>
                  <a:pt x="22" y="44"/>
                </a:cubicBezTo>
                <a:cubicBezTo>
                  <a:pt x="22" y="33"/>
                  <a:pt x="22" y="33"/>
                  <a:pt x="22" y="33"/>
                </a:cubicBezTo>
                <a:cubicBezTo>
                  <a:pt x="22" y="21"/>
                  <a:pt x="30" y="11"/>
                  <a:pt x="39" y="11"/>
                </a:cubicBezTo>
                <a:cubicBezTo>
                  <a:pt x="49" y="11"/>
                  <a:pt x="56" y="21"/>
                  <a:pt x="56" y="33"/>
                </a:cubicBezTo>
                <a:cubicBezTo>
                  <a:pt x="66" y="33"/>
                  <a:pt x="66" y="33"/>
                  <a:pt x="66" y="33"/>
                </a:cubicBezTo>
                <a:cubicBezTo>
                  <a:pt x="66" y="33"/>
                  <a:pt x="66" y="33"/>
                  <a:pt x="66" y="33"/>
                </a:cubicBezTo>
                <a:cubicBezTo>
                  <a:pt x="66" y="15"/>
                  <a:pt x="54" y="0"/>
                  <a:pt x="39" y="0"/>
                </a:cubicBezTo>
                <a:cubicBezTo>
                  <a:pt x="24" y="0"/>
                  <a:pt x="12" y="15"/>
                  <a:pt x="12" y="33"/>
                </a:cubicBezTo>
                <a:cubicBezTo>
                  <a:pt x="12" y="48"/>
                  <a:pt x="12" y="48"/>
                  <a:pt x="12" y="48"/>
                </a:cubicBezTo>
                <a:cubicBezTo>
                  <a:pt x="5" y="49"/>
                  <a:pt x="0" y="55"/>
                  <a:pt x="0" y="62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108"/>
                  <a:pt x="6" y="115"/>
                  <a:pt x="14" y="115"/>
                </a:cubicBezTo>
                <a:cubicBezTo>
                  <a:pt x="66" y="115"/>
                  <a:pt x="66" y="115"/>
                  <a:pt x="66" y="115"/>
                </a:cubicBezTo>
                <a:cubicBezTo>
                  <a:pt x="74" y="115"/>
                  <a:pt x="80" y="108"/>
                  <a:pt x="80" y="100"/>
                </a:cubicBezTo>
                <a:cubicBezTo>
                  <a:pt x="80" y="62"/>
                  <a:pt x="80" y="62"/>
                  <a:pt x="80" y="62"/>
                </a:cubicBezTo>
                <a:cubicBezTo>
                  <a:pt x="80" y="54"/>
                  <a:pt x="73" y="48"/>
                  <a:pt x="65" y="48"/>
                </a:cubicBezTo>
                <a:close/>
                <a:moveTo>
                  <a:pt x="45" y="81"/>
                </a:moveTo>
                <a:cubicBezTo>
                  <a:pt x="48" y="94"/>
                  <a:pt x="48" y="94"/>
                  <a:pt x="48" y="94"/>
                </a:cubicBezTo>
                <a:cubicBezTo>
                  <a:pt x="48" y="99"/>
                  <a:pt x="45" y="103"/>
                  <a:pt x="41" y="103"/>
                </a:cubicBezTo>
                <a:cubicBezTo>
                  <a:pt x="37" y="103"/>
                  <a:pt x="33" y="99"/>
                  <a:pt x="33" y="94"/>
                </a:cubicBezTo>
                <a:cubicBezTo>
                  <a:pt x="36" y="80"/>
                  <a:pt x="36" y="80"/>
                  <a:pt x="36" y="80"/>
                </a:cubicBezTo>
                <a:cubicBezTo>
                  <a:pt x="33" y="79"/>
                  <a:pt x="31" y="76"/>
                  <a:pt x="31" y="72"/>
                </a:cubicBezTo>
                <a:cubicBezTo>
                  <a:pt x="31" y="67"/>
                  <a:pt x="35" y="63"/>
                  <a:pt x="40" y="63"/>
                </a:cubicBezTo>
                <a:cubicBezTo>
                  <a:pt x="46" y="63"/>
                  <a:pt x="50" y="67"/>
                  <a:pt x="50" y="72"/>
                </a:cubicBezTo>
                <a:cubicBezTo>
                  <a:pt x="50" y="76"/>
                  <a:pt x="48" y="79"/>
                  <a:pt x="45" y="80"/>
                </a:cubicBezTo>
                <a:cubicBezTo>
                  <a:pt x="45" y="80"/>
                  <a:pt x="45" y="80"/>
                  <a:pt x="45" y="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68580" tIns="34290" rIns="68580" bIns="3429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E7F57B8-D3D3-3C12-ADA3-50E63EEA4B0C}"/>
              </a:ext>
            </a:extLst>
          </p:cNvPr>
          <p:cNvGrpSpPr/>
          <p:nvPr/>
        </p:nvGrpSpPr>
        <p:grpSpPr>
          <a:xfrm>
            <a:off x="1184944" y="2851738"/>
            <a:ext cx="549218" cy="483747"/>
            <a:chOff x="2835275" y="1219201"/>
            <a:chExt cx="479425" cy="422274"/>
          </a:xfrm>
          <a:solidFill>
            <a:schemeClr val="bg1"/>
          </a:solidFill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EC4C1624-064C-E9D4-4688-29401847F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6238" y="1327150"/>
              <a:ext cx="327025" cy="314325"/>
            </a:xfrm>
            <a:custGeom>
              <a:avLst/>
              <a:gdLst>
                <a:gd name="T0" fmla="*/ 85 w 88"/>
                <a:gd name="T1" fmla="*/ 41 h 84"/>
                <a:gd name="T2" fmla="*/ 42 w 88"/>
                <a:gd name="T3" fmla="*/ 0 h 84"/>
                <a:gd name="T4" fmla="*/ 0 w 88"/>
                <a:gd name="T5" fmla="*/ 41 h 84"/>
                <a:gd name="T6" fmla="*/ 0 w 88"/>
                <a:gd name="T7" fmla="*/ 69 h 84"/>
                <a:gd name="T8" fmla="*/ 28 w 88"/>
                <a:gd name="T9" fmla="*/ 84 h 84"/>
                <a:gd name="T10" fmla="*/ 28 w 88"/>
                <a:gd name="T11" fmla="*/ 57 h 84"/>
                <a:gd name="T12" fmla="*/ 58 w 88"/>
                <a:gd name="T13" fmla="*/ 57 h 84"/>
                <a:gd name="T14" fmla="*/ 58 w 88"/>
                <a:gd name="T15" fmla="*/ 84 h 84"/>
                <a:gd name="T16" fmla="*/ 85 w 88"/>
                <a:gd name="T17" fmla="*/ 70 h 84"/>
                <a:gd name="T18" fmla="*/ 85 w 88"/>
                <a:gd name="T19" fmla="*/ 4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84">
                  <a:moveTo>
                    <a:pt x="85" y="41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54"/>
                    <a:pt x="0" y="69"/>
                  </a:cubicBezTo>
                  <a:cubicBezTo>
                    <a:pt x="0" y="84"/>
                    <a:pt x="28" y="84"/>
                    <a:pt x="28" y="84"/>
                  </a:cubicBezTo>
                  <a:cubicBezTo>
                    <a:pt x="28" y="57"/>
                    <a:pt x="28" y="57"/>
                    <a:pt x="28" y="57"/>
                  </a:cubicBezTo>
                  <a:cubicBezTo>
                    <a:pt x="58" y="57"/>
                    <a:pt x="58" y="57"/>
                    <a:pt x="58" y="57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88" y="84"/>
                    <a:pt x="85" y="70"/>
                    <a:pt x="85" y="70"/>
                  </a:cubicBezTo>
                  <a:lnTo>
                    <a:pt x="85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3A3BCBFC-67F0-1E25-88A3-2DC68B1F0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5275" y="1219201"/>
              <a:ext cx="479425" cy="254000"/>
            </a:xfrm>
            <a:custGeom>
              <a:avLst/>
              <a:gdLst>
                <a:gd name="T0" fmla="*/ 122 w 129"/>
                <a:gd name="T1" fmla="*/ 54 h 68"/>
                <a:gd name="T2" fmla="*/ 73 w 129"/>
                <a:gd name="T3" fmla="*/ 8 h 68"/>
                <a:gd name="T4" fmla="*/ 54 w 129"/>
                <a:gd name="T5" fmla="*/ 8 h 68"/>
                <a:gd name="T6" fmla="*/ 10 w 129"/>
                <a:gd name="T7" fmla="*/ 50 h 68"/>
                <a:gd name="T8" fmla="*/ 12 w 129"/>
                <a:gd name="T9" fmla="*/ 68 h 68"/>
                <a:gd name="T10" fmla="*/ 63 w 129"/>
                <a:gd name="T11" fmla="*/ 17 h 68"/>
                <a:gd name="T12" fmla="*/ 117 w 129"/>
                <a:gd name="T13" fmla="*/ 68 h 68"/>
                <a:gd name="T14" fmla="*/ 122 w 129"/>
                <a:gd name="T15" fmla="*/ 5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68">
                  <a:moveTo>
                    <a:pt x="122" y="54"/>
                  </a:moveTo>
                  <a:cubicBezTo>
                    <a:pt x="114" y="46"/>
                    <a:pt x="73" y="8"/>
                    <a:pt x="73" y="8"/>
                  </a:cubicBezTo>
                  <a:cubicBezTo>
                    <a:pt x="73" y="8"/>
                    <a:pt x="63" y="0"/>
                    <a:pt x="54" y="8"/>
                  </a:cubicBezTo>
                  <a:cubicBezTo>
                    <a:pt x="45" y="17"/>
                    <a:pt x="10" y="50"/>
                    <a:pt x="10" y="50"/>
                  </a:cubicBezTo>
                  <a:cubicBezTo>
                    <a:pt x="10" y="50"/>
                    <a:pt x="0" y="58"/>
                    <a:pt x="12" y="68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117" y="68"/>
                    <a:pt x="117" y="68"/>
                    <a:pt x="117" y="68"/>
                  </a:cubicBezTo>
                  <a:cubicBezTo>
                    <a:pt x="117" y="68"/>
                    <a:pt x="129" y="62"/>
                    <a:pt x="122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EA0BDB8-6816-033A-A663-D9C2BC763CD6}"/>
              </a:ext>
            </a:extLst>
          </p:cNvPr>
          <p:cNvSpPr txBox="1"/>
          <p:nvPr/>
        </p:nvSpPr>
        <p:spPr>
          <a:xfrm>
            <a:off x="1983392" y="229016"/>
            <a:ext cx="8177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VULNERABILITY ASSESSMENT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FE8B85-A8B4-0D82-7C0D-8EEF3AC436BE}"/>
              </a:ext>
            </a:extLst>
          </p:cNvPr>
          <p:cNvSpPr/>
          <p:nvPr/>
        </p:nvSpPr>
        <p:spPr>
          <a:xfrm>
            <a:off x="3134087" y="4572092"/>
            <a:ext cx="2743199" cy="1084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/>
              <a:t>Save and launch the scanning and all vulnerabilities were prioritized into few categories which are critical, high, medium, and low level.</a:t>
            </a:r>
            <a:endParaRPr lang="id-ID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125F2F-5C40-2324-F6EC-22DA49496883}"/>
              </a:ext>
            </a:extLst>
          </p:cNvPr>
          <p:cNvSpPr/>
          <p:nvPr/>
        </p:nvSpPr>
        <p:spPr>
          <a:xfrm>
            <a:off x="6241691" y="4572092"/>
            <a:ext cx="2590694" cy="83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/>
              <a:t>The scanning tool will generate a detailed report with various risk ratings and vulnerability scores.</a:t>
            </a:r>
            <a:endParaRPr lang="id-ID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9F96E6-91D3-BB26-EE70-91902CE13727}"/>
              </a:ext>
            </a:extLst>
          </p:cNvPr>
          <p:cNvSpPr/>
          <p:nvPr/>
        </p:nvSpPr>
        <p:spPr>
          <a:xfrm>
            <a:off x="9196791" y="4572092"/>
            <a:ext cx="2388818" cy="83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/>
              <a:t>Remediation activities were conducted out to reduce the vulnerabilities</a:t>
            </a:r>
            <a:endParaRPr lang="id-ID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B00E39D-051C-7F1A-EA67-A3CCCCF51456}"/>
              </a:ext>
            </a:extLst>
          </p:cNvPr>
          <p:cNvSpPr/>
          <p:nvPr/>
        </p:nvSpPr>
        <p:spPr>
          <a:xfrm>
            <a:off x="329701" y="4581713"/>
            <a:ext cx="2205325" cy="83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/>
              <a:t>Implement wireless network scans of this organization's Wi-Fi networks.</a:t>
            </a:r>
            <a:endParaRPr lang="id-ID" sz="1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074A6E-BABF-AD36-7774-B8C5DA07132B}"/>
              </a:ext>
            </a:extLst>
          </p:cNvPr>
          <p:cNvSpPr txBox="1"/>
          <p:nvPr/>
        </p:nvSpPr>
        <p:spPr>
          <a:xfrm>
            <a:off x="3478702" y="3673497"/>
            <a:ext cx="1872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ea typeface="Open Sans" panose="020B0606030504020204" pitchFamily="34" charset="0"/>
                <a:cs typeface="Open Sans" panose="020B0606030504020204" pitchFamily="34" charset="0"/>
              </a:rPr>
              <a:t>PHASE 2:</a:t>
            </a:r>
          </a:p>
          <a:p>
            <a:pPr algn="ctr"/>
            <a:r>
              <a:rPr lang="en-MY" sz="1600" b="1" dirty="0"/>
              <a:t>VULNERABILITY SCANNING</a:t>
            </a:r>
            <a:endParaRPr lang="en-US" sz="1600" b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70897C-10DC-F74A-6ADC-8DE19BE06068}"/>
              </a:ext>
            </a:extLst>
          </p:cNvPr>
          <p:cNvSpPr txBox="1"/>
          <p:nvPr/>
        </p:nvSpPr>
        <p:spPr>
          <a:xfrm>
            <a:off x="6590364" y="3668602"/>
            <a:ext cx="1900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600" b="1" dirty="0"/>
              <a:t>PHASE 3: </a:t>
            </a:r>
          </a:p>
          <a:p>
            <a:pPr algn="ctr"/>
            <a:r>
              <a:rPr lang="en-MY" sz="1600" b="1" dirty="0"/>
              <a:t>VULNERABILITY ANALYSIS</a:t>
            </a:r>
            <a:endParaRPr lang="en-US" sz="1600" b="1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E20289-2C07-8C24-A858-0024D6BAD451}"/>
              </a:ext>
            </a:extLst>
          </p:cNvPr>
          <p:cNvSpPr txBox="1"/>
          <p:nvPr/>
        </p:nvSpPr>
        <p:spPr>
          <a:xfrm>
            <a:off x="519835" y="3668602"/>
            <a:ext cx="1872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600" b="1" dirty="0"/>
              <a:t>PHASE 1: </a:t>
            </a:r>
          </a:p>
          <a:p>
            <a:pPr algn="ctr"/>
            <a:r>
              <a:rPr lang="en-MY" sz="1600" b="1" dirty="0"/>
              <a:t>VULNERABILITY IDENTIFICATION</a:t>
            </a:r>
            <a:endParaRPr lang="en-US" sz="1600" b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706229-6166-BE1A-CEC6-E1699491A0D1}"/>
              </a:ext>
            </a:extLst>
          </p:cNvPr>
          <p:cNvSpPr txBox="1"/>
          <p:nvPr/>
        </p:nvSpPr>
        <p:spPr>
          <a:xfrm>
            <a:off x="9444686" y="3672675"/>
            <a:ext cx="1893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600" b="1" dirty="0"/>
              <a:t>PHASE 4: </a:t>
            </a:r>
          </a:p>
          <a:p>
            <a:pPr algn="ctr"/>
            <a:r>
              <a:rPr lang="en-MY" sz="1600" b="1" dirty="0"/>
              <a:t>VULNERABILITY REMEDIATION</a:t>
            </a:r>
            <a:endParaRPr lang="en-US" sz="1600" b="1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627CAF5-48B2-D15F-98CC-C0D2A5109A1F}"/>
              </a:ext>
            </a:extLst>
          </p:cNvPr>
          <p:cNvSpPr/>
          <p:nvPr/>
        </p:nvSpPr>
        <p:spPr>
          <a:xfrm>
            <a:off x="2687955" y="3092920"/>
            <a:ext cx="291720" cy="291718"/>
          </a:xfrm>
          <a:prstGeom prst="ellipse">
            <a:avLst/>
          </a:prstGeom>
          <a:solidFill>
            <a:srgbClr val="580C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FF1A1FB-AD23-F28A-1ACB-649897F8881F}"/>
              </a:ext>
            </a:extLst>
          </p:cNvPr>
          <p:cNvSpPr/>
          <p:nvPr/>
        </p:nvSpPr>
        <p:spPr>
          <a:xfrm>
            <a:off x="5891347" y="3092921"/>
            <a:ext cx="294300" cy="29171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D1AB309-8EFC-E307-0141-40E5B7DD9DA2}"/>
              </a:ext>
            </a:extLst>
          </p:cNvPr>
          <p:cNvSpPr/>
          <p:nvPr/>
        </p:nvSpPr>
        <p:spPr>
          <a:xfrm>
            <a:off x="8867195" y="3050522"/>
            <a:ext cx="291718" cy="29171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EB5B0F4-B737-C62F-4DFA-8269FE503ABE}"/>
              </a:ext>
            </a:extLst>
          </p:cNvPr>
          <p:cNvSpPr/>
          <p:nvPr/>
        </p:nvSpPr>
        <p:spPr>
          <a:xfrm>
            <a:off x="1432364" y="994689"/>
            <a:ext cx="9316104" cy="83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i="0" dirty="0">
                <a:effectLst/>
              </a:rPr>
              <a:t>Wireless network scans of an organization's Wi-Fi networks usually focus on points of attack in the wireless network infrastructure</a:t>
            </a:r>
            <a:r>
              <a:rPr lang="en-US" sz="1100" b="0" i="0" dirty="0">
                <a:effectLst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en-US" sz="1100" b="0" i="0" dirty="0">
                <a:effectLst/>
              </a:rPr>
              <a:t>My team and I were using Nessus scanning engine from Tenable.io company and we was participated in a customer training with a representative from Tenable company.</a:t>
            </a:r>
          </a:p>
        </p:txBody>
      </p:sp>
      <p:sp>
        <p:nvSpPr>
          <p:cNvPr id="29" name="Slide Number Placeholder 1">
            <a:extLst>
              <a:ext uri="{FF2B5EF4-FFF2-40B4-BE49-F238E27FC236}">
                <a16:creationId xmlns:a16="http://schemas.microsoft.com/office/drawing/2014/main" id="{DC4F1369-0135-A35C-BD34-6EA980803832}"/>
              </a:ext>
            </a:extLst>
          </p:cNvPr>
          <p:cNvSpPr txBox="1">
            <a:spLocks/>
          </p:cNvSpPr>
          <p:nvPr/>
        </p:nvSpPr>
        <p:spPr>
          <a:xfrm>
            <a:off x="4718816" y="643302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37D3DD-0AB3-4F16-99FA-6262B2B4036D}" type="slidenum">
              <a:rPr lang="en-MY" sz="1400" smtClean="0"/>
              <a:pPr algn="ctr"/>
              <a:t>8</a:t>
            </a:fld>
            <a:endParaRPr lang="en-MY" sz="1400" dirty="0"/>
          </a:p>
        </p:txBody>
      </p:sp>
    </p:spTree>
    <p:extLst>
      <p:ext uri="{BB962C8B-B14F-4D97-AF65-F5344CB8AC3E}">
        <p14:creationId xmlns:p14="http://schemas.microsoft.com/office/powerpoint/2010/main" val="419346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6" grpId="1" animBg="1"/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820CB-1BAF-2373-C827-94FF5C900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2641" y="695371"/>
            <a:ext cx="7081520" cy="1325563"/>
          </a:xfrm>
        </p:spPr>
        <p:txBody>
          <a:bodyPr>
            <a:normAutofit/>
          </a:bodyPr>
          <a:lstStyle/>
          <a:p>
            <a:r>
              <a:rPr lang="en-US" sz="4400" b="0" dirty="0">
                <a:solidFill>
                  <a:schemeClr val="tx1"/>
                </a:solidFill>
              </a:rPr>
              <a:t>TENABLE.IO</a:t>
            </a:r>
            <a:endParaRPr lang="en-MY" sz="4400" b="0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B4F6EF-EDE0-3911-FCC6-B083965B46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4072" y="2375807"/>
            <a:ext cx="6938657" cy="2923982"/>
          </a:xfrm>
        </p:spPr>
        <p:txBody>
          <a:bodyPr>
            <a:normAutofit lnSpcReduction="10000"/>
          </a:bodyPr>
          <a:lstStyle/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Tenable.io enables the teams in an organization to share scanners, schedules, scanning policies, and scan results</a:t>
            </a:r>
            <a:endParaRPr lang="en-MY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MY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Nessus is a remote security scanning tool that scans the organization’s infrastructure sold by Tenable Security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Tenable.io is hosted in the cloud, and allows user to scan remotely with the Nessus scanners</a:t>
            </a:r>
            <a:endParaRPr lang="en-MY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B0125E3-3F72-6DDA-13D5-8E0262196E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6" t="12191" r="51288" b="6514"/>
          <a:stretch/>
        </p:blipFill>
        <p:spPr>
          <a:xfrm>
            <a:off x="996340" y="1358153"/>
            <a:ext cx="3227818" cy="41416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4773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PPT custom">
      <a:dk1>
        <a:sysClr val="windowText" lastClr="000000"/>
      </a:dk1>
      <a:lt1>
        <a:sysClr val="window" lastClr="FFFFFF"/>
      </a:lt1>
      <a:dk2>
        <a:srgbClr val="323232"/>
      </a:dk2>
      <a:lt2>
        <a:srgbClr val="E7D7C1"/>
      </a:lt2>
      <a:accent1>
        <a:srgbClr val="74121D"/>
      </a:accent1>
      <a:accent2>
        <a:srgbClr val="A7333F"/>
      </a:accent2>
      <a:accent3>
        <a:srgbClr val="C52233"/>
      </a:accent3>
      <a:accent4>
        <a:srgbClr val="B19C7D"/>
      </a:accent4>
      <a:accent5>
        <a:srgbClr val="7F5F52"/>
      </a:accent5>
      <a:accent6>
        <a:srgbClr val="B27D49"/>
      </a:accent6>
      <a:hlink>
        <a:srgbClr val="FFC000"/>
      </a:hlink>
      <a:folHlink>
        <a:srgbClr val="B26B02"/>
      </a:folHlink>
    </a:clrScheme>
    <a:fontScheme name="Custom 2">
      <a:majorFont>
        <a:latin typeface="Poppins Medium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FF"/>
        </a:solidFill>
        <a:ln w="71585" cap="flat">
          <a:noFill/>
          <a:prstDash val="solid"/>
          <a:miter/>
        </a:ln>
      </a:spPr>
      <a:bodyPr rtlCol="0" anchor="ctr"/>
      <a:lstStyle>
        <a:defPPr algn="l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10750</TotalTime>
  <Words>905</Words>
  <Application>Microsoft Office PowerPoint</Application>
  <PresentationFormat>Widescreen</PresentationFormat>
  <Paragraphs>174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Algerian</vt:lpstr>
      <vt:lpstr>Amasis MT Pro Black</vt:lpstr>
      <vt:lpstr>Arial</vt:lpstr>
      <vt:lpstr>Arial Rounded MT Bold</vt:lpstr>
      <vt:lpstr>Calibri</vt:lpstr>
      <vt:lpstr>Century Gothic</vt:lpstr>
      <vt:lpstr>hero-new</vt:lpstr>
      <vt:lpstr>Lato</vt:lpstr>
      <vt:lpstr>Open Sans</vt:lpstr>
      <vt:lpstr>Poppins</vt:lpstr>
      <vt:lpstr>Poppins Medium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ABOUT UMK:</vt:lpstr>
      <vt:lpstr>PowerPoint Presentation</vt:lpstr>
      <vt:lpstr>SERVICES BY  CENTER FOR COMPUTING &amp; INFORMATIC, CCI :</vt:lpstr>
      <vt:lpstr>PowerPoint Presentation</vt:lpstr>
      <vt:lpstr>PowerPoint Presentation</vt:lpstr>
      <vt:lpstr>TENABLE.IO</vt:lpstr>
      <vt:lpstr>SCANNERS/SENSORS</vt:lpstr>
      <vt:lpstr>PowerPoint Presentation</vt:lpstr>
      <vt:lpstr>Result of Vulnerability Scanning</vt:lpstr>
      <vt:lpstr>Example of Vulnerabilities</vt:lpstr>
      <vt:lpstr>Result after Remediation</vt:lpstr>
      <vt:lpstr>PowerPoint Presentation</vt:lpstr>
      <vt:lpstr>PowerPoint Presentation</vt:lpstr>
      <vt:lpstr>MONITORING CYBER THREAT</vt:lpstr>
      <vt:lpstr>CREATE A “FUTURE TECHNOLOGY” ARTICLE</vt:lpstr>
      <vt:lpstr>PRESENTATION OF NDR SOLUTION</vt:lpstr>
      <vt:lpstr>CYBERSECURITY AWARENESS POSTER</vt:lpstr>
      <vt:lpstr>SYSTEM DEVELOPMENT WITH LUCEE</vt:lpstr>
      <vt:lpstr>SWITCH LABELLING</vt:lpstr>
      <vt:lpstr>SELF-LEARNING ON BURP SUITE</vt:lpstr>
      <vt:lpstr>EXTRA INVOLVEMENT: UMK CONVOCATION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 IDIANA BINTI HAMIDI</dc:creator>
  <cp:lastModifiedBy>FATEEN NASHUHA</cp:lastModifiedBy>
  <cp:revision>217</cp:revision>
  <dcterms:created xsi:type="dcterms:W3CDTF">2022-06-08T07:39:09Z</dcterms:created>
  <dcterms:modified xsi:type="dcterms:W3CDTF">2023-02-05T02:21:21Z</dcterms:modified>
</cp:coreProperties>
</file>