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345" r:id="rId3"/>
    <p:sldId id="258" r:id="rId4"/>
    <p:sldId id="259" r:id="rId5"/>
    <p:sldId id="260" r:id="rId6"/>
    <p:sldId id="261" r:id="rId7"/>
    <p:sldId id="262" r:id="rId8"/>
    <p:sldId id="343" r:id="rId9"/>
    <p:sldId id="344" r:id="rId10"/>
    <p:sldId id="265" r:id="rId11"/>
    <p:sldId id="266" r:id="rId12"/>
    <p:sldId id="350" r:id="rId13"/>
    <p:sldId id="268" r:id="rId14"/>
    <p:sldId id="269" r:id="rId15"/>
    <p:sldId id="270" r:id="rId16"/>
    <p:sldId id="271" r:id="rId17"/>
    <p:sldId id="272" r:id="rId18"/>
    <p:sldId id="273" r:id="rId19"/>
  </p:sldIdLst>
  <p:sldSz cx="9144000" cy="6858000" type="screen4x3"/>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7" d="100"/>
          <a:sy n="67" d="100"/>
        </p:scale>
        <p:origin x="1092" y="44"/>
      </p:cViewPr>
      <p:guideLst/>
    </p:cSldViewPr>
  </p:slideViewPr>
  <p:notesTextViewPr>
    <p:cViewPr>
      <p:scale>
        <a:sx n="1" d="1"/>
        <a:sy n="1" d="1"/>
      </p:scale>
      <p:origin x="0" y="0"/>
    </p:cViewPr>
  </p:notesTextViewPr>
  <p:sorterViewPr>
    <p:cViewPr varScale="1">
      <p:scale>
        <a:sx n="1" d="1"/>
        <a:sy n="1" d="1"/>
      </p:scale>
      <p:origin x="0" y="-96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1612.54919" units="1/cm"/>
          <inkml:channelProperty channel="Y" name="resolution" value="1612.54919" units="1/cm"/>
          <inkml:channelProperty channel="F" name="resolution" value="1023.87494" units="1/in"/>
          <inkml:channelProperty channel="T" name="resolution" value="1" units="1/dev"/>
        </inkml:channelProperties>
      </inkml:inkSource>
      <inkml:timestamp xml:id="ts0" timeString="2020-11-21T07:41:39.051"/>
    </inkml:context>
    <inkml:brush xml:id="br0">
      <inkml:brushProperty name="width" value="0.05292" units="cm"/>
      <inkml:brushProperty name="height" value="0.05292" units="cm"/>
      <inkml:brushProperty name="color" value="#C00000"/>
    </inkml:brush>
  </inkml:definitions>
  <inkml:trace contextRef="#ctx0" brushRef="#br0">9646 4486 912 0,'0'0'7'0,"0"0"-2"0,0 0-3 0,0 0-3 0,0 0-4 0,0 0 9 0,0 0-2 0,0 0 4 0,6 0-6 0,-6 0-10 0,0 0 11 0,0 0 3 0,0 0-13 0,0 0-4 0,0 0 7 0,0 0 0 0,0 0 18 0,11 0 0 0,-11 0-1 0,10 0 1 0,-2 0-16 0,-8 0-24 0,6 0-51 0,1 0-63 0,-7 21-19 0,4-21-16 0,-4 21 18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1612.54919" units="1/cm"/>
          <inkml:channelProperty channel="Y" name="resolution" value="1612.54919" units="1/cm"/>
          <inkml:channelProperty channel="F" name="resolution" value="1023.87494" units="1/in"/>
          <inkml:channelProperty channel="T" name="resolution" value="1" units="1/dev"/>
        </inkml:channelProperties>
      </inkml:inkSource>
      <inkml:timestamp xml:id="ts0" timeString="2020-11-22T04:13:09.820"/>
    </inkml:context>
    <inkml:brush xml:id="br0">
      <inkml:brushProperty name="width" value="0.05292" units="cm"/>
      <inkml:brushProperty name="height" value="0.05292" units="cm"/>
      <inkml:brushProperty name="color" value="#C00000"/>
    </inkml:brush>
  </inkml:definitions>
  <inkml:trace contextRef="#ctx0" brushRef="#br0">15062 7430 766 0,'0'0'19'0,"0"0"7"0,0 0-4 0,0 0 2 0,0 0-28 0,0 0 6 0,0 0 6 0,0 0 12 0,0 0 1 0,0 0-11 0,0 0 6 0,0 0-16 0,0 0 9 0,0 0 3 0,0 0-12 0,0 0 11 0,0 0-16 0,0 0 11 0,0 0-6 0,0 0-1 0,0 0 20 0,0 0-6 0,0 0 14 0,0 0-2 0,0 0-5 0,0 0-8 0,0 0-12 0,0 0-1 0,0 0-10 0,0 0 5 0,0 0 16 0,0 0 8 0,0 0 8 0,0 0-10 0,0 0-15 0,0 0 1 0,0 0-2 0,0-8-1 0,0 8 5 0,0 0 0 0,0-10 0 0,-12 10 16 0,12 0-3 0,0 0-4 0,0 0 0 0,0-8 2 0,0 8-4 0,0 0-29 0,0 0 2 0,0 0-11 0,0 0 10 0,0 0 20 0,0 0-8 0,0 0-1 0,0 0 19 0,0 0 6 0,0 0 8 0,0 0 0 0,0 0-26 0,0 0-1 0,0 0-1 0,0 0 5 0,0 0-6 0,0 0-3 0,0 0 3 0,0 0-4 0,0 0 10 0,0 10-4 0,0-10 5 0,0 16-5 0,0-6 2 0,0 4 6 0,0 0-6 0,0-1 1 0,7 2 3 0,-7 1-2 0,0 0-6 0,10 0 3 0,-10 0 0 0,0 2-6 0,0 0 8 0,14 0 9 0,-14 2-16 0,0-2 16 0,0 2-4 0,6 3-13 0,-6 0 20 0,0 1-11 0,9 1 12 0,-9 1-6 0,0 1-31 0,0-1-2 0,9 0-6 0,-9 1 4 0,0-1 22 0,0-1 4 0,7 0-1 0,-7 0 6 0,0 1-2 0,12 0-6 0,-12-1 0 0,0 1-1 0,0 0-1 0,9-2 7 0,-9 0 7 0,0-1-7 0,0-2-5 0,0-1 4 0,0 0-13 0,0-2 7 0,0 0 9 0,0 0-8 0,0-2 16 0,0-2-18 0,0 2 12 0,0 0-3 0,0-3-16 0,0 1 21 0,0 1-14 0,0 0 13 0,0-2-5 0,0 0-13 0,0-3 13 0,0-10-16 0,0 16 11 0,0-16 13 0,0 12-11 0,0-12 7 0,0 0-2 0,0 0-1 0,0 0-1 0,0 0 0 0,0 0 9 0,0 0-27 0,0 0-43 0,0 0-59 0,0 0-85 0,-9 0-101 0</inkml:trace>
  <inkml:trace contextRef="#ctx0" brushRef="#br0">15090 7606 918 0,'0'0'13'0,"-9"0"-4"0,9 0 3 0,0 0 8 0,-14 0-14 0,14 0 13 0,0 0 14 0,0 0 14 0,-10 0 2 0,10 0 9 0,0-10-32 0,0 10-24 0,0 0 6 0,0 0-15 0,0 0 10 0,0 0 2 0,0 0-10 0,0 0 2 0,0 0 7 0,0 0 9 0,0 0 22 0,0 0-4 0,0 0-8 0,0 0 7 0,0 0-22 0,0 0 8 0,0 0 5 0,0 0-15 0,0 0 0 0,0 0-7 0,0 0 7 0,0 0 3 0,0 0-3 0,0 0-4 0,0 0-5 0,0 0 2 0,0 0 7 0,0 0-6 0,0 0 4 0,0 0-5 0,0 0 2 0,0 0 9 0,0 0-12 0,0 0-1 0,0 0-1 0,0 0-1 0,0 0 2 0,0 0 5 0,0 0-4 0,0 0-3 0,0 0 15 0,0 0-4 0,0 0-4 0,10 0 1 0,-10 0-1 0,14 0-2 0,-14 0 4 0,9 0 3 0,1 0 1 0,1 0-4 0,2 0 3 0,-3 0 4 0,2 0-12 0,0 0 6 0,2 0-4 0,-4 0-2 0,5 0 0 0,-6 0-3 0,7 0 1 0,-6 0 1 0,4 0 3 0,2-12 3 0,-5 12 5 0,1 0 0 0,1 0-5 0,-1 0 0 0,-2 0 0 0,4 0-13 0,-14 0 6 0,14 0 1 0,-3 0-2 0,-11-8 11 0,15 8-7 0,-2 0 3 0,-1 0-7 0,-3 0 9 0,3 0 2 0,1 0-12 0,-1 0 14 0,-12 0-7 0,18 0-7 0,-9 0 8 0,4 0-6 0,-2 0 6 0,4 0-4 0,-2-10-1 0,0 10 3 0,-1 0-4 0,9 0 3 0,-9 0 4 0,7 0-5 0,-1 0 2 0,-2 0 4 0,2 0-7 0,-3 0 3 0,0 0 0 0,1 0-2 0,-4 0 11 0,0 0-8 0,0 0-7 0,0 0 2 0,-3 0 1 0,-9 0 4 0,13 0-3 0,-4 0 0 0,3 0-2 0,-3 0 2 0,0 0 3 0,0 0 2 0,7 0 7 0,-5 0-13 0,0 0-3 0,4 0 10 0,3 0-17 0,-3 0 15 0,4 0 6 0,-2 0-14 0,2 0 8 0,0 0 2 0,1 0-7 0,1 0 8 0,-1 0 3 0,3 0-12 0,-5 0 0 0,5 0 7 0,-8 0-10 0,2 0 5 0,5 0 6 0,-9 0-2 0,7 0 15 0,-4 0 8 0,-1 0-10 0,1 0-4 0,-1 0-9 0,0 0-9 0,0 0 10 0,-2 0-6 0,3 0-2 0,1 0-2 0,-2 0 0 0,4 0 6 0,-4 0 5 0,1 0 2 0,4 0 0 0,-4 0 0 0,3 0-8 0,1 0 0 0,3 0 4 0,3 0-5 0,0 0 4 0,3 0-5 0,-3 0-3 0,0 0 3 0,2 0 3 0,0 0 8 0,0 0-9 0,-2 0-1 0,2 0 9 0,-3 0-13 0,1 0-1 0,-1 0 13 0,0 0-7 0,-1 0 6 0,1 0 6 0,-7 0-11 0,7 0-5 0,-7 0 4 0,7 0-1 0,-5 0-3 0,2 0 10 0,-1 0-3 0,1 0 1 0,0 0 2 0,2 0 1 0,0 0 0 0,1 0-6 0,-4 0 14 0,6 0-24 0,-2 0 6 0,0 0 10 0,1 0-20 0,-1 0 23 0,-1 0-6 0,1 0-1 0,-3 0 6 0,2 0-6 0,-2 0-3 0,-1 0 5 0,3 0-1 0,-5 0-8 0,5 0 6 0,-5 0-11 0,5 0 5 0,-1 0 5 0,-3 0 4 0,3 0 5 0,-2 0-10 0,2 0 7 0,3 0-8 0,-6 0-6 0,9 0 15 0,-1 0-11 0,0 0 7 0,-3 0 0 0,-1 0-2 0,6 0 8 0,-3 0-2 0,1 0 3 0,0 0-3 0,3-10-1 0,-2 10 1 0,2 0-3 0,5 0-5 0,-1-9 11 0,7 9-10 0,-6 0 4 0,2 0 1 0,4 0-8 0,-2 0 4 0,0 0 1 0,3 0 2 0,-1 0-5 0,1-9 2 0,0 9 0 0,0 0-3 0,-1 0 4 0,1-8 3 0,0 8-10 0,0 0 7 0,3-10-4 0,0 10 5 0,-1 0 5 0,3-9-9 0,1 9 9 0,0-9-8 0,1 9-2 0,-5-8 7 0,2 8-7 0,0 0 0 0,0-8 6 0,-5 8-5 0,1 0 2 0,-3-10-3 0,2 10-1 0,-10 0 3 0,4 0-8 0,-9 0 13 0,0 0 2 0,-2-8-6 0,-10 8 2 0,0 0-11 0,-3 0 5 0,-12 0 4 0,13 0 3 0,-13 0 4 0,0 0-7 0,0 0-2 0,0 0 5 0,0 0-5 0,0 0 1 0,0 0 5 0,0 0-10 0,0 0 4 0,0 0-2 0,0 0 1 0,0 0 5 0,0 0-1 0,0 0-2 0,0 0-5 0,10 0-1 0,-10 0 2 0,15 0 6 0,-1 0 3 0,-1-10-2 0,-4 10 1 0,3 0-8 0,1-8-1 0,1 8 5 0,0 0-3 0,1-6 5 0,0 6 7 0,0 0-7 0,3 0 5 0,-8-8-8 0,4 8-3 0,0 0 3 0,-3 0-6 0,-4 0 15 0,5 0-1 0,0 0-10 0,-12 0 7 0,12 0-12 0,-2 0 3 0,-1 0 7 0,-9 0-10 0,20 0 11 0,-8 0 1 0,-1 0-3 0,3 0 3 0,-1 0-5 0,4 0-1 0,-1 0-3 0,-3 0 3 0,1 0 5 0,5 0-8 0,-9 0 5 0,4 0 3 0,-4 0-6 0,-10 0 5 0,15 0 1 0,-15 0 0 0,12 0-5 0,-12 0-1 0,0 0 4 0,0 0-1 0,0 0 3 0,0 0 1 0,9 0-3 0,-9 0 0 0,0 0 25 0,0 0 21 0,0 0 2 0,0 0 2 0,0 0-20 0,0 0-31 0,0 0-6 0,0 0 4 0,0 0-1 0,0 0 4 0,0 0 3 0,0 0-7 0,0 0-2 0,0 0 12 0,0 0-2 0,0 0-3 0,0 0 0 0,0 0-1 0,0 0 0 0,0 0 0 0,0 0 0 0,0 0-4 0,0 0-1 0,0 0 2 0,0 0-3 0,0 0 4 0,0 0 0 0,0 0 3 0,0 0 0 0,0 0 1 0,0 0 3 0,0 0-2 0,0 0-4 0,0 0-2 0,0 0-9 0,0 0 9 0,0 0 5 0,0 0-4 0,0 0 9 0,0 0-12 0,0 0 2 0,0 0 6 0,0 0-3 0,0 0-5 0,0 0 5 0,0 0-9 0,0 0 3 0,0 0 12 0,0 0-5 0,0 0-4 0,0 0 2 0,0 0-6 0,0 0 2 0,0 0 10 0,0 0-10 0,0 12 1 0,0-4 2 0,0 1-2 0,0 0 13 0,0-1-5 0,0 6-4 0,0-4-2 0,0 2-9 0,0 0 6 0,9 0 8 0,-9 2-1 0,0-2 2 0,0 0 3 0,0 0-8 0,0 0 7 0,0 0-6 0,0 0-4 0,0 2 13 0,0 0-16 0,0-2 6 0,0 1-4 0,0 0-5 0,0 1 17 0,0 0-5 0,19 2 2 0,-19-3 5 0,0 3-14 0,0 1 7 0,8 1 16 0,-8 2-18 0,0-3 11 0,0 3-16 0,0 0 4 0,0 0-2 0,0 2-2 0,0 0 12 0,0-2-15 0,0 3 7 0,0-2-3 0,0 1 3 0,0 0-7 0,0-1 2 0,0 0 6 0,0 1-7 0,0-2 4 0,0-1-2 0,11 0-1 0,-11-1 9 0,0 0-1 0,0-2 4 0,14 2-2 0,-14-2-8 0,0 0 5 0,0 0-1 0,0-2-4 0,0-2 8 0,0-2-7 0,0-10 2 0,0 12 4 0,0-12-4 0,0 0-4 0,0 9 8 0,0-9-5 0,0 0 1 0,0 0 11 0,0 0-7 0,0 0 11 0,0 0-3 0,0 0-5 0,0 0 6 0,0 0-16 0,0 0 3 0,0 0 7 0,0 0-13 0,0 0 12 0,0 0 1 0,0 0-10 0,0 0 1 0,0 0-3 0,0 0-2 0,0 0 5 0,0 0 5 0,0 0-1 0,0 0-1 0,0 0 0 0,0 0 2 0,0 0-2 0,0 0-3 0,0 0 1 0,0 0 6 0,0 0-4 0,0 0 6 0,0 0 3 0,0 0-14 0,0 0 10 0,0 0-6 0,0 0 3 0,0 0 3 0,0 0 1 0,0 0 15 0,0 0 2 0,0 0 9 0,0 0-5 0,0 0-6 0,0 0 54 0,0 0-4 0,0 0 16 0,0 0 3 0,0 0-60 0,0 0 2 0,0 0-1 0,0 0-13 0,0 0 2 0,0 0-10 0,0 0-16 0,0 0 13 0,0 0-6 0,0 0 5 0,-14 0-4 0,3 0-9 0,3 0 5 0,-4 0-9 0,-1 0 9 0,-2 0-5 0,2 0 0 0,-2 13 7 0,-3-13-1 0,6 0 0 0,-7 7 10 0,4-7-12 0,0 0 5 0,-6 0 9 0,5 0-18 0,-4 0 10 0,3 0 0 0,-4 0-7 0,4 0 6 0,0 0 3 0,-4 0-18 0,3 0 17 0,-1 0-2 0,1 0-6 0,6 0 17 0,-9 0-24 0,5 0 6 0,-2 0 0 0,3 0 3 0,0 0 4 0,-1 0-3 0,2 0 0 0,1 0-2 0,-3 9 5 0,-1-9-7 0,4 0 13 0,-5 0-4 0,5 0-11 0,-1 0 11 0,-4 0-13 0,1 0 2 0,-3 0 5 0,4 0-7 0,-2 0 18 0,-3 0-14 0,3 0 4 0,-2 0 1 0,2 0-8 0,0 0 21 0,-3 0 1 0,3 0-1 0,-3 0-11 0,4 0-13 0,-4 0 4 0,1 0 9 0,1 0-6 0,0 0 11 0,4 0-7 0,-3 0-16 0,2 0 17 0,-1 0-11 0,3 0 9 0,-3 0 8 0,5 0-7 0,-3 0 0 0,1 0-4 0,-1 0 11 0,1 10-17 0,-4-10 8 0,7 0-1 0,-9 0-6 0,7 0 15 0,-5 0 0 0,2 0-7 0,1 0 1 0,-3 0 9 0,-1 0-9 0,-1 0 7 0,2 0-11 0,-1 10-7 0,1-10 8 0,0 0-1 0,-5 0 6 0,5 0-1 0,-3 0-6 0,3 0 4 0,0 0 4 0,-3 0-4 0,4 0 0 0,-4 0-3 0,0 0 0 0,2 0 0 0,-1 0 8 0,-2 0-2 0,3 7 0 0,1-7 14 0,-3 0-26 0,3 0 7 0,-4 0-1 0,4 0-3 0,-3 10 10 0,2-10-2 0,0 0-4 0,-1 0 0 0,5 0 5 0,-5 0 0 0,2 9 0 0,-3-9 1 0,3 0 1 0,-4 0 3 0,2 0-9 0,3 0 0 0,-9 0 5 0,9 0-7 0,-9 0 5 0,8 0 0 0,-4 0-6 0,1 0 5 0,-1 0-7 0,0 0 8 0,-2 0-2 0,5 8-11 0,-5-8 18 0,4 0-7 0,-6 0 0 0,8 0 3 0,-7 0 2 0,2 0-10 0,1 9-1 0,0-9 3 0,-2 0-3 0,-1 0 6 0,-1 9 8 0,3-9-6 0,-1 0-7 0,0 0 15 0,3 7-17 0,-4-7 10 0,3 0 1 0,-1 0-14 0,-1 0 12 0,-1 0 3 0,3 0-5 0,1 0 0 0,-1 10-2 0,-1-10 3 0,3 0 1 0,-3 0-3 0,5 0 3 0,-2 0-10 0,-3 7 9 0,4-7 3 0,1 0-11 0,2 0 7 0,-5 0-11 0,6 0 20 0,-3 0-4 0,0 0-5 0,4 0 9 0,-3 0-20 0,4 0 20 0,-1 0-12 0,-2 0 3 0,3 9 3 0,-1-9-10 0,-2 0 13 0,0 0 1 0,2 0-14 0,-4 0 17 0,-1 0-12 0,7 0-2 0,-9 0 16 0,4 0-27 0,-1 0 14 0,0 0 2 0,-3 9-2 0,2-9 5 0,4 0-2 0,-9 0-5 0,6 0 6 0,-3 0-4 0,2 0 0 0,0 0 8 0,1 10-12 0,0-10 13 0,-1 0-2 0,4 0-5 0,-1 0-9 0,2 0 4 0,2 0 2 0,-1 0-5 0,-4 8 10 0,4-8-11 0,0 0 14 0,-5 0-3 0,3 0-8 0,2 0 12 0,-5 0-20 0,3 0 14 0,-1 10 2 0,-1-10-4 0,1 0 13 0,-2 0-14 0,2 0 2 0,-2 0 5 0,0 0-20 0,2 0 18 0,-4 7 2 0,2-7-12 0,7 0 8 0,-10 0-1 0,4 0-7 0,0 0 8 0,0 0 7 0,1 0-14 0,-2 0 9 0,-1 0-11 0,7 0 7 0,-8 0 12 0,6 0-10 0,-3 0 0 0,5 0 3 0,-1 0-10 0,0 0 3 0,-1 0 7 0,2 0-5 0,2 0 5 0,-4 0-4 0,4 9 6 0,-2-9-10 0,5 0-2 0,-4 0 10 0,-2 0-6 0,4 0 1 0,0 0-1 0,0 0-2 0,-3 0-2 0,3 0 7 0,0 0 8 0,1 0-2 0,-1 0 2 0,-3 0-6 0,3 0-7 0,-2 0 1 0,4 0-4 0,-5 0 1 0,6 0 4 0,-4 0 2 0,2 0 8 0,1 0-5 0,-1 0 4 0,-1 0-6 0,2 0 4 0,0 0-6 0,7 0-4 0,-11 0 11 0,5 0-15 0,-6 0 6 0,5 0 1 0,0 0-7 0,-2 0 8 0,3 0 2 0,-5 0-7 0,1 0 12 0,1 0-8 0,0 0-1 0,-3 0 17 0,2 0-24 0,-5 0 7 0,4 0 7 0,-2 0-20 0,1 0 15 0,3 0 2 0,-4 0-7 0,-1 0 16 0,4 0-9 0,10 0-1 0,-13 0 13 0,2 0-7 0,-1 0 3 0,0 0-3 0,5 0-10 0,7 0-3 0,-12 0-1 0,-4 0 6 0,4 0 6 0,1 0-10 0,-2 0 3 0,1 0 4 0,0 0-9 0,12 0 14 0,-13 0 2 0,0 0-1 0,13 0-3 0,-15 0-11 0,7 0 3 0,-2 0-3 0,-1 0 9 0,1 0 6 0,-2 0 0 0,5 0-8 0,-5 0-4 0,0 0 2 0,3 0-1 0,0 0-1 0,0 0 13 0,-1 0-10 0,-1 9-1 0,4-9 2 0,7 0-11 0,-11 0 3 0,1 0 11 0,10 0 7 0,-12 0-8 0,12 0 10 0,-12 0-12 0,3 0-4 0,9 0 11 0,-7 0-19 0,7 0 7 0,-13 0 1 0,13 0-6 0,0 0 15 0,-8 0-4 0,8 0-3 0,0 0 8 0,0 0-9 0,-6 0 7 0,6 0-8 0,0 0 6 0,0 0 15 0,-6 0-21 0,6 0 11 0,0 0-11 0,-7 0-5 0,7 0 8 0,-12 0 12 0,12 0-4 0,-6 0-6 0,-4 0 5 0,4 0-12 0,6 0-5 0,-9 0 11 0,0 0-7 0,1 0 5 0,8 0 12 0,-7 0-8 0,7 0 7 0,0 0-11 0,-9 0-8 0,9 0 13 0,0 0-5 0,0 0 3 0,0 0 3 0,0 0-11 0,0 0 3 0,0 0 5 0,0 0-6 0,0 0 8 0,0 0 2 0,0 0-10 0,0 0 15 0,0 0-13 0,0 0 3 0,0 0 4 0,0 0-9 0,0 0 6 0,0 0-3 0,0 0 5 0,0 0 3 0,0 0 1 0,0 0-13 0,0 0-9 0,0 0-114 0,0 0-54 0,0 0-80 0,0 0-92 0,0 0 11 0,0 0-107 0,0 0 25 0</inkml:trace>
  <inkml:trace contextRef="#ctx0" brushRef="#br0">15799 7654 1001 0,'0'0'12'0,"0"-10"6"0,0 10 11 0,0 0-14 0,0 0 0 0,0 0-10 0,0 0-10 0,0 0 29 0,0 0-7 0,0 0 5 0,0 0 18 0,0 0-24 0,10 0-4 0,-10 0 3 0,0 0-26 0,0 0 16 0,0 0-5 0,0 0 1 0,0 0 8 0,0 0-13 0,0 0 4 0,0 0 0 0,0 0 0 0,0 0-4 0,0 0 8 0,0 0-11 0,0 0-7 0,0 0 16 0,0 0-15 0,0 0 16 0,0 0 3 0,0 0-10 0,0 0 14 0,0 12-12 0,0-12 2 0,0 13 8 0,0 3 2 0,12 0 5 0,-12 1 30 0,0-1 9 0,0 4-5 0,15-3-6 0,-15 4-22 0,0 0-25 0,0 2 19 0,0-1-9 0,8-5-1 0,-8 3 9 0,0-1-22 0,0 1 16 0,0 0-7 0,0 1 6 0,0 0 0 0,0 0-8 0,0 4 12 0,0 0-11 0,0 0 3 0,0 1 31 0,0-1-1 0,0-1 2 0,0-2-3 0,0 2-29 0,0 0-2 0,9-2 5 0,-9 1 1 0,0-2-3 0,0 1 1 0,0 0-9 0,7-1-2 0,-7 1 8 0,0-1-4 0,10-1 10 0,-10 2 2 0,0-5-6 0,11 4 4 0,-11-4-9 0,9-2 1 0,-9-2 5 0,0 2-10 0,0-2 10 0,9-3-5 0,-9-10-6 0,0 16 10 0,0-16-16 0,0 13 14 0,0-13 2 0,0 0-10 0,0 11 21 0,0-11-10 0,0 0-9 0,0 0 11 0,0 0-9 0,0 0-3 0,0 0 7 0,0 0-10 0,0 0 10 0,0 0-2 0,0 0 6 0,0 0 0 0,0 0-3 0,0 0-1 0,0 0-2 0,0 0 3 0,0 0-11 0,0 0 10 0,0 0-6 0,0 0 4 0,0 0-38 0,0 0-54 0,0 0-38 0,0 0-23 0,0 0-12 0,0 0-43 0,0 0-87 0,0 0 16 0</inkml:trace>
  <inkml:trace contextRef="#ctx0" brushRef="#br0">16727 7698 844 0,'0'0'2'0,"0"0"6"0,0 0-4 0,0 0-2 0,0 0 10 0,0 0 0 0,0 0 19 0,0 0 19 0,0 0 10 0,0 0 12 0,0 0-11 0,0 0-26 0,0 0-10 0,0 0-10 0,0 0-11 0,0 0 19 0,0 0-25 0,0 0-3 0,0 0-1 0,0 0-2 0,0 0 14 0,0 0-7 0,0 0 10 0,0 0-5 0,0 0-4 0,0 0 9 0,0 0-3 0,0 0-10 0,0 0-2 0,0 0 3 0,0 0-7 0,0 0 9 0,0 0 11 0,0 0-10 0,0 0 3 0,0 20 6 0,0-2-5 0,0 0 12 0,0 4-5 0,0-1-2 0,0 4-3 0,0-1-4 0,0 2 3 0,0-1 1 0,0 3 12 0,0-2 1 0,10 3 8 0,-10-2-21 0,0-1-7 0,0 0-2 0,15-2-3 0,-15 2 16 0,0-4-4 0,13 0 1 0,-13-2-1 0,0-2 1 0,0 0-2 0,15 2-5 0,-15-2 4 0,0-2-1 0,0 2 3 0,14-2-2 0,-14 0 2 0,0-1-9 0,0 0 4 0,0-1 16 0,0-2-10 0,0 2 4 0,0-3-8 0,0-11-12 0,0 15 5 0,0-3 12 0,13-12-2 0,-13 10-2 0,0-10-3 0,0 0-10 0,0 0 7 0,0 14 1 0,0-14 3 0,0 0 3 0,0 0 3 0,0 11-12 0,0-11 11 0,0 0-8 0,0 0-3 0,0 0 9 0,0 0-9 0,0 11 6 0,0-11-5 0,0 0 10 0,0 0-12 0,0 0 4 0,0 0 2 0,0 0-7 0,0 0 13 0,0 0-7 0,0 0-23 0,0 0-49 0,0 0-21 0,0 0-40 0,0 0-29 0,0 0-65 0,0 0-57 0</inkml:trace>
  <inkml:trace contextRef="#ctx0" brushRef="#br0">17726 7552 914 0,'0'0'4'0,"0"0"4"0,0 0-6 0,0 0-3 0,0 0-4 0,0 0 8 0,0 0 25 0,0 0 25 0,0 0 21 0,0 0-24 0,0 0-20 0,0 0-19 0,0 0-24 0,0 0 22 0,0 0-8 0,0 0 1 0,0 0 3 0,0 0-14 0,0 0 21 0,0 0-17 0,0 0 9 0,0 0-4 0,0 0 1 0,0 0-5 0,0 14 8 0,0-2-2 0,0 0-8 0,0 1 26 0,0 3-19 0,0 1 34 0,0 3-1 0,0 2-2 0,0 2 12 0,0 4-20 0,0 2 5 0,0 2-1 0,0-2 8 0,0 1-6 0,0 0-16 0,0-3 11 0,0 4-29 0,0-3 0 0,0 1 11 0,0-2-8 0,0 0 8 0,0 1-5 0,0-4 3 0,0 1 35 0,0-2 3 0,0 2 9 0,0-2-7 0,0 0-40 0,0-2 3 0,0 0-13 0,0 0 8 0,0-2-3 0,0-2-8 0,0 2 13 0,0-4-5 0,0 0 3 0,0-5 8 0,0 4-8 0,0-5-4 0,0 1 4 0,0-11 3 0,0 13-1 0,0-3-2 0,0-10-6 0,0 10-3 0,0-10 3 0,0 9 1 0,0-9 2 0,0 0-5 0,0 0 6 0,0 11-3 0,0-11 7 0,0 0-4 0,0 0 2 0,0 0 9 0,0 0-11 0,0 0 5 0,0 0-9 0,0 0-15 0,0 0-32 0,0 0-60 0,0 0-19 0,0 0-47 0,0 0-20 0,0 0-65 0,0 0-47 0</inkml:trace>
  <inkml:trace contextRef="#ctx0" brushRef="#br0">18521 7705 1048 0,'17'0'-7'0,"-17"-10"7"0,0 10-7 0,0 0 3 0,0 0 6 0,0-10 4 0,0 10 11 0,0 0 19 0,0 0 15 0,0 0 1 0,0 0-27 0,0 0-7 0,0 0-8 0,0 0-10 0,0 0 26 0,9 0-22 0,-9 0 4 0,0 0-9 0,0 0-2 0,0 0 12 0,0 0-17 0,0 0 0 0,0 0 0 0,0 0 2 0,0 0 6 0,0 0 0 0,0 0-2 0,0 0-5 0,0 0 5 0,0 0 18 0,10 13-9 0,-10 1-1 0,0 0-5 0,10 1-6 0,-10 4 23 0,0-2 10 0,11 6 37 0,-11-1 7 0,0 2-10 0,12 2-24 0,-12 1-29 0,0 1-6 0,10-1-14 0,-10-1 16 0,0 3-12 0,0-2 4 0,11 0 5 0,-11 3-8 0,0-2 16 0,0-2-15 0,0 1 12 0,0-4 3 0,0-1-7 0,0-2 30 0,0-2 13 0,0 0-2 0,0-2-2 0,0-2-23 0,0-2-21 0,0-2 7 0,0-10-8 0,0 12 1 0,0-12 0 0,0 0 3 0,0 0 2 0,0 12-5 0,0-12 1 0,0 0-3 0,0 0 5 0,0 0 2 0,0 0-7 0,0 0 9 0,0 0-41 0,0 0-43 0,0 0-51 0,0 0-56 0,0 0-13 0,0 0-56 0,0 0-48 0</inkml:trace>
  <inkml:trace contextRef="#ctx0" brushRef="#br0">19503 7542 1269 0,'0'0'-15'0,"0"0"11"0,0 0-6 0,0 0 0 0,0-8 14 0,0 8-14 0,0 0 15 0,0 0 8 0,0 0-3 0,0 0 10 0,0 0-13 0,0 0-14 0,0 0 7 0,0 0-12 0,0 0 8 0,0 0 5 0,0 0-1 0,0 0 2 0,0 0-2 0,0 0 7 0,0 14-9 0,0 0 6 0,0 2-6 0,0 0 0 0,0 3 8 0,0 2-2 0,0 1 15 0,0 4-16 0,0 0-2 0,0 4 10 0,0 2 13 0,13 0 23 0,-13-1-10 0,0-1 0 0,12 2-28 0,-12 1-9 0,15 0 21 0,-2-1 5 0,-13 0 8 0,14-2-4 0,-5 3-19 0,-9-4-16 0,19 1 3 0,-7-3 4 0,-12 0 1 0,12-3 0 0,-2-2 5 0,-10-2-13 0,13 0 9 0,-13-4 3 0,11 0-14 0,-11-4 6 0,0-2 0 0,9-10-4 0,-9 10 2 0,0-10 11 0,0 0-10 0,0 0 9 0,0 0 2 0,0 0-8 0,0 0-8 0,0 0 5 0,0 0-5 0,0 0-77 0,0 0-19 0,0 0-73 0,0 0-73 0,0 0-70 0</inkml:trace>
  <inkml:trace contextRef="#ctx0" brushRef="#br0">15356 7993 1052 0,'0'0'-2'0,"0"0"7"0,0 0 22 0,0 0-2 0,0 0 19 0,0 0 18 0,0 0-47 0,0 0 5 0,-16 0-9 0,16 0-9 0,0 0 30 0,0 0-4 0,0 0 8 0,0 0-17 0,-12 0 2 0,12 0 11 0,0 0-18 0,0 0 11 0,0 0-4 0,-9 0-7 0,9 0 6 0,0 0-16 0,0 0-3 0,0 0 4 0,0 0-10 0,0 0 10 0,0-18 3 0,0 18-10 0,0 0 12 0,0 0-11 0,0 0 2 0,0-14-3 0,0 14-7 0,0 0 4 0,0-14-1 0,0 14 4 0,0-13-3 0,0 13 5 0,0-13-3 0,0 13-3 0,0-16 6 0,15 16-6 0,-2-13 4 0,-13 13 6 0,12-13-5 0,3 13-5 0,1-11 4 0,-4 11 2 0,6-13-5 0,-3 13 8 0,-5 0-9 0,8-12 2 0,-5 12 0 0,-13 0 9 0,15 0-3 0,0 0-2 0,-15 0 8 0,13 0-21 0,-4 0 19 0,-9 0-15 0,14 0 3 0,-2 0 16 0,4 0-14 0,-9 19 14 0,2-3 4 0,5-2-14 0,-1-14 6 0,-4 17-4 0,-9 1-12 0,10-4 6 0,-10-1-2 0,12-13 6 0,-12 17-2 0,0-1 5 0,0 0-13 0,0-2 18 0,0 2-3 0,0 2 2 0,0-2 7 0,0 0-23 0,0 4 16 0,-19-2-9 0,4 0-2 0,-3-3 6 0,6-2-1 0,-1 1-4 0,-3-2 16 0,16-12 2 0,-14 14-5 0,14-14 13 0,-10 0-10 0,10 13-6 0,0-13 4 0,0 0-6 0,0 0-2 0,0 0 1 0,0 0-9 0,0 0 3 0,0 0 3 0,0 0-10 0,0 0 12 0,0 0-5 0,0 0-6 0,0 0 25 0,0 0-14 0,0 0 7 0,0 0 2 0,0 0-18 0,12 0 8 0,7 0-7 0,-1-11-10 0,-5 11 13 0,8 0 5 0,-7-12-12 0,-1 12 18 0,-1 0-9 0,4 0-7 0,-8 0 9 0,5 0-1 0,-3 0-4 0,-1 0 0 0,3 0 7 0,0 0-13 0,-3 0 9 0,1 0 3 0,2 14-16 0,-3 0 17 0,0 0-5 0,-9 0-5 0,15 0 15 0,-15 1-10 0,10-2-3 0,-10 1 4 0,0 0 0 0,0-2 5 0,0-12 5 0,0 12-12 0,0 0 4 0,0-12-7 0,0 14-10 0,0-14 12 0,0 12 0 0,0-12 2 0,-10 14 12 0,-5-14 1 0,2 12-5 0,2-12-4 0,-1 13 6 0,-1-13-12 0,1 10 13 0,0-10-10 0,-1 13 4 0,0-13 12 0,-1 0-17 0,-2 13 17 0,4-13-9 0,-1 0-7 0,-5 13 2 0,1-13 3 0,4 0 0 0,-5 0 12 0,3 12 11 0,5-12-8 0,-2 0 1 0,-1 0-18 0,13 0-3 0,-12 0 5 0,12 0 12 0,-11 0 14 0,11 10 7 0,0-10-3 0,0 0-16 0,0 0-4 0,0 0-6 0,0 0 8 0,0 0 2 0,0 0-1 0,0 0-9 0,0 0-7 0,0 0-11 0,0 0 9 0,0 0 2 0,0 0-14 0,0 0-15 0,0 0-43 0,0 0-88 0,0 0-62 0,0 0-93 0,-16 0-118 0</inkml:trace>
  <inkml:trace contextRef="#ctx0" brushRef="#br0">16232 7934 860 0,'0'0'7'0,"0"0"-1"0,0-13-5 0,0 13 7 0,0 0-18 0,0 0 27 0,0 0-5 0,0 0-11 0,0 0 4 0,0 0-14 0,0 0-4 0,0 0 9 0,0 0-2 0,0 0-6 0,0 0 14 0,0 0-14 0,0 0 21 0,0 0 6 0,0 0-12 0,0 0 21 0,0 0-20 0,0 0 0 0,0 0 15 0,0 0-3 0,0 0 12 0,0 0-10 0,0 0-1 0,0 0-1 0,0 0-10 0,0 0-5 0,0 0 8 0,0 0 2 0,0 0-3 0,0 0-2 0,0 0-1 0,0 0-7 0,0 0-1 0,0 0 17 0,0 0-18 0,0 0 0 0,0 0 11 0,0 0-7 0,0 0-6 0,0 0 8 0,0 0-3 0,0 0-3 0,0 0 15 0,0 0-2 0,0 0 7 0,0 0-13 0,0 0 13 0,0 0-15 0,0 0-14 0,0 0 23 0,0 0-18 0,0 0 4 0,0 0 6 0,0 0-3 0,0 0-1 0,0 0 9 0,0 0-4 0,0 0-6 0,0 0 12 0,0 0-3 0,0 0 2 0,0 0 23 0,0 0-13 0,0 0 11 0,0 0 14 0,0 0-32 0,0 0 6 0,0 0 2 0,0-13-27 0,0 13 11 0,0 0 6 0,0 0-37 0,0 0 13 0,0 0 2 0,0 0-10 0,0-13 22 0,0 13 6 0,0 0-7 0,0 0 1 0,0 0 7 0,0 0 1 0,0 0 9 0,0 0 10 0,0 0-7 0,0 0-2 0,0 0 1 0,0 0-10 0,0 0 4 0,0 0-8 0,0 0-5 0,0 0 6 0,0 0-2 0,0 0 1 0,0 0 3 0,0 0 0 0,0 0-14 0,0 0 5 0,0 0 1 0,0 0-11 0,0 0 10 0,0 0 4 0,0 0-4 0,0 0 0 0,0 0 6 0,0 0-14 0,0 0 0 0,0 0 35 0,0 0 12 0,0 0 12 0,0 0 7 0,0 0-43 0,0 16-6 0,0 4-8 0,0 3 7 0,0 3 11 0,0-1-16 0,0 3 4 0,0 1-10 0,-12 0 9 0,12-2 3 0,0-1 5 0,0-3-10 0,-9-1-1 0,9 0 0 0,0-2-4 0,0-4 7 0,0 0-6 0,-11 0 10 0,11-4-8 0,0 0-1 0,0-12 6 0,0 16-13 0,-6-16 10 0,6 12 9 0,0-12-9 0,0 0 5 0,0 0-5 0,0 0-1 0,0 0-5 0,0 0 7 0,0 0 1 0,0 0 2 0,0 0-6 0,0 0 3 0,0 0 2 0,0 0-12 0,0 0 13 0,11 0-4 0,2 0-8 0,1 0 6 0,-4 0 3 0,3 0-4 0,7 0 6 0,-8 0-5 0,7-12 4 0,-1 12 1 0,-5-12-9 0,7 12 8 0,-3-12-4 0,1 12-8 0,3-12 20 0,-3 12-14 0,3-10 6 0,-2 10 5 0,-1-12-14 0,0 12 5 0,0-12-7 0,-2 12 8 0,-4 0-10 0,-2-12 19 0,-10 12-7 0,12 0-11 0,-12 0 17 0,0 0-11 0,0 0 4 0,0 0 4 0,0 0-3 0,0 0-1 0,0 0-2 0,0 0-1 0,0 0-1 0,0 0-2 0,0 0 10 0,0 0-5 0,0 0-3 0,0 0 3 0,0 0-24 0,0 0-40 0,0 0-56 0,0 0-33 0,0 0-35 0,0 0-84 0,0 0-23 0</inkml:trace>
  <inkml:trace contextRef="#ctx0" brushRef="#br0">16456 8049 1305 0,'0'0'4'0,"0"0"-2"0,0 0-2 0,0 0-2 0,0 0-5 0,0 0-6 0,0 0 17 0,0 0 5 0,0 0 0 0,0 0 25 0,0 0-2 0,0 22-2 0,0 0 7 0,0 3-15 0,0 2-9 0,0 3 5 0,9 2-3 0,-9 2-2 0,0-2-7 0,9 0-5 0,-9 0-2 0,0-1 9 0,10 0 3 0,-10-3-4 0,0 1 4 0,11-5-13 0,-11-2 10 0,0 1-5 0,9-4-2 0,-9-2 9 0,0-4-14 0,0 1 11 0,0-14-4 0,0 15-7 0,0-15 6 0,0 11-2 0,0-11-59 0,0 0-27 0,0 13-65 0,0-13-60 0,0 0-54 0,0 0-46 0</inkml:trace>
  <inkml:trace contextRef="#ctx0" brushRef="#br0" timeOffset="3963">17234 7917 807 0,'0'0'12'4,"0"0"26"0,0 0 5 0,0 0-5-1,0 0-2 1,0 0-33 0,0 0 2 0,0 0-4 0,0 0-9 0,0 0 6 0,0 0-3 0,0 0 3 0,0 0 3 0,0 0-4 0,0 0-3 1,0 0 21-1,0 0-23-1,0 0 16 1,0 0-11 0,0 0 0 2,0 0 4-3,0 0 1 0,0 0 0 1,0 0-11 2,0 0 21-3,0 0-19 0,0 0 8 1,0 0 6 1,0 0-16-2,0 0 10 2,0 0 6-2,0 0-11 1,0 0 9 0,0 0-9 1,0 0 8-2,0 0-11 2,0 0 9-2,0 0 1 1,0 0-7 0,0 0 10 0,0 0-10 1,0 0 3-2,0 0 3 1,0 0-4 0,0 0 9 2,0 0 1-4,0 0-16 2,0 0 1 0,0 0-1 2,0 0 6-3,0 0 9 0,-9 0 5 2,9 0-2-2,0 0-3 1,0 0 4 0,0 0 6 0,0 0-11 0,0 0 4 1,0 0 7-2,-9 0-2 1,9 0 8 0,0 0-4 0,0 0-5 0,0 0-17 0,0 0 6 0,0 0 7 0,0 0-14 0,0-12 20 0,0 12 20 0,-12 0-1 1,12 0-8-2,0-13-14 1,0 13-21 0,0 0-6 2,0 0 13-4,0-13 4 2,0 13-10 0,0 0 4 0,0 0 9 0,0-14 2 1,-13 14 10-2,13 0 0 1,0 0-5 1,0 0-2-2,0 0 0 1,0-12-12 1,0 12-2-1,0 0 2-1,0 0 4 1,0 0-3 0,0 0 10 1,0 0 0-2,0 0-14 2,0 0 9-2,0 0-18 3,0 0-2-4,0 0 9 2,0 0-1 0,0 0 13 2,0 0 1-4,0 0-4 2,0 0 0 0,0 0-14 0,0 0 9 2,0 0 7-4,0 0-10 3,0 0 8-2,0 0-2 1,0 0-3 0,0 0 11 0,0 0-4 0,0 0-11 1,0 0 1-2,0 15 1 1,0 1 8 0,0-16 5 1,0 17-10-2,0-17 4 1,0 16-6 0,0-16 0 2,0 20 2-3,0-6-1 0,0-14 3 1,0 18-9 1,0-4 5-2,0-1 4 1,0 0-4 0,0-1 8 0,0-12 1 0,0 16-8 0,13-16-10 0,-13 18 16 2,0-18-5-3,0 14-2 0,0-14 9 2,0 0-11-2,0 0 4 2,0 12 1-1,0-12 4 0,0 0 0-1,0 0-9 4,0 0 13-6,0 0-5 4,0 0-10-2,0 0 16 3,0 0-10-4,0 0 3 2,0 0 8 0,0 0-6 2,0 0 4-4,0 0-9 2,0 0 1 0,0 0 3 0,0 0-12 0,0 0 11 1,0 0 9-1,0 0-21 0,0 0 16 0,0 0-8 0,12 0-9-1,-12 0 17 1,0 0-7 2,0 0 2-3,9 0-3 1,-9-14-1 0,9 14 10 0,-9-14-5 0,13 14 11-1,-13-14-14 1,15 14-2 3,-8 0 2-6,-7-12-8 3,14 12 11 0,-8 0-5 1,-6 0 2-2,13 0-5 1,-2-14 5 0,-1 14-1 0,-10 0 4 1,9 0-3-2,-9 0-1 2,13 0-4-2,-4 0-5 1,-9 0 18 1,12 0-1-2,-12 0-1 1,13 0 2 2,-4 0-15-4,-9 0 1 2,12 0 12 1,0 0-10-1,-12 0 13-1,15 0-12 1,-3 0-3 0,-3 0 14 2,3 0-12-3,1 13 1 0,-2-13 10 1,0 0-12 0,-2 13 9 0,6-13-3 1,-4 16-3 0,-2-16 6-2,2 14-7 0,-11-14 16 2,14 14-18-1,-4-14-1-1,-10 18 14 2,15-2-12-2,-15-4 5 1,16 2 0 0,-7-2-2 1,-9 0 3-2,11 2-6 1,-11 0 6 0,12-2-2 2,-12-12-2-4,12 16 8 2,-12-2 7 0,0-14-18 2,0 12 5-4,0-12 2 2,0 12-16 0,0-12 17 1,0 0 9-1,0 14 5-1,0-14 17 1,0 0 1 0,0 14-10 0,0-14-4 0,-12 0-15 0,0 14-11 0,3-14 11 0,-2 12-9 1,-2-12 14-2,-2 16 1 1,2-16-8 3,-2 12 10-5,-3-12-15 2,0 14 6-1,0-14 0 4,1 12-9-6,-4-12 3 4,3 0 5-1,-4 16-5 3,-1-16 2-6,4 14 4 2,-2-14-9 1,3 10 7 0,-2-10 20 0,2 0 21 0,3 0 12 1,1 12 17-2,7-12-14 1,7 0-9 0,-12 0 0 0,12 0-24 0,0 0-4 1,0 0-8-2,0 0-20 1,0 0 1 1,0 0 4-1,0 0-9-1,0 0 7 1,0 0 4 0,0 0-7 2,0 0 6-4,0 0 9 2,0 0-9 0,0 0 4 2,0 0-2-4,0 0-18 2,0 0 5 0,0 0-12 0,0 0-21 0,0 0-7 0,0 0-37 0,0 0-25 1,0 0-10-1,0 0-11-1,12-12-21 1,-12 12-25 0,7-12-57 1,1 2-25-2</inkml:trace>
  <inkml:trace contextRef="#ctx0" brushRef="#br0" timeOffset="5348">17210 7865 1061 0,'0'-12'8'2,"0"12"15"2,-15 0-4 0,15 0 4 1,0-11 18-2,-9 11-20 2,9 0 16-2,0 0-4 2,0 0-22-2,0 0 27 1,0 0-14 0,0 0 8 1,0 0 5-2,0 0-21 1,-9 0 10 0,9 0-12 1,0 0 2-2,0 0 6 1,0 0-2 1,0 0 6 0,0 0-12-3,0 0-16 2,0 0-6 0,0 0 3 2,0 0 14-4,0 0-6 2,0 0 5 0,0 0-6 0,0 0-18 1,0 0 20-2,0 0-9 1,0 0 9 0,0 0-3 1,0 0-5-2,0 0 4 1,0 0-5 0,0-13 8 1,0 13 0-2,12 0 7 1,-3 0-10 0,7 0 9 1,-4 0-4-2,3-12-17 2,8 12 13-2,-3-13-2 3,7 13-11-4,1-11 16 2,2 11-1 0,-5-13-2 5,8 13-1-8,-5 0-3 2,-1-13-4 0,-2 13-5 1,4 0 14 1,-3 0 4-1,-6 0 4-1,1 0-9 2,-7 0-2-1,6 0 1-1,-7 0-9 1,-2 0 9 1,-11 0 9 0,11 0-10-3,-11 0 6 3,0 0 2-1,0 0-8 1,0 0 4-3,0 0-1 2,0 0 0 1,0 0 1 0,0 0-3-3,0 0 3 2,0 0 4 0,0 0-6 0,0 0 3 0,0 0-8 0,0 0 0 1,0 0-5-1,0 0-42-1,0 0-39 1,0 0 1 0,0 0-22 1,0 0-21-2,0 0-67 1,0 0-112 0</inkml:trace>
  <inkml:trace contextRef="#ctx0" brushRef="#br0" timeOffset="6056">18147 7850 1269 0,'0'0'6'2,"0"0"3"3,0 0 3-1,-17 0-8-1,17 0-33 1,0 0 22 2,-13 0 0-4,13 0 15 2,0 0 19 0,0 0-21 1,0 0-10-2,-16 0-5 1,16 0 11 0,0 0-11 2,0 0 21-3,-12 0-12 0,12 0 5 1,0 0-3 2,0 0-6-4,-15 0 4 2,15 0-5 0,0 0 10 1,-17 0-12-2,17 0 5 1,0 19-2 0,-17-3 6 0,17-16 7 0,0 16 5 0,-15 0-5 0,15-16-40 0,-12 20 7 1,12-3 26-2,0 0 13 1,-19 1 35 0,19 0 0 3,0 2-16-5,0 2-5 2,0 1 1-1,0 0-8 4,0 0-9-5,0-2 0 2,0 1 2 0,0-2-5 0,0 0-5 0,0 0-4 0,0 0 2 0,16-2-7-1,-6 0 6 2,2-2 0-2,2 0-9 2,-1 0 17-1,2 0-15 1,-3-4 12-3,3 0-8 4,1-12 6-3,2 13 9 2,-3-13-16-2,3 15 6 0,-4-15-9 1,0 0-3 2,2 10 14-4,-2-10-4 3,2 0-4-2,-4 0 3 3,3 0-5-3,-3 0 6 0,-2 0 5 1,0 0-5 0,1 0-7 0,1 0 13 0,-6 0-11 1,-6 0 8-2,11-10 2 2,3 10-21-1,-14-16 19-1,10 4-16 2,-10 0 12 0,8 0 11-2,-8 2-17 0,0-2 13 2,0 0-6-1,0 0-3-1,0-1 9 1,0 0-2 0,0 1 6 3,0 2-1-6,0 10-3 4,0-16-1-2,0 5-9 3,0 11 12-4,-12-13-9 2,12 13 0 0,-15-12-1 0,3 12-13 0,2 0 11 0,10 0 4 0,-18 0-4 0,3 0 0 1,3 0 3-1,-4 0-6-1,1 0 5 1,0 0 8 1,-1 0-20-2,-1 0 6 1,4 0 8 0,-1 0-11 1,1 0 18-2,0 16-6 2,1-2-9-2,12-2 15 3,-17 2-6-4,17-4-8 2,-11 2 9 0,11 0-6 3,0-12-1-6,0 16 5 4,0-2 1-2,0-14-8 1,0 13 5 1,0 0 1-2,0-13-5 1,0 12-5 0,0-12-6 1,0 12-11-2,0-12-27 1,0 0-21 0,0 0-24 2,0 12 13-3,0-12-1 1,11 0-4 0,-11 0-49 0,17 0-91-1,-4 0-33 2</inkml:trace>
  <inkml:trace contextRef="#ctx0" brushRef="#br0" timeOffset="6919">18819 7885 177 0,'0'0'13'3,"-8"0"24"1,8 0 33 1,0 0 25-2,0 0 20 1,0 0 3 1,0 0 1-1,0 0-13 0,0 0-24 0,0 0-17-1,0 0-30 2,-10 0-8-1,10 0-5-1,0 0 5 1,0 0-15 2,0 0 0-4,0 0 10 2,0 0-11 0,0 0 17 2,0 0 4-4,0 0-34 2,0 0 14 0,0 0-9 1,0 0 10-2,0 0 23 1,0 0-33 0,0-13 8 0,0 13-11 0,0 0-13 0,0 0 13 0,0 0 3 0,0 0-5 0,0 0 9 0,0 0 1 0,0 0-8 0,0 0 0 1,0 0-7-2,0 0 2 1,0 0 6 0,0 0-5 1,0 0 9-2,0 0-4 1,0 0-2 0,0 0 3 2,0 0 0-4,10-13 1 3,-10 13-7-1,12 0 6-1,3-13 0 1,1 13-7 0,-4 0 12 0,3-13-4 1,2 13-8 0,-3-11 11-3,1 11-13 2,3-13 0 0,0 13 5 1,0-12-4-2,0 12 10 1,5-13-6 2,-5 13 8-1,8-13-6-3,-9 13 0 2,1-11 3-1,3 11-7 3,-5 0 7-3,2-10 0 0,-3 10-1 2,1 0-3-1,1-12 2 0,-4 12-9-1,4 0 7 2,0 0 6-2,-3-12-1 2,2 12-2-2,1 0 5 1,-17 0 0 0,13 0 17 1,-13 0 27-2,12 0 1 1,-12 0 5 0,0 0-23 1,0 0-12-2,0 0-14 1,0 0-4 0,0 0-1 2,0 0-7-4,0 0-4 2,0 0 11 0,0 0-4 2,0 0 1-3,0 0 7 0,0 0-15 2,0 0 4 0,0 0 7-3,0 0-5 3,0 0 7-1,0 0 4-1,0 0-10 1,0 14 7 1,0 0 1-2,0-14-10 1,0 16 10 1,0 0-2-2,0 0-13 1,0-1 17 0,0 1-6 2,0 0 3-3,0 3 7 0,0-2 3 2,0 3-15 1,0 0-3-5,0 2 7 3,0 1-8 1,0 0 16 1,0 0 7-5,0 0-2 3,0 1-8 0,0 2 7 3,0 0-15-5,0 0-2 1,0-2 3 1,0 0-12 0,0-2 15 0,0 0-10 1,0 0 9-2,0 0-6 1,0-4 1 1,0 0-4-2,0 0 4 1,0-4 9 0,0 2-17 1,0-4 17-2,0 0-12 1,0 0-5 1,0-12 15 0,0 14-9-3,0-14 8 2,0 13 0 0,0-13-7 2,0 12 4-4,0-12-9 3,-12 13 8-2,12-13-2 1,0 0-1 0,0 11 3 0,0-11-2 0,0 0 2 0,0 0 2 0,0 0-5 0,0 0 6 1,0 0-2-2,0 0-9 2,0 0 3-2,0 0 0 1,0 0-8 0,0 0 8 2,0 0 8-4,0 0-5 3,0 0 4-2,0 0-17 3,0 0-32-3,0 0-33 1,0 0-22-1,0 0-5 2,0 0-17-1,0 0-36-1,0 0-72 2,0 0-80-2</inkml:trace>
  <inkml:trace contextRef="#ctx0" brushRef="#br0" timeOffset="7778">18972 8213 1255 0,'-19'0'7'2,"8"0"-4"0,-1 0 23 2,12 0 25 1,-15 0 19-1,15 0 16-1,0 0-37 1,0 0-20 0,0 0-29 0,0 0-9 0,0 0 13 0,0 0-5 1,0 0-6-2,0 0 14 2,0 0-3-2,0 0 3 1,15 0-4 0,0 0-6 1,-1 0-2-1,3 0 0 0,-2 0 7-1,3 0-1 3,1 0 0-4,2 0-3 2,2 0 12 0,-3 0-8 2,4 0 4-4,-5-12 5 2,5 12-1 0,-1 0-7 0,-1-12-1 0,-1 12 6 0,1-10-17 0,-1 10 13 0,4 0 3 0,-6-12-8 1,7 12 4 0,-3 0-7 1,-3 0-1-5,1 0 6 2,2-12 0 1,-6 12 7 1,7 0-10 0,-5 0-6-1,0-11 13-1,1 11-1 0,-1 0-3 4,-1 0 11-5,-5 0-7 1,2-11-9 1,0 11 7 0,-15 0-6 0,12 0-21 0,-12 0-18 0,0 0-39 0,0 0-27 0,0 0-34 0,0 0-21 0,0 0-58 0,0 0-83 0</inkml:trace>
  <inkml:trace contextRef="#ctx0" brushRef="#br0" timeOffset="8471">19962 7807 1140 0,'0'0'-1'3,"0"0"2"1,0 0-3 1,0 0 1-2,0 0-2 1,0 0-8 0,0 0 16 0,0 0 6 0,0 0 12 0,0 0 24 0,0 0-32 0,0 0 0 0,0 0-9 0,0 0-2 0,0 0 18 1,11 0 4-2,-11 0 0 1,0 0-15 0,0 0 13 1,0 0-12-2,0 0 8 1,8 0 14 0,-8 0-10 1,0 0 1-2,0-11 3 1,0 11-20 0,0 0 15 0,0-12 10 0,14 12-1 0,-14 0 6 0,0 0-10 0,0-10-7 0,0 10-10 0,0-10 8 0,0 10-15 0,0 0 5 0,0-14 12 0,0 2-1 0,0 2 17 0,0 0-10 1,0 0-11-2,0-2 6 1,0 1 5 0,0 0 4 1,0 1-5-2,0 0-11 3,0 0-13-4,0 0 4 4,-14 10 11-4,14-10-7 2,0 10 0 1,-11-11-5-2,11 11-18 1,-12-10 8 1,0 10 2-2,12-9 0 1,-15 9 4 1,3 0-2-2,2-8 3 1,-5 8-7 0,3 0 12 2,-5 0-8-4,0 0-5 2,0 0 8 1,-2 0-8 0,-3 0 8-3,4 0-4 2,-3 0 4 0,2 0-5 2,-2 0 4-4,2 12 7 3,-1-2-10-2,2-10 3 3,-2 14-10-4,3-2 11 2,4-12-7 1,-7 15 7-2,6-2-2 1,0 1-4 1,1-4 14-2,1 2-4 1,12 0 2 1,-13 0-11-1,13 0-4 0,0 1 5-1,-9 0 1 3,9-3-1-4,0-10 10 2,0 14-18 1,0-14 11 0,0 16 2-3,0-16-12 2,13 13 12 1,-4-13-6 0,6 13 1-2,0-13 6 1,-3 0-2 0,1 12-1 1,11-12 5-2,-9 0-2 0,5 0-12 2,0 0 4-2,1 0-2 2,1 0-3-2,2 0 11 1,-5 0-2 1,5 0 4-1,-5 0-13-1,8 0 11 2,-8 0-7-2,6 0-3 2,-7 0 20-2,6 0-22 1,-5 0 19 0,5 0-5 2,-4 0-11-4,-1 0 11 2,-1 15 2 1,0-15-7 0,1 0 0-1,-7 15 9-1,6-15-9 1,-3 17 2-1,-5-17 7 3,2 16-10-4,4-16-8 2,-7 16 12 0,-9-16-14 1,13 13 9-1,-1-13 7 0,-12 13-10-1,14-13 10 2,-14 12-5-2,0 3-11 1,10-2 12 0,-10 0 4 2,0 1-6-3,0 1 11 1,0-3-9-1,0 4-4 3,0 0-3-4,0-2 2 3,0 1 3-1,0 0-4 2,0-3 4-5,0 6 1 3,0-4-4 0,0 0 6 0,0 0 3 1,0-2-8-2,0 0 2 1,0 0 0 0,0-12-2 1,-12 16 7-1,-4-6 1-1,1-10-5 1,5 12 8 3,-4-12-2-4,2 10-1-1,-1-10 3 2,0 10-5 3,-1-10-6-4,2 0-3-1,-1 10 3 3,-3-10 2 0,2 0-1-3,4 0 6 2,-5 0 2 0,3 0-7 1,-3 0 3-1,6 0 3-1,-4 0-8 1,2 0 7 1,11-10 1 0,-13-3-8-3,13 2 8 2,-13-5-2 0,13-2-1 1,0 0 3-2,0-4 1 1,0 0 3 1,0-2-5 0,0 0-2-2,0 1-6 0,0-3-1 1,0 1 9 2,13 5-4-3,-13-1 9 0,13 0-17 1,-2 1 5 3,-11 2 14-6,13-2-12 3,-4 0 15 0,-9 2 1 0,14-2-4 0,-14 3 8 1,11-2 10-2,-11 3-10 1,14 5 6 0,-14-1-5 0,9 2-15 0,-9 10 0 0,0-13-2 0,0 13-6 0,0-10 5 0,0 10 2 0,10 0-21 1,-10 0-75-2,0 0-100 1,0 0-139 0,0-10-183 1</inkml:trace>
  <inkml:trace contextRef="#ctx0" brushRef="#br0" timeOffset="31257">22506 8431 845 0,'0'-7'3'3,"0"0"25"1,0 7 10 2,0-10 11-3,0 0 21 0,-12 0-32 1,12 10 8 0,0-10 2 0,-10 10-34 0,10-9 11 0,0 9-4 0,-9-7-13 0,9 7 17 0,0 0 10 0,0 0-15 0,0 0-7 1,-12 0 3-1,12 0-21 0,0 0 1-1,0 0 7 2,0 0-14-2,0 0 16 1,0 0-3 0,0 0-2 1,0 0 7-2,0 0-19 1,0 0 11 0,0 0 3 2,0 0-5-4,0 0 9 2,0 0-9 0,0 0-10 0,0 0 10 0,0 0 1 0,0 0 5 0,0 0 12 0,0 0-7 0,0 0-1 1,0 0-10-1,0 0-1-1,0 0 4 1,0 0-6 0,0 0 3 0,0 0 2 0,0 0-3 1,0 0 1-1,0 0 4-1,0 0-34 1,0 0-21 2,0 0-22-4,0 0-48 2,0 0-38 0,0 0-112 2,0 0 21-4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6D126E1-F53A-419A-B77E-97050F14AD42}" type="datetimeFigureOut">
              <a:rPr lang="en-MY" smtClean="0"/>
              <a:t>22/11/2020</a:t>
            </a:fld>
            <a:endParaRPr lang="en-MY"/>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6B6A393-3BA2-4181-BB7C-F35B86300ECF}" type="slidenum">
              <a:rPr lang="en-MY" smtClean="0"/>
              <a:t>‹#›</a:t>
            </a:fld>
            <a:endParaRPr lang="en-MY"/>
          </a:p>
        </p:txBody>
      </p:sp>
    </p:spTree>
    <p:extLst>
      <p:ext uri="{BB962C8B-B14F-4D97-AF65-F5344CB8AC3E}">
        <p14:creationId xmlns:p14="http://schemas.microsoft.com/office/powerpoint/2010/main" val="237871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5877458-322C-4405-8637-E099B3BC17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B6C280C1-B530-4293-B9C2-4CF054C1FEBA}"/>
              </a:ext>
            </a:extLst>
          </p:cNvPr>
          <p:cNvSpPr>
            <a:spLocks noGrp="1"/>
          </p:cNvSpPr>
          <p:nvPr>
            <p:ph type="dt" sz="half" idx="10"/>
          </p:nvPr>
        </p:nvSpPr>
        <p:spPr/>
        <p:txBody>
          <a:bodyPr/>
          <a:lstStyle>
            <a:lvl1pPr>
              <a:defRPr/>
            </a:lvl1pPr>
          </a:lstStyle>
          <a:p>
            <a:pPr>
              <a:defRPr/>
            </a:pPr>
            <a:fld id="{B34C7ACD-1CD1-44A5-9E55-AD0AB19A9E72}" type="datetime1">
              <a:rPr lang="en-US" smtClean="0"/>
              <a:t>11/22/2020</a:t>
            </a:fld>
            <a:endParaRPr lang="en-US"/>
          </a:p>
        </p:txBody>
      </p:sp>
      <p:sp>
        <p:nvSpPr>
          <p:cNvPr id="4" name="Footer Placeholder 4">
            <a:extLst>
              <a:ext uri="{FF2B5EF4-FFF2-40B4-BE49-F238E27FC236}">
                <a16:creationId xmlns:a16="http://schemas.microsoft.com/office/drawing/2014/main" id="{CD56CCD4-4C04-41EE-AD7B-9B562C781F0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84EF1CE-E9CB-4438-AD39-47558F3C6F22}"/>
              </a:ext>
            </a:extLst>
          </p:cNvPr>
          <p:cNvSpPr>
            <a:spLocks noGrp="1"/>
          </p:cNvSpPr>
          <p:nvPr>
            <p:ph type="sldNum" sz="quarter" idx="12"/>
          </p:nvPr>
        </p:nvSpPr>
        <p:spPr/>
        <p:txBody>
          <a:bodyPr/>
          <a:lstStyle>
            <a:lvl1pPr>
              <a:defRPr/>
            </a:lvl1pPr>
          </a:lstStyle>
          <a:p>
            <a:pPr>
              <a:defRPr/>
            </a:pPr>
            <a:fld id="{010B4721-C0CD-452B-ABD5-CAB39C302200}" type="slidenum">
              <a:rPr lang="en-US" altLang="en-US"/>
              <a:pPr>
                <a:defRPr/>
              </a:pPr>
              <a:t>‹#›</a:t>
            </a:fld>
            <a:endParaRPr lang="en-US" altLang="en-US"/>
          </a:p>
        </p:txBody>
      </p:sp>
    </p:spTree>
    <p:extLst>
      <p:ext uri="{BB962C8B-B14F-4D97-AF65-F5344CB8AC3E}">
        <p14:creationId xmlns:p14="http://schemas.microsoft.com/office/powerpoint/2010/main" val="371943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526E65-9140-42A6-97D9-9712A8C33E68}"/>
              </a:ext>
            </a:extLst>
          </p:cNvPr>
          <p:cNvSpPr>
            <a:spLocks noGrp="1"/>
          </p:cNvSpPr>
          <p:nvPr>
            <p:ph type="dt" sz="half" idx="10"/>
          </p:nvPr>
        </p:nvSpPr>
        <p:spPr/>
        <p:txBody>
          <a:bodyPr/>
          <a:lstStyle>
            <a:lvl1pPr>
              <a:defRPr/>
            </a:lvl1pPr>
          </a:lstStyle>
          <a:p>
            <a:pPr>
              <a:defRPr/>
            </a:pPr>
            <a:fld id="{11121609-E710-4F29-9260-B5EAA2FA224C}" type="datetime1">
              <a:rPr lang="en-US" smtClean="0"/>
              <a:t>11/22/2020</a:t>
            </a:fld>
            <a:endParaRPr lang="en-US"/>
          </a:p>
        </p:txBody>
      </p:sp>
      <p:sp>
        <p:nvSpPr>
          <p:cNvPr id="5" name="Footer Placeholder 4">
            <a:extLst>
              <a:ext uri="{FF2B5EF4-FFF2-40B4-BE49-F238E27FC236}">
                <a16:creationId xmlns:a16="http://schemas.microsoft.com/office/drawing/2014/main" id="{02792A70-0983-4FC9-9E95-10AF451EDC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99756B-E9DF-4443-8EEE-896AA80B3E9D}"/>
              </a:ext>
            </a:extLst>
          </p:cNvPr>
          <p:cNvSpPr>
            <a:spLocks noGrp="1"/>
          </p:cNvSpPr>
          <p:nvPr>
            <p:ph type="sldNum" sz="quarter" idx="12"/>
          </p:nvPr>
        </p:nvSpPr>
        <p:spPr/>
        <p:txBody>
          <a:bodyPr/>
          <a:lstStyle>
            <a:lvl1pPr>
              <a:defRPr/>
            </a:lvl1pPr>
          </a:lstStyle>
          <a:p>
            <a:pPr>
              <a:defRPr/>
            </a:pPr>
            <a:fld id="{05C63B52-5B42-45E7-BADB-5222AC07880C}" type="slidenum">
              <a:rPr lang="en-US" altLang="en-US"/>
              <a:pPr>
                <a:defRPr/>
              </a:pPr>
              <a:t>‹#›</a:t>
            </a:fld>
            <a:endParaRPr lang="en-US" altLang="en-US"/>
          </a:p>
        </p:txBody>
      </p:sp>
    </p:spTree>
    <p:extLst>
      <p:ext uri="{BB962C8B-B14F-4D97-AF65-F5344CB8AC3E}">
        <p14:creationId xmlns:p14="http://schemas.microsoft.com/office/powerpoint/2010/main" val="394412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41" b="1" i="0">
                <a:solidFill>
                  <a:srgbClr val="33006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35" b="1" i="0">
                <a:solidFill>
                  <a:schemeClr val="tx1"/>
                </a:solidFill>
                <a:latin typeface="Courier New"/>
                <a:cs typeface="Courier Ne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8ABFD07-758E-4958-8372-BBB8B9F2E245}" type="datetime1">
              <a:rPr lang="en-US" smtClean="0"/>
              <a:t>11/22/2020</a:t>
            </a:fld>
            <a:endParaRPr lang="en-US"/>
          </a:p>
        </p:txBody>
      </p:sp>
      <p:sp>
        <p:nvSpPr>
          <p:cNvPr id="6" name="Holder 6"/>
          <p:cNvSpPr>
            <a:spLocks noGrp="1"/>
          </p:cNvSpPr>
          <p:nvPr>
            <p:ph type="sldNum" sz="quarter" idx="7"/>
          </p:nvPr>
        </p:nvSpPr>
        <p:spPr/>
        <p:txBody>
          <a:bodyPr lIns="0" tIns="0" rIns="0" bIns="0"/>
          <a:lstStyle>
            <a:lvl1pPr>
              <a:defRPr sz="1059" b="1" i="0">
                <a:solidFill>
                  <a:srgbClr val="300061"/>
                </a:solidFill>
                <a:latin typeface="Times New Roman"/>
                <a:cs typeface="Times New Roman"/>
              </a:defRPr>
            </a:lvl1pPr>
          </a:lstStyle>
          <a:p>
            <a:pPr marL="33619">
              <a:lnSpc>
                <a:spcPts val="1244"/>
              </a:lnSpc>
            </a:pPr>
            <a:fld id="{81D60167-4931-47E6-BA6A-407CBD079E47}" type="slidenum">
              <a:rPr lang="en-MY" smtClean="0"/>
              <a:pPr marL="33619">
                <a:lnSpc>
                  <a:spcPts val="1244"/>
                </a:lnSpc>
              </a:pPr>
              <a:t>‹#›</a:t>
            </a:fld>
            <a:endParaRPr lang="en-MY" dirty="0"/>
          </a:p>
        </p:txBody>
      </p:sp>
    </p:spTree>
    <p:extLst>
      <p:ext uri="{BB962C8B-B14F-4D97-AF65-F5344CB8AC3E}">
        <p14:creationId xmlns:p14="http://schemas.microsoft.com/office/powerpoint/2010/main" val="135948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A79A905-1E7E-43D0-BDDC-C43AF45EF7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5EC07730-82B1-404E-88C7-FC59C13D9521}"/>
              </a:ext>
            </a:extLst>
          </p:cNvPr>
          <p:cNvSpPr>
            <a:spLocks noGrp="1"/>
          </p:cNvSpPr>
          <p:nvPr>
            <p:ph type="dt" sz="half" idx="10"/>
          </p:nvPr>
        </p:nvSpPr>
        <p:spPr/>
        <p:txBody>
          <a:bodyPr/>
          <a:lstStyle>
            <a:lvl1pPr>
              <a:defRPr/>
            </a:lvl1pPr>
          </a:lstStyle>
          <a:p>
            <a:pPr>
              <a:defRPr/>
            </a:pPr>
            <a:fld id="{76B44B46-27B7-4F93-AF85-8A483B582398}" type="datetime1">
              <a:rPr lang="en-US" smtClean="0"/>
              <a:t>11/22/2020</a:t>
            </a:fld>
            <a:endParaRPr lang="en-US"/>
          </a:p>
        </p:txBody>
      </p:sp>
      <p:sp>
        <p:nvSpPr>
          <p:cNvPr id="4" name="Footer Placeholder 4">
            <a:extLst>
              <a:ext uri="{FF2B5EF4-FFF2-40B4-BE49-F238E27FC236}">
                <a16:creationId xmlns:a16="http://schemas.microsoft.com/office/drawing/2014/main" id="{179087EF-C582-4C5D-85A3-470C9689660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C4A96FE-0688-485E-B74B-AE144875F535}"/>
              </a:ext>
            </a:extLst>
          </p:cNvPr>
          <p:cNvSpPr>
            <a:spLocks noGrp="1"/>
          </p:cNvSpPr>
          <p:nvPr>
            <p:ph type="sldNum" sz="quarter" idx="12"/>
          </p:nvPr>
        </p:nvSpPr>
        <p:spPr/>
        <p:txBody>
          <a:bodyPr/>
          <a:lstStyle>
            <a:lvl1pPr>
              <a:defRPr/>
            </a:lvl1pPr>
          </a:lstStyle>
          <a:p>
            <a:pPr>
              <a:defRPr/>
            </a:pPr>
            <a:fld id="{37EBA1A2-EDBC-49D2-A062-FB79F31448B5}" type="slidenum">
              <a:rPr lang="en-US" altLang="en-US"/>
              <a:pPr>
                <a:defRPr/>
              </a:pPr>
              <a:t>‹#›</a:t>
            </a:fld>
            <a:endParaRPr lang="en-US" altLang="en-US"/>
          </a:p>
        </p:txBody>
      </p:sp>
    </p:spTree>
    <p:extLst>
      <p:ext uri="{BB962C8B-B14F-4D97-AF65-F5344CB8AC3E}">
        <p14:creationId xmlns:p14="http://schemas.microsoft.com/office/powerpoint/2010/main" val="359036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9FDA4A6-6FBF-496E-9615-077A6647D7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7B4F4F2D-C681-4FFB-8BC4-FE8871C57625}"/>
              </a:ext>
            </a:extLst>
          </p:cNvPr>
          <p:cNvSpPr>
            <a:spLocks noGrp="1"/>
          </p:cNvSpPr>
          <p:nvPr>
            <p:ph type="dt" sz="half" idx="10"/>
          </p:nvPr>
        </p:nvSpPr>
        <p:spPr/>
        <p:txBody>
          <a:bodyPr/>
          <a:lstStyle>
            <a:lvl1pPr>
              <a:defRPr/>
            </a:lvl1pPr>
          </a:lstStyle>
          <a:p>
            <a:pPr>
              <a:defRPr/>
            </a:pPr>
            <a:fld id="{60BC9382-95E5-4B3A-B12B-065DC7951DF1}" type="datetime1">
              <a:rPr lang="en-US" smtClean="0"/>
              <a:t>11/22/2020</a:t>
            </a:fld>
            <a:endParaRPr lang="en-US"/>
          </a:p>
        </p:txBody>
      </p:sp>
      <p:sp>
        <p:nvSpPr>
          <p:cNvPr id="4" name="Footer Placeholder 4">
            <a:extLst>
              <a:ext uri="{FF2B5EF4-FFF2-40B4-BE49-F238E27FC236}">
                <a16:creationId xmlns:a16="http://schemas.microsoft.com/office/drawing/2014/main" id="{EE38B611-0A56-4631-8811-B75C01C55F8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8CC741E-59B9-477A-B4C8-D41F22F98E1D}"/>
              </a:ext>
            </a:extLst>
          </p:cNvPr>
          <p:cNvSpPr>
            <a:spLocks noGrp="1"/>
          </p:cNvSpPr>
          <p:nvPr>
            <p:ph type="sldNum" sz="quarter" idx="12"/>
          </p:nvPr>
        </p:nvSpPr>
        <p:spPr/>
        <p:txBody>
          <a:bodyPr/>
          <a:lstStyle>
            <a:lvl1pPr>
              <a:defRPr/>
            </a:lvl1pPr>
          </a:lstStyle>
          <a:p>
            <a:pPr>
              <a:defRPr/>
            </a:pPr>
            <a:fld id="{E74979C1-A1EB-4487-8984-C56AE8FE5B77}" type="slidenum">
              <a:rPr lang="en-US" altLang="en-US"/>
              <a:pPr>
                <a:defRPr/>
              </a:pPr>
              <a:t>‹#›</a:t>
            </a:fld>
            <a:endParaRPr lang="en-US" altLang="en-US"/>
          </a:p>
        </p:txBody>
      </p:sp>
    </p:spTree>
    <p:extLst>
      <p:ext uri="{BB962C8B-B14F-4D97-AF65-F5344CB8AC3E}">
        <p14:creationId xmlns:p14="http://schemas.microsoft.com/office/powerpoint/2010/main" val="87077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347B9B7-D612-4ADF-BE7E-3E970D8806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4">
            <a:extLst>
              <a:ext uri="{FF2B5EF4-FFF2-40B4-BE49-F238E27FC236}">
                <a16:creationId xmlns:a16="http://schemas.microsoft.com/office/drawing/2014/main" id="{90552681-4330-44E6-899C-A4A4EA717181}"/>
              </a:ext>
            </a:extLst>
          </p:cNvPr>
          <p:cNvSpPr>
            <a:spLocks noGrp="1"/>
          </p:cNvSpPr>
          <p:nvPr>
            <p:ph type="dt" sz="half" idx="10"/>
          </p:nvPr>
        </p:nvSpPr>
        <p:spPr/>
        <p:txBody>
          <a:bodyPr/>
          <a:lstStyle>
            <a:lvl1pPr>
              <a:defRPr/>
            </a:lvl1pPr>
          </a:lstStyle>
          <a:p>
            <a:pPr>
              <a:defRPr/>
            </a:pPr>
            <a:fld id="{E7B2EAD5-0943-449B-8FB8-E58C540152D4}" type="datetime1">
              <a:rPr lang="en-US" smtClean="0"/>
              <a:t>11/22/2020</a:t>
            </a:fld>
            <a:endParaRPr lang="en-US"/>
          </a:p>
        </p:txBody>
      </p:sp>
      <p:sp>
        <p:nvSpPr>
          <p:cNvPr id="4" name="Footer Placeholder 5">
            <a:extLst>
              <a:ext uri="{FF2B5EF4-FFF2-40B4-BE49-F238E27FC236}">
                <a16:creationId xmlns:a16="http://schemas.microsoft.com/office/drawing/2014/main" id="{9EEC32A1-63F3-4E89-BD7E-315766EC175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DDC54651-20E6-42A7-877C-9CE5EA6114DB}"/>
              </a:ext>
            </a:extLst>
          </p:cNvPr>
          <p:cNvSpPr>
            <a:spLocks noGrp="1"/>
          </p:cNvSpPr>
          <p:nvPr>
            <p:ph type="sldNum" sz="quarter" idx="12"/>
          </p:nvPr>
        </p:nvSpPr>
        <p:spPr/>
        <p:txBody>
          <a:bodyPr/>
          <a:lstStyle>
            <a:lvl1pPr>
              <a:defRPr/>
            </a:lvl1pPr>
          </a:lstStyle>
          <a:p>
            <a:pPr>
              <a:defRPr/>
            </a:pPr>
            <a:fld id="{BBDF930F-A2C5-4B6F-AF2B-9BE1902BD665}" type="slidenum">
              <a:rPr lang="en-US" altLang="en-US"/>
              <a:pPr>
                <a:defRPr/>
              </a:pPr>
              <a:t>‹#›</a:t>
            </a:fld>
            <a:endParaRPr lang="en-US" altLang="en-US"/>
          </a:p>
        </p:txBody>
      </p:sp>
    </p:spTree>
    <p:extLst>
      <p:ext uri="{BB962C8B-B14F-4D97-AF65-F5344CB8AC3E}">
        <p14:creationId xmlns:p14="http://schemas.microsoft.com/office/powerpoint/2010/main" val="118110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5A0D833-69CB-4E17-B222-B05AFA81CA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5AE225F5-C8DB-4C01-8059-E1776DBD62F1}"/>
              </a:ext>
            </a:extLst>
          </p:cNvPr>
          <p:cNvSpPr>
            <a:spLocks noGrp="1"/>
          </p:cNvSpPr>
          <p:nvPr>
            <p:ph type="dt" sz="half" idx="10"/>
          </p:nvPr>
        </p:nvSpPr>
        <p:spPr/>
        <p:txBody>
          <a:bodyPr/>
          <a:lstStyle>
            <a:lvl1pPr>
              <a:defRPr/>
            </a:lvl1pPr>
          </a:lstStyle>
          <a:p>
            <a:pPr>
              <a:defRPr/>
            </a:pPr>
            <a:fld id="{951F4200-0950-414F-AD6F-C349DB9D1F3E}" type="datetime1">
              <a:rPr lang="en-US" smtClean="0"/>
              <a:t>11/22/2020</a:t>
            </a:fld>
            <a:endParaRPr lang="en-US"/>
          </a:p>
        </p:txBody>
      </p:sp>
      <p:sp>
        <p:nvSpPr>
          <p:cNvPr id="4" name="Footer Placeholder 4">
            <a:extLst>
              <a:ext uri="{FF2B5EF4-FFF2-40B4-BE49-F238E27FC236}">
                <a16:creationId xmlns:a16="http://schemas.microsoft.com/office/drawing/2014/main" id="{BCFBBEC0-D0A2-4B16-9450-C2967AFD5F9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F00A727-5AB4-4946-86EE-C6016B2338BE}"/>
              </a:ext>
            </a:extLst>
          </p:cNvPr>
          <p:cNvSpPr>
            <a:spLocks noGrp="1"/>
          </p:cNvSpPr>
          <p:nvPr>
            <p:ph type="sldNum" sz="quarter" idx="12"/>
          </p:nvPr>
        </p:nvSpPr>
        <p:spPr/>
        <p:txBody>
          <a:bodyPr/>
          <a:lstStyle>
            <a:lvl1pPr>
              <a:defRPr/>
            </a:lvl1pPr>
          </a:lstStyle>
          <a:p>
            <a:pPr>
              <a:defRPr/>
            </a:pPr>
            <a:fld id="{B8D1CC81-9124-4833-8CEB-18F56745743A}" type="slidenum">
              <a:rPr lang="en-US" altLang="en-US"/>
              <a:pPr>
                <a:defRPr/>
              </a:pPr>
              <a:t>‹#›</a:t>
            </a:fld>
            <a:endParaRPr lang="en-US" altLang="en-US"/>
          </a:p>
        </p:txBody>
      </p:sp>
    </p:spTree>
    <p:extLst>
      <p:ext uri="{BB962C8B-B14F-4D97-AF65-F5344CB8AC3E}">
        <p14:creationId xmlns:p14="http://schemas.microsoft.com/office/powerpoint/2010/main" val="142724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37AC18E-6710-4E21-AED0-E3BDA2E4DB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CDA9EF4D-7B52-4510-8345-785E71A601C3}"/>
              </a:ext>
            </a:extLst>
          </p:cNvPr>
          <p:cNvSpPr>
            <a:spLocks noGrp="1"/>
          </p:cNvSpPr>
          <p:nvPr>
            <p:ph type="dt" sz="half" idx="10"/>
          </p:nvPr>
        </p:nvSpPr>
        <p:spPr/>
        <p:txBody>
          <a:bodyPr/>
          <a:lstStyle>
            <a:lvl1pPr>
              <a:defRPr/>
            </a:lvl1pPr>
          </a:lstStyle>
          <a:p>
            <a:pPr>
              <a:defRPr/>
            </a:pPr>
            <a:fld id="{63C8022C-BC34-41EB-98AB-FAC89CC82009}" type="datetime1">
              <a:rPr lang="en-US" smtClean="0"/>
              <a:t>11/22/2020</a:t>
            </a:fld>
            <a:endParaRPr lang="en-US"/>
          </a:p>
        </p:txBody>
      </p:sp>
      <p:sp>
        <p:nvSpPr>
          <p:cNvPr id="4" name="Footer Placeholder 4">
            <a:extLst>
              <a:ext uri="{FF2B5EF4-FFF2-40B4-BE49-F238E27FC236}">
                <a16:creationId xmlns:a16="http://schemas.microsoft.com/office/drawing/2014/main" id="{45C5F8D8-38F8-4196-B1BD-145568BFAD9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0EF60FB-2238-4C8C-AEB6-E305F97B82B9}"/>
              </a:ext>
            </a:extLst>
          </p:cNvPr>
          <p:cNvSpPr>
            <a:spLocks noGrp="1"/>
          </p:cNvSpPr>
          <p:nvPr>
            <p:ph type="sldNum" sz="quarter" idx="12"/>
          </p:nvPr>
        </p:nvSpPr>
        <p:spPr/>
        <p:txBody>
          <a:bodyPr/>
          <a:lstStyle>
            <a:lvl1pPr>
              <a:defRPr/>
            </a:lvl1pPr>
          </a:lstStyle>
          <a:p>
            <a:pPr>
              <a:defRPr/>
            </a:pPr>
            <a:fld id="{138F591B-95F5-46E2-949B-C841C3A12894}" type="slidenum">
              <a:rPr lang="en-US" altLang="en-US"/>
              <a:pPr>
                <a:defRPr/>
              </a:pPr>
              <a:t>‹#›</a:t>
            </a:fld>
            <a:endParaRPr lang="en-US" altLang="en-US"/>
          </a:p>
        </p:txBody>
      </p:sp>
    </p:spTree>
    <p:extLst>
      <p:ext uri="{BB962C8B-B14F-4D97-AF65-F5344CB8AC3E}">
        <p14:creationId xmlns:p14="http://schemas.microsoft.com/office/powerpoint/2010/main" val="366777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85EB4BB-8748-47FC-9A92-FDD94D63ACB1}"/>
              </a:ext>
            </a:extLst>
          </p:cNvPr>
          <p:cNvSpPr>
            <a:spLocks noGrp="1"/>
          </p:cNvSpPr>
          <p:nvPr>
            <p:ph type="dt" sz="half" idx="10"/>
          </p:nvPr>
        </p:nvSpPr>
        <p:spPr/>
        <p:txBody>
          <a:bodyPr/>
          <a:lstStyle>
            <a:lvl1pPr>
              <a:defRPr/>
            </a:lvl1pPr>
          </a:lstStyle>
          <a:p>
            <a:pPr>
              <a:defRPr/>
            </a:pPr>
            <a:fld id="{861C31E9-2AC4-4CD3-AACE-856403FAE249}" type="datetime1">
              <a:rPr lang="en-US" smtClean="0"/>
              <a:t>11/22/2020</a:t>
            </a:fld>
            <a:endParaRPr lang="en-US"/>
          </a:p>
        </p:txBody>
      </p:sp>
      <p:sp>
        <p:nvSpPr>
          <p:cNvPr id="6" name="Footer Placeholder 4">
            <a:extLst>
              <a:ext uri="{FF2B5EF4-FFF2-40B4-BE49-F238E27FC236}">
                <a16:creationId xmlns:a16="http://schemas.microsoft.com/office/drawing/2014/main" id="{46E682AA-D24D-4C67-868B-95774C53F9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C239BE-844A-4082-83F0-CD03DE1B2F1A}"/>
              </a:ext>
            </a:extLst>
          </p:cNvPr>
          <p:cNvSpPr>
            <a:spLocks noGrp="1"/>
          </p:cNvSpPr>
          <p:nvPr>
            <p:ph type="sldNum" sz="quarter" idx="12"/>
          </p:nvPr>
        </p:nvSpPr>
        <p:spPr/>
        <p:txBody>
          <a:bodyPr/>
          <a:lstStyle>
            <a:lvl1pPr>
              <a:defRPr/>
            </a:lvl1pPr>
          </a:lstStyle>
          <a:p>
            <a:pPr>
              <a:defRPr/>
            </a:pPr>
            <a:fld id="{9179F5B2-E24C-4DE8-A266-508BCD2E17AC}" type="slidenum">
              <a:rPr lang="en-US" altLang="en-US"/>
              <a:pPr>
                <a:defRPr/>
              </a:pPr>
              <a:t>‹#›</a:t>
            </a:fld>
            <a:endParaRPr lang="en-US" altLang="en-US"/>
          </a:p>
        </p:txBody>
      </p:sp>
    </p:spTree>
    <p:extLst>
      <p:ext uri="{BB962C8B-B14F-4D97-AF65-F5344CB8AC3E}">
        <p14:creationId xmlns:p14="http://schemas.microsoft.com/office/powerpoint/2010/main" val="3172041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BB66E0B-80D8-4D9C-A3E7-BC4423B1D1CC}"/>
              </a:ext>
            </a:extLst>
          </p:cNvPr>
          <p:cNvSpPr>
            <a:spLocks noGrp="1"/>
          </p:cNvSpPr>
          <p:nvPr>
            <p:ph type="dt" sz="half" idx="10"/>
          </p:nvPr>
        </p:nvSpPr>
        <p:spPr/>
        <p:txBody>
          <a:bodyPr/>
          <a:lstStyle>
            <a:lvl1pPr>
              <a:defRPr/>
            </a:lvl1pPr>
          </a:lstStyle>
          <a:p>
            <a:pPr>
              <a:defRPr/>
            </a:pPr>
            <a:fld id="{17B59C02-E583-4DBF-A871-4BF8A834EBCA}" type="datetime1">
              <a:rPr lang="en-US" smtClean="0"/>
              <a:t>11/22/2020</a:t>
            </a:fld>
            <a:endParaRPr lang="en-US"/>
          </a:p>
        </p:txBody>
      </p:sp>
      <p:sp>
        <p:nvSpPr>
          <p:cNvPr id="6" name="Footer Placeholder 4">
            <a:extLst>
              <a:ext uri="{FF2B5EF4-FFF2-40B4-BE49-F238E27FC236}">
                <a16:creationId xmlns:a16="http://schemas.microsoft.com/office/drawing/2014/main" id="{2754C681-38B3-4F29-A953-B562C62023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D88100E-1741-4905-ADF6-6C76E6A04C52}"/>
              </a:ext>
            </a:extLst>
          </p:cNvPr>
          <p:cNvSpPr>
            <a:spLocks noGrp="1"/>
          </p:cNvSpPr>
          <p:nvPr>
            <p:ph type="sldNum" sz="quarter" idx="12"/>
          </p:nvPr>
        </p:nvSpPr>
        <p:spPr/>
        <p:txBody>
          <a:bodyPr/>
          <a:lstStyle>
            <a:lvl1pPr>
              <a:defRPr/>
            </a:lvl1pPr>
          </a:lstStyle>
          <a:p>
            <a:pPr>
              <a:defRPr/>
            </a:pPr>
            <a:fld id="{94BD8ED7-16B0-4024-8A3D-519D832A0A8C}" type="slidenum">
              <a:rPr lang="en-US" altLang="en-US"/>
              <a:pPr>
                <a:defRPr/>
              </a:pPr>
              <a:t>‹#›</a:t>
            </a:fld>
            <a:endParaRPr lang="en-US" altLang="en-US"/>
          </a:p>
        </p:txBody>
      </p:sp>
    </p:spTree>
    <p:extLst>
      <p:ext uri="{BB962C8B-B14F-4D97-AF65-F5344CB8AC3E}">
        <p14:creationId xmlns:p14="http://schemas.microsoft.com/office/powerpoint/2010/main" val="369757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7DA210-079C-42B3-9B96-1AF98537D590}"/>
              </a:ext>
            </a:extLst>
          </p:cNvPr>
          <p:cNvSpPr>
            <a:spLocks noGrp="1"/>
          </p:cNvSpPr>
          <p:nvPr>
            <p:ph type="dt" sz="half" idx="10"/>
          </p:nvPr>
        </p:nvSpPr>
        <p:spPr/>
        <p:txBody>
          <a:bodyPr/>
          <a:lstStyle>
            <a:lvl1pPr>
              <a:defRPr/>
            </a:lvl1pPr>
          </a:lstStyle>
          <a:p>
            <a:pPr>
              <a:defRPr/>
            </a:pPr>
            <a:fld id="{89D3BF40-DFF7-46C4-B6C5-255145315F86}" type="datetime1">
              <a:rPr lang="en-US" smtClean="0"/>
              <a:t>11/22/2020</a:t>
            </a:fld>
            <a:endParaRPr lang="en-US"/>
          </a:p>
        </p:txBody>
      </p:sp>
      <p:sp>
        <p:nvSpPr>
          <p:cNvPr id="5" name="Footer Placeholder 4">
            <a:extLst>
              <a:ext uri="{FF2B5EF4-FFF2-40B4-BE49-F238E27FC236}">
                <a16:creationId xmlns:a16="http://schemas.microsoft.com/office/drawing/2014/main" id="{56EC6F0B-6EA8-4A92-A8B0-7CF047C08B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A193D5-7CF5-482C-8800-C9102D56BF2C}"/>
              </a:ext>
            </a:extLst>
          </p:cNvPr>
          <p:cNvSpPr>
            <a:spLocks noGrp="1"/>
          </p:cNvSpPr>
          <p:nvPr>
            <p:ph type="sldNum" sz="quarter" idx="12"/>
          </p:nvPr>
        </p:nvSpPr>
        <p:spPr/>
        <p:txBody>
          <a:bodyPr/>
          <a:lstStyle>
            <a:lvl1pPr>
              <a:defRPr/>
            </a:lvl1pPr>
          </a:lstStyle>
          <a:p>
            <a:pPr>
              <a:defRPr/>
            </a:pPr>
            <a:fld id="{EDB64EAE-E0C8-4490-AEE2-7996AACFDC4E}" type="slidenum">
              <a:rPr lang="en-US" altLang="en-US"/>
              <a:pPr>
                <a:defRPr/>
              </a:pPr>
              <a:t>‹#›</a:t>
            </a:fld>
            <a:endParaRPr lang="en-US" altLang="en-US"/>
          </a:p>
        </p:txBody>
      </p:sp>
    </p:spTree>
    <p:extLst>
      <p:ext uri="{BB962C8B-B14F-4D97-AF65-F5344CB8AC3E}">
        <p14:creationId xmlns:p14="http://schemas.microsoft.com/office/powerpoint/2010/main" val="106244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15C32D2-8D11-44E3-97FE-C33A38FCE284}"/>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DF3E616-7194-40F2-917C-58DBF73197B0}"/>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1C0E100-36A9-4F57-929E-D4DAFF73050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B7B0D9E-9CD4-4182-BC3D-021B99B6323F}" type="datetime1">
              <a:rPr lang="en-US" smtClean="0"/>
              <a:t>11/22/2020</a:t>
            </a:fld>
            <a:endParaRPr lang="en-US"/>
          </a:p>
        </p:txBody>
      </p:sp>
      <p:sp>
        <p:nvSpPr>
          <p:cNvPr id="5" name="Footer Placeholder 4">
            <a:extLst>
              <a:ext uri="{FF2B5EF4-FFF2-40B4-BE49-F238E27FC236}">
                <a16:creationId xmlns:a16="http://schemas.microsoft.com/office/drawing/2014/main" id="{F45ECE2A-AE26-4566-973E-32D74CE31B5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714CD29-81A7-476D-A7DC-86E14D6A3A6F}"/>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73F62D1-8C46-4D53-932C-5034BF42C1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37" r:id="rId7"/>
    <p:sldLayoutId id="2147483838" r:id="rId8"/>
    <p:sldLayoutId id="2147483839" r:id="rId9"/>
    <p:sldLayoutId id="2147483840" r:id="rId10"/>
    <p:sldLayoutId id="2147483847"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2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B99F52F-7DF3-4A67-9749-DC68903E44F7}"/>
              </a:ext>
            </a:extLst>
          </p:cNvPr>
          <p:cNvSpPr txBox="1">
            <a:spLocks noChangeArrowheads="1"/>
          </p:cNvSpPr>
          <p:nvPr/>
        </p:nvSpPr>
        <p:spPr bwMode="auto">
          <a:xfrm>
            <a:off x="2759074" y="3352799"/>
            <a:ext cx="4279902"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FontTx/>
              <a:buNone/>
            </a:pPr>
            <a:r>
              <a:rPr lang="en-US" altLang="en-US" sz="4400" dirty="0">
                <a:solidFill>
                  <a:srgbClr val="8A0000"/>
                </a:solidFill>
                <a:latin typeface="Britannic Bold" panose="020B0903060703020204" pitchFamily="34" charset="0"/>
                <a:cs typeface="Arial" panose="020B0604020202020204" pitchFamily="34" charset="0"/>
              </a:rPr>
              <a:t>SEARCHING TECHNIQUES</a:t>
            </a:r>
          </a:p>
        </p:txBody>
      </p:sp>
      <p:sp>
        <p:nvSpPr>
          <p:cNvPr id="2" name="Slide Number Placeholder 1">
            <a:extLst>
              <a:ext uri="{FF2B5EF4-FFF2-40B4-BE49-F238E27FC236}">
                <a16:creationId xmlns:a16="http://schemas.microsoft.com/office/drawing/2014/main" id="{7A961C16-B0FC-40A9-9C2A-50D7DD3EA7D7}"/>
              </a:ext>
            </a:extLst>
          </p:cNvPr>
          <p:cNvSpPr>
            <a:spLocks noGrp="1"/>
          </p:cNvSpPr>
          <p:nvPr>
            <p:ph type="sldNum" sz="quarter" idx="12"/>
          </p:nvPr>
        </p:nvSpPr>
        <p:spPr/>
        <p:txBody>
          <a:bodyPr/>
          <a:lstStyle/>
          <a:p>
            <a:pPr>
              <a:defRPr/>
            </a:pPr>
            <a:fld id="{010B4721-C0CD-452B-ABD5-CAB39C302200}" type="slidenum">
              <a:rPr lang="en-US" altLang="en-US" smtClean="0"/>
              <a:pPr>
                <a:defRPr/>
              </a:pPr>
              <a:t>1</a:t>
            </a:fld>
            <a:endParaRPr lang="en-US" altLang="en-US"/>
          </a:p>
        </p:txBody>
      </p:sp>
      <p:sp>
        <p:nvSpPr>
          <p:cNvPr id="3" name="TextBox 2">
            <a:extLst>
              <a:ext uri="{FF2B5EF4-FFF2-40B4-BE49-F238E27FC236}">
                <a16:creationId xmlns:a16="http://schemas.microsoft.com/office/drawing/2014/main" id="{2F9279A6-5C95-46A5-B349-F67E108EA0A4}"/>
              </a:ext>
            </a:extLst>
          </p:cNvPr>
          <p:cNvSpPr txBox="1"/>
          <p:nvPr/>
        </p:nvSpPr>
        <p:spPr>
          <a:xfrm>
            <a:off x="2452982" y="2253732"/>
            <a:ext cx="5270995" cy="523220"/>
          </a:xfrm>
          <a:prstGeom prst="rect">
            <a:avLst/>
          </a:prstGeom>
          <a:noFill/>
        </p:spPr>
        <p:txBody>
          <a:bodyPr wrap="none" rtlCol="0">
            <a:spAutoFit/>
          </a:bodyPr>
          <a:lstStyle/>
          <a:p>
            <a:r>
              <a:rPr lang="en-MY" sz="2800" dirty="0">
                <a:solidFill>
                  <a:srgbClr val="8A0000"/>
                </a:solidFill>
                <a:latin typeface="Britannic Bold" panose="020B0903060703020204" pitchFamily="34" charset="0"/>
              </a:rPr>
              <a:t>DATA STRUCTURE &amp; ALGORITHM</a:t>
            </a:r>
          </a:p>
        </p:txBody>
      </p:sp>
    </p:spTree>
  </p:cSld>
  <p:clrMapOvr>
    <a:masterClrMapping/>
  </p:clrMapOvr>
  <p:transition spd="slow" advTm="1643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624137" y="640971"/>
            <a:ext cx="6905625" cy="503758"/>
          </a:xfrm>
          <a:prstGeom prst="rect">
            <a:avLst/>
          </a:prstGeom>
        </p:spPr>
        <p:txBody>
          <a:bodyPr vert="horz" wrap="square" lIns="0" tIns="11206" rIns="0" bIns="0" numCol="1" rtlCol="0" anchor="ctr" anchorCtr="0" compatLnSpc="1">
            <a:prstTxWarp prst="textNoShape">
              <a:avLst/>
            </a:prstTxWarp>
            <a:spAutoFit/>
          </a:bodyPr>
          <a:lstStyle/>
          <a:p>
            <a:pPr marL="11206" marR="4483">
              <a:lnSpc>
                <a:spcPct val="100000"/>
              </a:lnSpc>
              <a:spcBef>
                <a:spcPts val="88"/>
              </a:spcBef>
            </a:pPr>
            <a:r>
              <a:rPr sz="3200" spc="-4" dirty="0">
                <a:solidFill>
                  <a:srgbClr val="8A0000"/>
                </a:solidFill>
                <a:latin typeface="Britannic Bold" panose="020B0903060703020204" pitchFamily="34" charset="0"/>
              </a:rPr>
              <a:t>Basic </a:t>
            </a:r>
            <a:r>
              <a:rPr sz="3200" dirty="0">
                <a:solidFill>
                  <a:srgbClr val="8A0000"/>
                </a:solidFill>
                <a:latin typeface="Britannic Bold" panose="020B0903060703020204" pitchFamily="34" charset="0"/>
              </a:rPr>
              <a:t>Sequential </a:t>
            </a:r>
            <a:r>
              <a:rPr sz="3200" spc="-4" dirty="0">
                <a:solidFill>
                  <a:srgbClr val="8A0000"/>
                </a:solidFill>
                <a:latin typeface="Britannic Bold" panose="020B0903060703020204" pitchFamily="34" charset="0"/>
              </a:rPr>
              <a:t>Search  Function</a:t>
            </a:r>
          </a:p>
        </p:txBody>
      </p:sp>
      <p:grpSp>
        <p:nvGrpSpPr>
          <p:cNvPr id="14" name="object 14"/>
          <p:cNvGrpSpPr/>
          <p:nvPr/>
        </p:nvGrpSpPr>
        <p:grpSpPr>
          <a:xfrm>
            <a:off x="924485" y="1904103"/>
            <a:ext cx="3933265" cy="227479"/>
            <a:chOff x="895350" y="2157983"/>
            <a:chExt cx="4457700" cy="257810"/>
          </a:xfrm>
        </p:grpSpPr>
        <p:sp>
          <p:nvSpPr>
            <p:cNvPr id="15" name="object 15"/>
            <p:cNvSpPr/>
            <p:nvPr/>
          </p:nvSpPr>
          <p:spPr>
            <a:xfrm>
              <a:off x="914400" y="2177033"/>
              <a:ext cx="4419600" cy="238760"/>
            </a:xfrm>
            <a:custGeom>
              <a:avLst/>
              <a:gdLst/>
              <a:ahLst/>
              <a:cxnLst/>
              <a:rect l="l" t="t" r="r" b="b"/>
              <a:pathLst>
                <a:path w="4419600" h="238760">
                  <a:moveTo>
                    <a:pt x="4419600" y="238506"/>
                  </a:moveTo>
                  <a:lnTo>
                    <a:pt x="4419600" y="0"/>
                  </a:lnTo>
                  <a:lnTo>
                    <a:pt x="0" y="0"/>
                  </a:lnTo>
                  <a:lnTo>
                    <a:pt x="0" y="238506"/>
                  </a:lnTo>
                  <a:lnTo>
                    <a:pt x="4419600" y="238506"/>
                  </a:lnTo>
                  <a:close/>
                </a:path>
              </a:pathLst>
            </a:custGeom>
            <a:solidFill>
              <a:srgbClr val="D8D8EC"/>
            </a:solidFill>
          </p:spPr>
          <p:txBody>
            <a:bodyPr wrap="square" lIns="0" tIns="0" rIns="0" bIns="0" rtlCol="0"/>
            <a:lstStyle/>
            <a:p>
              <a:endParaRPr/>
            </a:p>
          </p:txBody>
        </p:sp>
        <p:sp>
          <p:nvSpPr>
            <p:cNvPr id="16" name="object 16"/>
            <p:cNvSpPr/>
            <p:nvPr/>
          </p:nvSpPr>
          <p:spPr>
            <a:xfrm>
              <a:off x="895350" y="2157983"/>
              <a:ext cx="4457700" cy="257810"/>
            </a:xfrm>
            <a:custGeom>
              <a:avLst/>
              <a:gdLst/>
              <a:ahLst/>
              <a:cxnLst/>
              <a:rect l="l" t="t" r="r" b="b"/>
              <a:pathLst>
                <a:path w="4457700" h="257810">
                  <a:moveTo>
                    <a:pt x="4457700" y="257556"/>
                  </a:moveTo>
                  <a:lnTo>
                    <a:pt x="4457700" y="0"/>
                  </a:lnTo>
                  <a:lnTo>
                    <a:pt x="0" y="0"/>
                  </a:lnTo>
                  <a:lnTo>
                    <a:pt x="0" y="257556"/>
                  </a:lnTo>
                  <a:lnTo>
                    <a:pt x="19050" y="257556"/>
                  </a:lnTo>
                  <a:lnTo>
                    <a:pt x="19050" y="38100"/>
                  </a:lnTo>
                  <a:lnTo>
                    <a:pt x="38100" y="19050"/>
                  </a:lnTo>
                  <a:lnTo>
                    <a:pt x="38100" y="38100"/>
                  </a:lnTo>
                  <a:lnTo>
                    <a:pt x="4419600" y="38100"/>
                  </a:lnTo>
                  <a:lnTo>
                    <a:pt x="4419600" y="19050"/>
                  </a:lnTo>
                  <a:lnTo>
                    <a:pt x="4438650" y="38100"/>
                  </a:lnTo>
                  <a:lnTo>
                    <a:pt x="4438650" y="257556"/>
                  </a:lnTo>
                  <a:lnTo>
                    <a:pt x="4457700" y="257556"/>
                  </a:lnTo>
                  <a:close/>
                </a:path>
                <a:path w="4457700" h="257810">
                  <a:moveTo>
                    <a:pt x="38100" y="38100"/>
                  </a:moveTo>
                  <a:lnTo>
                    <a:pt x="38100" y="19050"/>
                  </a:lnTo>
                  <a:lnTo>
                    <a:pt x="19050" y="38100"/>
                  </a:lnTo>
                  <a:lnTo>
                    <a:pt x="38100" y="38100"/>
                  </a:lnTo>
                  <a:close/>
                </a:path>
                <a:path w="4457700" h="257810">
                  <a:moveTo>
                    <a:pt x="38100" y="257556"/>
                  </a:moveTo>
                  <a:lnTo>
                    <a:pt x="38100" y="38100"/>
                  </a:lnTo>
                  <a:lnTo>
                    <a:pt x="19050" y="38100"/>
                  </a:lnTo>
                  <a:lnTo>
                    <a:pt x="19050" y="257556"/>
                  </a:lnTo>
                  <a:lnTo>
                    <a:pt x="38100" y="257556"/>
                  </a:lnTo>
                  <a:close/>
                </a:path>
                <a:path w="4457700" h="257810">
                  <a:moveTo>
                    <a:pt x="4438650" y="38100"/>
                  </a:moveTo>
                  <a:lnTo>
                    <a:pt x="4419600" y="19050"/>
                  </a:lnTo>
                  <a:lnTo>
                    <a:pt x="4419600" y="38100"/>
                  </a:lnTo>
                  <a:lnTo>
                    <a:pt x="4438650" y="38100"/>
                  </a:lnTo>
                  <a:close/>
                </a:path>
                <a:path w="4457700" h="257810">
                  <a:moveTo>
                    <a:pt x="4438650" y="257556"/>
                  </a:moveTo>
                  <a:lnTo>
                    <a:pt x="4438650" y="38100"/>
                  </a:lnTo>
                  <a:lnTo>
                    <a:pt x="4419600" y="38100"/>
                  </a:lnTo>
                  <a:lnTo>
                    <a:pt x="4419600" y="257556"/>
                  </a:lnTo>
                  <a:lnTo>
                    <a:pt x="4438650" y="257556"/>
                  </a:lnTo>
                  <a:close/>
                </a:path>
              </a:pathLst>
            </a:custGeom>
            <a:solidFill>
              <a:srgbClr val="FF9900"/>
            </a:solidFill>
          </p:spPr>
          <p:txBody>
            <a:bodyPr wrap="square" lIns="0" tIns="0" rIns="0" bIns="0" rtlCol="0"/>
            <a:lstStyle/>
            <a:p>
              <a:endParaRPr/>
            </a:p>
          </p:txBody>
        </p:sp>
      </p:grpSp>
      <p:sp>
        <p:nvSpPr>
          <p:cNvPr id="17" name="object 17"/>
          <p:cNvSpPr txBox="1"/>
          <p:nvPr/>
        </p:nvSpPr>
        <p:spPr>
          <a:xfrm>
            <a:off x="1021976" y="1902982"/>
            <a:ext cx="3204322" cy="200802"/>
          </a:xfrm>
          <a:prstGeom prst="rect">
            <a:avLst/>
          </a:prstGeom>
        </p:spPr>
        <p:txBody>
          <a:bodyPr vert="horz" wrap="square" lIns="0" tIns="10646" rIns="0" bIns="0" rtlCol="0">
            <a:spAutoFit/>
          </a:bodyPr>
          <a:lstStyle/>
          <a:p>
            <a:pPr>
              <a:spcBef>
                <a:spcPts val="84"/>
              </a:spcBef>
            </a:pPr>
            <a:r>
              <a:rPr sz="1235" b="1" spc="-4" dirty="0">
                <a:latin typeface="Courier New"/>
                <a:cs typeface="Courier New"/>
              </a:rPr>
              <a:t>int SequenceSearch(int</a:t>
            </a:r>
            <a:r>
              <a:rPr sz="1235" b="1" spc="-26" dirty="0">
                <a:latin typeface="Courier New"/>
                <a:cs typeface="Courier New"/>
              </a:rPr>
              <a:t> </a:t>
            </a:r>
            <a:r>
              <a:rPr sz="1235" b="1" spc="-4" dirty="0">
                <a:latin typeface="Courier New"/>
                <a:cs typeface="Courier New"/>
              </a:rPr>
              <a:t>search_key,</a:t>
            </a:r>
            <a:endParaRPr sz="1235">
              <a:latin typeface="Courier New"/>
              <a:cs typeface="Courier New"/>
            </a:endParaRPr>
          </a:p>
        </p:txBody>
      </p:sp>
      <p:grpSp>
        <p:nvGrpSpPr>
          <p:cNvPr id="18" name="object 18"/>
          <p:cNvGrpSpPr/>
          <p:nvPr/>
        </p:nvGrpSpPr>
        <p:grpSpPr>
          <a:xfrm>
            <a:off x="924485" y="2130686"/>
            <a:ext cx="3933265" cy="865094"/>
            <a:chOff x="895350" y="2414777"/>
            <a:chExt cx="4457700" cy="980440"/>
          </a:xfrm>
        </p:grpSpPr>
        <p:sp>
          <p:nvSpPr>
            <p:cNvPr id="19" name="object 19"/>
            <p:cNvSpPr/>
            <p:nvPr/>
          </p:nvSpPr>
          <p:spPr>
            <a:xfrm>
              <a:off x="914400" y="2414777"/>
              <a:ext cx="4419600" cy="980440"/>
            </a:xfrm>
            <a:custGeom>
              <a:avLst/>
              <a:gdLst/>
              <a:ahLst/>
              <a:cxnLst/>
              <a:rect l="l" t="t" r="r" b="b"/>
              <a:pathLst>
                <a:path w="4419600" h="980439">
                  <a:moveTo>
                    <a:pt x="4419600" y="979931"/>
                  </a:moveTo>
                  <a:lnTo>
                    <a:pt x="4419600" y="0"/>
                  </a:lnTo>
                  <a:lnTo>
                    <a:pt x="0" y="0"/>
                  </a:lnTo>
                  <a:lnTo>
                    <a:pt x="0" y="979931"/>
                  </a:lnTo>
                  <a:lnTo>
                    <a:pt x="4419600" y="979931"/>
                  </a:lnTo>
                  <a:close/>
                </a:path>
              </a:pathLst>
            </a:custGeom>
            <a:solidFill>
              <a:srgbClr val="D8D8EC"/>
            </a:solidFill>
          </p:spPr>
          <p:txBody>
            <a:bodyPr wrap="square" lIns="0" tIns="0" rIns="0" bIns="0" rtlCol="0"/>
            <a:lstStyle/>
            <a:p>
              <a:endParaRPr/>
            </a:p>
          </p:txBody>
        </p:sp>
        <p:sp>
          <p:nvSpPr>
            <p:cNvPr id="20" name="object 20"/>
            <p:cNvSpPr/>
            <p:nvPr/>
          </p:nvSpPr>
          <p:spPr>
            <a:xfrm>
              <a:off x="895350" y="2415539"/>
              <a:ext cx="4457700" cy="979169"/>
            </a:xfrm>
            <a:custGeom>
              <a:avLst/>
              <a:gdLst/>
              <a:ahLst/>
              <a:cxnLst/>
              <a:rect l="l" t="t" r="r" b="b"/>
              <a:pathLst>
                <a:path w="4457700" h="979170">
                  <a:moveTo>
                    <a:pt x="38100" y="0"/>
                  </a:moveTo>
                  <a:lnTo>
                    <a:pt x="0" y="0"/>
                  </a:lnTo>
                  <a:lnTo>
                    <a:pt x="0" y="979170"/>
                  </a:lnTo>
                  <a:lnTo>
                    <a:pt x="38100" y="979170"/>
                  </a:lnTo>
                  <a:lnTo>
                    <a:pt x="38100" y="0"/>
                  </a:lnTo>
                  <a:close/>
                </a:path>
                <a:path w="4457700" h="979170">
                  <a:moveTo>
                    <a:pt x="4457700" y="0"/>
                  </a:moveTo>
                  <a:lnTo>
                    <a:pt x="4419600" y="0"/>
                  </a:lnTo>
                  <a:lnTo>
                    <a:pt x="4419600" y="979170"/>
                  </a:lnTo>
                  <a:lnTo>
                    <a:pt x="4457700" y="979170"/>
                  </a:lnTo>
                  <a:lnTo>
                    <a:pt x="4457700" y="0"/>
                  </a:lnTo>
                  <a:close/>
                </a:path>
              </a:pathLst>
            </a:custGeom>
            <a:solidFill>
              <a:srgbClr val="FF9900"/>
            </a:solidFill>
          </p:spPr>
          <p:txBody>
            <a:bodyPr wrap="square" lIns="0" tIns="0" rIns="0" bIns="0" rtlCol="0"/>
            <a:lstStyle/>
            <a:p>
              <a:endParaRPr/>
            </a:p>
          </p:txBody>
        </p:sp>
      </p:grpSp>
      <p:sp>
        <p:nvSpPr>
          <p:cNvPr id="21" name="object 21"/>
          <p:cNvSpPr txBox="1"/>
          <p:nvPr/>
        </p:nvSpPr>
        <p:spPr>
          <a:xfrm>
            <a:off x="2990892" y="2091242"/>
            <a:ext cx="1138518" cy="200802"/>
          </a:xfrm>
          <a:prstGeom prst="rect">
            <a:avLst/>
          </a:prstGeom>
        </p:spPr>
        <p:txBody>
          <a:bodyPr vert="horz" wrap="square" lIns="0" tIns="10646" rIns="0" bIns="0" rtlCol="0">
            <a:spAutoFit/>
          </a:bodyPr>
          <a:lstStyle/>
          <a:p>
            <a:pPr>
              <a:spcBef>
                <a:spcPts val="84"/>
              </a:spcBef>
            </a:pPr>
            <a:r>
              <a:rPr sz="1235" b="1" spc="-4" dirty="0">
                <a:latin typeface="Courier New"/>
                <a:cs typeface="Courier New"/>
              </a:rPr>
              <a:t>array_size</a:t>
            </a:r>
            <a:r>
              <a:rPr sz="1235" b="1" spc="-66" dirty="0">
                <a:latin typeface="Courier New"/>
                <a:cs typeface="Courier New"/>
              </a:rPr>
              <a:t> </a:t>
            </a:r>
            <a:r>
              <a:rPr sz="1235" b="1" spc="-4" dirty="0">
                <a:latin typeface="Courier New"/>
                <a:cs typeface="Courier New"/>
              </a:rPr>
              <a:t>)</a:t>
            </a:r>
            <a:endParaRPr sz="1235">
              <a:latin typeface="Courier New"/>
              <a:cs typeface="Courier New"/>
            </a:endParaRPr>
          </a:p>
        </p:txBody>
      </p:sp>
      <p:sp>
        <p:nvSpPr>
          <p:cNvPr id="22" name="object 22"/>
          <p:cNvSpPr txBox="1"/>
          <p:nvPr/>
        </p:nvSpPr>
        <p:spPr>
          <a:xfrm>
            <a:off x="1021980" y="2091242"/>
            <a:ext cx="1701053" cy="580906"/>
          </a:xfrm>
          <a:prstGeom prst="rect">
            <a:avLst/>
          </a:prstGeom>
        </p:spPr>
        <p:txBody>
          <a:bodyPr vert="horz" wrap="square" lIns="0" tIns="10646" rIns="0" bIns="0" rtlCol="0">
            <a:spAutoFit/>
          </a:bodyPr>
          <a:lstStyle/>
          <a:p>
            <a:pPr marL="187148">
              <a:spcBef>
                <a:spcPts val="84"/>
              </a:spcBef>
            </a:pPr>
            <a:r>
              <a:rPr sz="1235" b="1" spc="-4" dirty="0">
                <a:latin typeface="Courier New"/>
                <a:cs typeface="Courier New"/>
              </a:rPr>
              <a:t>int array[</a:t>
            </a:r>
            <a:r>
              <a:rPr sz="1235" b="1" spc="-75" dirty="0">
                <a:latin typeface="Courier New"/>
                <a:cs typeface="Courier New"/>
              </a:rPr>
              <a:t> </a:t>
            </a:r>
            <a:r>
              <a:rPr sz="1235" b="1" spc="-4" dirty="0">
                <a:latin typeface="Courier New"/>
                <a:cs typeface="Courier New"/>
              </a:rPr>
              <a:t>],int</a:t>
            </a:r>
            <a:endParaRPr sz="1235">
              <a:latin typeface="Courier New"/>
              <a:cs typeface="Courier New"/>
            </a:endParaRPr>
          </a:p>
          <a:p>
            <a:pPr>
              <a:tabLst>
                <a:tab pos="374296" algn="l"/>
              </a:tabLst>
            </a:pPr>
            <a:r>
              <a:rPr sz="1235" b="1" spc="-4" dirty="0">
                <a:latin typeface="Courier New"/>
                <a:cs typeface="Courier New"/>
              </a:rPr>
              <a:t>{	int</a:t>
            </a:r>
            <a:r>
              <a:rPr sz="1235" b="1" spc="-18" dirty="0">
                <a:latin typeface="Courier New"/>
                <a:cs typeface="Courier New"/>
              </a:rPr>
              <a:t> </a:t>
            </a:r>
            <a:r>
              <a:rPr sz="1235" b="1" spc="-4" dirty="0">
                <a:latin typeface="Courier New"/>
                <a:cs typeface="Courier New"/>
              </a:rPr>
              <a:t>p;</a:t>
            </a:r>
            <a:endParaRPr sz="1235">
              <a:latin typeface="Courier New"/>
              <a:cs typeface="Courier New"/>
            </a:endParaRPr>
          </a:p>
          <a:p>
            <a:pPr marL="374857"/>
            <a:r>
              <a:rPr sz="1235" b="1" spc="-4" dirty="0">
                <a:latin typeface="Courier New"/>
                <a:cs typeface="Courier New"/>
              </a:rPr>
              <a:t>int index</a:t>
            </a:r>
            <a:r>
              <a:rPr sz="1235" b="1" spc="-71" dirty="0">
                <a:latin typeface="Courier New"/>
                <a:cs typeface="Courier New"/>
              </a:rPr>
              <a:t> </a:t>
            </a:r>
            <a:r>
              <a:rPr sz="1235" b="1" spc="-4" dirty="0">
                <a:latin typeface="Courier New"/>
                <a:cs typeface="Courier New"/>
              </a:rPr>
              <a:t>=-1;</a:t>
            </a:r>
            <a:endParaRPr sz="1235">
              <a:latin typeface="Courier New"/>
              <a:cs typeface="Courier New"/>
            </a:endParaRPr>
          </a:p>
        </p:txBody>
      </p:sp>
      <p:sp>
        <p:nvSpPr>
          <p:cNvPr id="23" name="object 23"/>
          <p:cNvSpPr txBox="1"/>
          <p:nvPr/>
        </p:nvSpPr>
        <p:spPr>
          <a:xfrm>
            <a:off x="5481918" y="2231091"/>
            <a:ext cx="2250141" cy="772836"/>
          </a:xfrm>
          <a:prstGeom prst="rect">
            <a:avLst/>
          </a:prstGeom>
        </p:spPr>
        <p:txBody>
          <a:bodyPr vert="horz" wrap="square" lIns="0" tIns="41462" rIns="0" bIns="0" rtlCol="0">
            <a:spAutoFit/>
          </a:bodyPr>
          <a:lstStyle/>
          <a:p>
            <a:pPr marL="11206" marR="4483">
              <a:lnSpc>
                <a:spcPts val="1906"/>
              </a:lnSpc>
              <a:spcBef>
                <a:spcPts val="326"/>
              </a:spcBef>
            </a:pPr>
            <a:r>
              <a:rPr sz="1588" spc="-4" dirty="0">
                <a:latin typeface="Arial"/>
                <a:cs typeface="Arial"/>
              </a:rPr>
              <a:t>E</a:t>
            </a:r>
            <a:r>
              <a:rPr sz="1765" spc="-4" dirty="0">
                <a:latin typeface="Arial"/>
                <a:cs typeface="Arial"/>
              </a:rPr>
              <a:t>very element in the  array will be</a:t>
            </a:r>
            <a:r>
              <a:rPr sz="1765" spc="-26" dirty="0">
                <a:latin typeface="Arial"/>
                <a:cs typeface="Arial"/>
              </a:rPr>
              <a:t> </a:t>
            </a:r>
            <a:r>
              <a:rPr sz="1765" spc="-4" dirty="0">
                <a:latin typeface="Arial"/>
                <a:cs typeface="Arial"/>
              </a:rPr>
              <a:t>examined  until the search key</a:t>
            </a:r>
            <a:r>
              <a:rPr sz="1765" spc="-26" dirty="0">
                <a:latin typeface="Arial"/>
                <a:cs typeface="Arial"/>
              </a:rPr>
              <a:t> </a:t>
            </a:r>
            <a:r>
              <a:rPr sz="1765" spc="-9" dirty="0">
                <a:latin typeface="Arial"/>
                <a:cs typeface="Arial"/>
              </a:rPr>
              <a:t>is</a:t>
            </a:r>
            <a:endParaRPr sz="1765">
              <a:latin typeface="Arial"/>
              <a:cs typeface="Arial"/>
            </a:endParaRPr>
          </a:p>
        </p:txBody>
      </p:sp>
      <p:grpSp>
        <p:nvGrpSpPr>
          <p:cNvPr id="24" name="object 24"/>
          <p:cNvGrpSpPr/>
          <p:nvPr/>
        </p:nvGrpSpPr>
        <p:grpSpPr>
          <a:xfrm>
            <a:off x="537883" y="2542838"/>
            <a:ext cx="8068235" cy="2180665"/>
            <a:chOff x="457200" y="2881883"/>
            <a:chExt cx="9144000" cy="2471420"/>
          </a:xfrm>
        </p:grpSpPr>
        <p:sp>
          <p:nvSpPr>
            <p:cNvPr id="25" name="object 25"/>
            <p:cNvSpPr/>
            <p:nvPr/>
          </p:nvSpPr>
          <p:spPr>
            <a:xfrm>
              <a:off x="5257800" y="2881883"/>
              <a:ext cx="281305" cy="513080"/>
            </a:xfrm>
            <a:custGeom>
              <a:avLst/>
              <a:gdLst/>
              <a:ahLst/>
              <a:cxnLst/>
              <a:rect l="l" t="t" r="r" b="b"/>
              <a:pathLst>
                <a:path w="281304" h="513079">
                  <a:moveTo>
                    <a:pt x="281178" y="512825"/>
                  </a:moveTo>
                  <a:lnTo>
                    <a:pt x="281178" y="169163"/>
                  </a:lnTo>
                  <a:lnTo>
                    <a:pt x="268012" y="124584"/>
                  </a:lnTo>
                  <a:lnTo>
                    <a:pt x="242194" y="87258"/>
                  </a:lnTo>
                  <a:lnTo>
                    <a:pt x="206721" y="56939"/>
                  </a:lnTo>
                  <a:lnTo>
                    <a:pt x="164587" y="33377"/>
                  </a:lnTo>
                  <a:lnTo>
                    <a:pt x="118790" y="16326"/>
                  </a:lnTo>
                  <a:lnTo>
                    <a:pt x="72327" y="5537"/>
                  </a:lnTo>
                  <a:lnTo>
                    <a:pt x="28194" y="761"/>
                  </a:lnTo>
                  <a:lnTo>
                    <a:pt x="14478" y="0"/>
                  </a:lnTo>
                  <a:lnTo>
                    <a:pt x="762" y="0"/>
                  </a:lnTo>
                  <a:lnTo>
                    <a:pt x="0" y="28194"/>
                  </a:lnTo>
                  <a:lnTo>
                    <a:pt x="13716" y="28956"/>
                  </a:lnTo>
                  <a:lnTo>
                    <a:pt x="26670" y="28956"/>
                  </a:lnTo>
                  <a:lnTo>
                    <a:pt x="65360" y="33383"/>
                  </a:lnTo>
                  <a:lnTo>
                    <a:pt x="107428" y="43021"/>
                  </a:lnTo>
                  <a:lnTo>
                    <a:pt x="149576" y="58170"/>
                  </a:lnTo>
                  <a:lnTo>
                    <a:pt x="188505" y="79126"/>
                  </a:lnTo>
                  <a:lnTo>
                    <a:pt x="220915" y="106190"/>
                  </a:lnTo>
                  <a:lnTo>
                    <a:pt x="243508" y="139659"/>
                  </a:lnTo>
                  <a:lnTo>
                    <a:pt x="252984" y="179831"/>
                  </a:lnTo>
                  <a:lnTo>
                    <a:pt x="252984" y="512825"/>
                  </a:lnTo>
                  <a:lnTo>
                    <a:pt x="281178" y="512825"/>
                  </a:lnTo>
                  <a:close/>
                </a:path>
              </a:pathLst>
            </a:custGeom>
            <a:solidFill>
              <a:srgbClr val="000099"/>
            </a:solidFill>
          </p:spPr>
          <p:txBody>
            <a:bodyPr wrap="square" lIns="0" tIns="0" rIns="0" bIns="0" rtlCol="0"/>
            <a:lstStyle/>
            <a:p>
              <a:endParaRPr/>
            </a:p>
          </p:txBody>
        </p:sp>
        <p:sp>
          <p:nvSpPr>
            <p:cNvPr id="26" name="object 26"/>
            <p:cNvSpPr/>
            <p:nvPr/>
          </p:nvSpPr>
          <p:spPr>
            <a:xfrm>
              <a:off x="457200" y="3393947"/>
              <a:ext cx="9144000" cy="980440"/>
            </a:xfrm>
            <a:custGeom>
              <a:avLst/>
              <a:gdLst/>
              <a:ahLst/>
              <a:cxnLst/>
              <a:rect l="l" t="t" r="r" b="b"/>
              <a:pathLst>
                <a:path w="9144000" h="980439">
                  <a:moveTo>
                    <a:pt x="457200" y="0"/>
                  </a:moveTo>
                  <a:lnTo>
                    <a:pt x="0" y="0"/>
                  </a:lnTo>
                  <a:lnTo>
                    <a:pt x="0" y="979932"/>
                  </a:lnTo>
                  <a:lnTo>
                    <a:pt x="457200" y="979932"/>
                  </a:lnTo>
                  <a:lnTo>
                    <a:pt x="457200" y="0"/>
                  </a:lnTo>
                  <a:close/>
                </a:path>
                <a:path w="9144000" h="980439">
                  <a:moveTo>
                    <a:pt x="9144000" y="0"/>
                  </a:moveTo>
                  <a:lnTo>
                    <a:pt x="4876800" y="0"/>
                  </a:lnTo>
                  <a:lnTo>
                    <a:pt x="4876800" y="979932"/>
                  </a:lnTo>
                  <a:lnTo>
                    <a:pt x="9144000" y="979932"/>
                  </a:lnTo>
                  <a:lnTo>
                    <a:pt x="9144000" y="0"/>
                  </a:lnTo>
                  <a:close/>
                </a:path>
              </a:pathLst>
            </a:custGeom>
            <a:solidFill>
              <a:srgbClr val="FFFFFF"/>
            </a:solidFill>
          </p:spPr>
          <p:txBody>
            <a:bodyPr wrap="square" lIns="0" tIns="0" rIns="0" bIns="0" rtlCol="0"/>
            <a:lstStyle/>
            <a:p>
              <a:endParaRPr/>
            </a:p>
          </p:txBody>
        </p:sp>
        <p:sp>
          <p:nvSpPr>
            <p:cNvPr id="27" name="object 27"/>
            <p:cNvSpPr/>
            <p:nvPr/>
          </p:nvSpPr>
          <p:spPr>
            <a:xfrm>
              <a:off x="914400" y="3393947"/>
              <a:ext cx="4419600" cy="980440"/>
            </a:xfrm>
            <a:custGeom>
              <a:avLst/>
              <a:gdLst/>
              <a:ahLst/>
              <a:cxnLst/>
              <a:rect l="l" t="t" r="r" b="b"/>
              <a:pathLst>
                <a:path w="4419600" h="980439">
                  <a:moveTo>
                    <a:pt x="4419600" y="979931"/>
                  </a:moveTo>
                  <a:lnTo>
                    <a:pt x="4419600" y="0"/>
                  </a:lnTo>
                  <a:lnTo>
                    <a:pt x="0" y="0"/>
                  </a:lnTo>
                  <a:lnTo>
                    <a:pt x="0" y="979931"/>
                  </a:lnTo>
                  <a:lnTo>
                    <a:pt x="4419600" y="979931"/>
                  </a:lnTo>
                  <a:close/>
                </a:path>
              </a:pathLst>
            </a:custGeom>
            <a:solidFill>
              <a:srgbClr val="D8D8EC"/>
            </a:solidFill>
          </p:spPr>
          <p:txBody>
            <a:bodyPr wrap="square" lIns="0" tIns="0" rIns="0" bIns="0" rtlCol="0"/>
            <a:lstStyle/>
            <a:p>
              <a:endParaRPr/>
            </a:p>
          </p:txBody>
        </p:sp>
        <p:sp>
          <p:nvSpPr>
            <p:cNvPr id="28" name="object 28"/>
            <p:cNvSpPr/>
            <p:nvPr/>
          </p:nvSpPr>
          <p:spPr>
            <a:xfrm>
              <a:off x="895350" y="3394709"/>
              <a:ext cx="4457700" cy="979169"/>
            </a:xfrm>
            <a:custGeom>
              <a:avLst/>
              <a:gdLst/>
              <a:ahLst/>
              <a:cxnLst/>
              <a:rect l="l" t="t" r="r" b="b"/>
              <a:pathLst>
                <a:path w="4457700" h="979170">
                  <a:moveTo>
                    <a:pt x="38100" y="0"/>
                  </a:moveTo>
                  <a:lnTo>
                    <a:pt x="0" y="0"/>
                  </a:lnTo>
                  <a:lnTo>
                    <a:pt x="0" y="979170"/>
                  </a:lnTo>
                  <a:lnTo>
                    <a:pt x="38100" y="979170"/>
                  </a:lnTo>
                  <a:lnTo>
                    <a:pt x="38100" y="0"/>
                  </a:lnTo>
                  <a:close/>
                </a:path>
                <a:path w="4457700" h="979170">
                  <a:moveTo>
                    <a:pt x="4457700" y="0"/>
                  </a:moveTo>
                  <a:lnTo>
                    <a:pt x="4419600" y="0"/>
                  </a:lnTo>
                  <a:lnTo>
                    <a:pt x="4419600" y="979170"/>
                  </a:lnTo>
                  <a:lnTo>
                    <a:pt x="4457700" y="979170"/>
                  </a:lnTo>
                  <a:lnTo>
                    <a:pt x="4457700" y="0"/>
                  </a:lnTo>
                  <a:close/>
                </a:path>
              </a:pathLst>
            </a:custGeom>
            <a:solidFill>
              <a:srgbClr val="FF9900"/>
            </a:solidFill>
          </p:spPr>
          <p:txBody>
            <a:bodyPr wrap="square" lIns="0" tIns="0" rIns="0" bIns="0" rtlCol="0"/>
            <a:lstStyle/>
            <a:p>
              <a:endParaRPr/>
            </a:p>
          </p:txBody>
        </p:sp>
        <p:sp>
          <p:nvSpPr>
            <p:cNvPr id="29" name="object 29"/>
            <p:cNvSpPr/>
            <p:nvPr/>
          </p:nvSpPr>
          <p:spPr>
            <a:xfrm>
              <a:off x="5510784" y="3394709"/>
              <a:ext cx="295275" cy="979169"/>
            </a:xfrm>
            <a:custGeom>
              <a:avLst/>
              <a:gdLst/>
              <a:ahLst/>
              <a:cxnLst/>
              <a:rect l="l" t="t" r="r" b="b"/>
              <a:pathLst>
                <a:path w="295275" h="979170">
                  <a:moveTo>
                    <a:pt x="294893" y="499872"/>
                  </a:moveTo>
                  <a:lnTo>
                    <a:pt x="294893" y="483870"/>
                  </a:lnTo>
                  <a:lnTo>
                    <a:pt x="288797" y="477774"/>
                  </a:lnTo>
                  <a:lnTo>
                    <a:pt x="280415" y="477731"/>
                  </a:lnTo>
                  <a:lnTo>
                    <a:pt x="267461" y="477012"/>
                  </a:lnTo>
                  <a:lnTo>
                    <a:pt x="254507" y="477012"/>
                  </a:lnTo>
                  <a:lnTo>
                    <a:pt x="208734" y="471225"/>
                  </a:lnTo>
                  <a:lnTo>
                    <a:pt x="159517" y="458571"/>
                  </a:lnTo>
                  <a:lnTo>
                    <a:pt x="111856" y="438431"/>
                  </a:lnTo>
                  <a:lnTo>
                    <a:pt x="70750" y="410184"/>
                  </a:lnTo>
                  <a:lnTo>
                    <a:pt x="41196" y="373213"/>
                  </a:lnTo>
                  <a:lnTo>
                    <a:pt x="28193" y="326898"/>
                  </a:lnTo>
                  <a:lnTo>
                    <a:pt x="28193" y="0"/>
                  </a:lnTo>
                  <a:lnTo>
                    <a:pt x="0" y="0"/>
                  </a:lnTo>
                  <a:lnTo>
                    <a:pt x="0" y="336042"/>
                  </a:lnTo>
                  <a:lnTo>
                    <a:pt x="12645" y="380589"/>
                  </a:lnTo>
                  <a:lnTo>
                    <a:pt x="38242" y="418022"/>
                  </a:lnTo>
                  <a:lnTo>
                    <a:pt x="73697" y="448533"/>
                  </a:lnTo>
                  <a:lnTo>
                    <a:pt x="115916" y="472314"/>
                  </a:lnTo>
                  <a:lnTo>
                    <a:pt x="161806" y="489558"/>
                  </a:lnTo>
                  <a:lnTo>
                    <a:pt x="171931" y="491933"/>
                  </a:lnTo>
                  <a:lnTo>
                    <a:pt x="207888" y="483365"/>
                  </a:lnTo>
                  <a:lnTo>
                    <a:pt x="252983" y="478536"/>
                  </a:lnTo>
                  <a:lnTo>
                    <a:pt x="266699" y="477774"/>
                  </a:lnTo>
                  <a:lnTo>
                    <a:pt x="280415" y="477774"/>
                  </a:lnTo>
                  <a:lnTo>
                    <a:pt x="280415" y="506010"/>
                  </a:lnTo>
                  <a:lnTo>
                    <a:pt x="288797" y="505968"/>
                  </a:lnTo>
                  <a:lnTo>
                    <a:pt x="294893" y="499872"/>
                  </a:lnTo>
                  <a:close/>
                </a:path>
                <a:path w="295275" h="979170">
                  <a:moveTo>
                    <a:pt x="280415" y="506010"/>
                  </a:moveTo>
                  <a:lnTo>
                    <a:pt x="266699" y="505968"/>
                  </a:lnTo>
                  <a:lnTo>
                    <a:pt x="252221" y="505206"/>
                  </a:lnTo>
                  <a:lnTo>
                    <a:pt x="208272" y="500458"/>
                  </a:lnTo>
                  <a:lnTo>
                    <a:pt x="171931" y="491933"/>
                  </a:lnTo>
                  <a:lnTo>
                    <a:pt x="159995" y="494778"/>
                  </a:lnTo>
                  <a:lnTo>
                    <a:pt x="112775" y="512931"/>
                  </a:lnTo>
                  <a:lnTo>
                    <a:pt x="69697" y="537981"/>
                  </a:lnTo>
                  <a:lnTo>
                    <a:pt x="34228" y="570086"/>
                  </a:lnTo>
                  <a:lnTo>
                    <a:pt x="9840" y="609400"/>
                  </a:lnTo>
                  <a:lnTo>
                    <a:pt x="0" y="656082"/>
                  </a:lnTo>
                  <a:lnTo>
                    <a:pt x="0" y="979170"/>
                  </a:lnTo>
                  <a:lnTo>
                    <a:pt x="28193" y="979170"/>
                  </a:lnTo>
                  <a:lnTo>
                    <a:pt x="28193" y="657606"/>
                  </a:lnTo>
                  <a:lnTo>
                    <a:pt x="28955" y="649986"/>
                  </a:lnTo>
                  <a:lnTo>
                    <a:pt x="43223" y="606356"/>
                  </a:lnTo>
                  <a:lnTo>
                    <a:pt x="73552" y="571119"/>
                  </a:lnTo>
                  <a:lnTo>
                    <a:pt x="114895" y="543906"/>
                  </a:lnTo>
                  <a:lnTo>
                    <a:pt x="162201" y="524349"/>
                  </a:lnTo>
                  <a:lnTo>
                    <a:pt x="210422" y="512080"/>
                  </a:lnTo>
                  <a:lnTo>
                    <a:pt x="254507" y="506730"/>
                  </a:lnTo>
                  <a:lnTo>
                    <a:pt x="267461" y="506730"/>
                  </a:lnTo>
                  <a:lnTo>
                    <a:pt x="280415" y="506010"/>
                  </a:lnTo>
                  <a:close/>
                </a:path>
                <a:path w="295275" h="979170">
                  <a:moveTo>
                    <a:pt x="280415" y="505968"/>
                  </a:moveTo>
                  <a:lnTo>
                    <a:pt x="280415" y="477774"/>
                  </a:lnTo>
                  <a:lnTo>
                    <a:pt x="266699" y="477774"/>
                  </a:lnTo>
                  <a:lnTo>
                    <a:pt x="252983" y="478536"/>
                  </a:lnTo>
                  <a:lnTo>
                    <a:pt x="207888" y="483365"/>
                  </a:lnTo>
                  <a:lnTo>
                    <a:pt x="171931" y="491933"/>
                  </a:lnTo>
                  <a:lnTo>
                    <a:pt x="208272" y="500458"/>
                  </a:lnTo>
                  <a:lnTo>
                    <a:pt x="252221" y="505206"/>
                  </a:lnTo>
                  <a:lnTo>
                    <a:pt x="266699" y="505968"/>
                  </a:lnTo>
                  <a:lnTo>
                    <a:pt x="280415" y="505968"/>
                  </a:lnTo>
                  <a:close/>
                </a:path>
              </a:pathLst>
            </a:custGeom>
            <a:solidFill>
              <a:srgbClr val="000099"/>
            </a:solidFill>
          </p:spPr>
          <p:txBody>
            <a:bodyPr wrap="square" lIns="0" tIns="0" rIns="0" bIns="0" rtlCol="0"/>
            <a:lstStyle/>
            <a:p>
              <a:endParaRPr/>
            </a:p>
          </p:txBody>
        </p:sp>
        <p:sp>
          <p:nvSpPr>
            <p:cNvPr id="30" name="object 30"/>
            <p:cNvSpPr/>
            <p:nvPr/>
          </p:nvSpPr>
          <p:spPr>
            <a:xfrm>
              <a:off x="914400" y="4373117"/>
              <a:ext cx="4419600" cy="980440"/>
            </a:xfrm>
            <a:custGeom>
              <a:avLst/>
              <a:gdLst/>
              <a:ahLst/>
              <a:cxnLst/>
              <a:rect l="l" t="t" r="r" b="b"/>
              <a:pathLst>
                <a:path w="4419600" h="980439">
                  <a:moveTo>
                    <a:pt x="4419600" y="979932"/>
                  </a:moveTo>
                  <a:lnTo>
                    <a:pt x="4419600" y="0"/>
                  </a:lnTo>
                  <a:lnTo>
                    <a:pt x="0" y="0"/>
                  </a:lnTo>
                  <a:lnTo>
                    <a:pt x="0" y="979932"/>
                  </a:lnTo>
                  <a:lnTo>
                    <a:pt x="4419600" y="979932"/>
                  </a:lnTo>
                  <a:close/>
                </a:path>
              </a:pathLst>
            </a:custGeom>
            <a:solidFill>
              <a:srgbClr val="D8D8EC"/>
            </a:solidFill>
          </p:spPr>
          <p:txBody>
            <a:bodyPr wrap="square" lIns="0" tIns="0" rIns="0" bIns="0" rtlCol="0"/>
            <a:lstStyle/>
            <a:p>
              <a:endParaRPr/>
            </a:p>
          </p:txBody>
        </p:sp>
        <p:sp>
          <p:nvSpPr>
            <p:cNvPr id="31" name="object 31"/>
            <p:cNvSpPr/>
            <p:nvPr/>
          </p:nvSpPr>
          <p:spPr>
            <a:xfrm>
              <a:off x="895350" y="4373879"/>
              <a:ext cx="4457700" cy="979169"/>
            </a:xfrm>
            <a:custGeom>
              <a:avLst/>
              <a:gdLst/>
              <a:ahLst/>
              <a:cxnLst/>
              <a:rect l="l" t="t" r="r" b="b"/>
              <a:pathLst>
                <a:path w="4457700" h="979170">
                  <a:moveTo>
                    <a:pt x="38100" y="0"/>
                  </a:moveTo>
                  <a:lnTo>
                    <a:pt x="0" y="0"/>
                  </a:lnTo>
                  <a:lnTo>
                    <a:pt x="0" y="979170"/>
                  </a:lnTo>
                  <a:lnTo>
                    <a:pt x="38100" y="979170"/>
                  </a:lnTo>
                  <a:lnTo>
                    <a:pt x="38100" y="0"/>
                  </a:lnTo>
                  <a:close/>
                </a:path>
                <a:path w="4457700" h="979170">
                  <a:moveTo>
                    <a:pt x="4457700" y="0"/>
                  </a:moveTo>
                  <a:lnTo>
                    <a:pt x="4419600" y="0"/>
                  </a:lnTo>
                  <a:lnTo>
                    <a:pt x="4419600" y="979170"/>
                  </a:lnTo>
                  <a:lnTo>
                    <a:pt x="4457700" y="979170"/>
                  </a:lnTo>
                  <a:lnTo>
                    <a:pt x="4457700" y="0"/>
                  </a:lnTo>
                  <a:close/>
                </a:path>
              </a:pathLst>
            </a:custGeom>
            <a:solidFill>
              <a:srgbClr val="FF9900"/>
            </a:solidFill>
          </p:spPr>
          <p:txBody>
            <a:bodyPr wrap="square" lIns="0" tIns="0" rIns="0" bIns="0" rtlCol="0"/>
            <a:lstStyle/>
            <a:p>
              <a:endParaRPr/>
            </a:p>
          </p:txBody>
        </p:sp>
      </p:grpSp>
      <p:sp>
        <p:nvSpPr>
          <p:cNvPr id="32" name="object 32"/>
          <p:cNvSpPr txBox="1"/>
          <p:nvPr/>
        </p:nvSpPr>
        <p:spPr>
          <a:xfrm>
            <a:off x="1021975" y="2656011"/>
            <a:ext cx="3672168" cy="2101322"/>
          </a:xfrm>
          <a:prstGeom prst="rect">
            <a:avLst/>
          </a:prstGeom>
        </p:spPr>
        <p:txBody>
          <a:bodyPr vert="horz" wrap="square" lIns="0" tIns="10646" rIns="0" bIns="0" rtlCol="0">
            <a:spAutoFit/>
          </a:bodyPr>
          <a:lstStyle/>
          <a:p>
            <a:pPr marL="374857">
              <a:spcBef>
                <a:spcPts val="84"/>
              </a:spcBef>
            </a:pPr>
            <a:r>
              <a:rPr sz="1235" b="1" i="1" spc="-4" dirty="0">
                <a:latin typeface="Courier New"/>
                <a:cs typeface="Courier New"/>
              </a:rPr>
              <a:t>//-1 means record is not</a:t>
            </a:r>
            <a:r>
              <a:rPr sz="1235" b="1" i="1" spc="-49" dirty="0">
                <a:latin typeface="Courier New"/>
                <a:cs typeface="Courier New"/>
              </a:rPr>
              <a:t> </a:t>
            </a:r>
            <a:r>
              <a:rPr sz="1235" b="1" i="1" spc="-4" dirty="0">
                <a:latin typeface="Courier New"/>
                <a:cs typeface="Courier New"/>
              </a:rPr>
              <a:t>found</a:t>
            </a:r>
            <a:endParaRPr sz="1235">
              <a:latin typeface="Courier New"/>
              <a:cs typeface="Courier New"/>
            </a:endParaRPr>
          </a:p>
          <a:p>
            <a:pPr marL="374857"/>
            <a:r>
              <a:rPr sz="1235" b="1" spc="-4" dirty="0">
                <a:latin typeface="Courier New"/>
                <a:cs typeface="Courier New"/>
              </a:rPr>
              <a:t>for ( p = 0; p &lt; array_size; p++</a:t>
            </a:r>
            <a:r>
              <a:rPr sz="1235" b="1" spc="-66" dirty="0">
                <a:latin typeface="Courier New"/>
                <a:cs typeface="Courier New"/>
              </a:rPr>
              <a:t> </a:t>
            </a:r>
            <a:r>
              <a:rPr sz="1235" b="1" spc="-4" dirty="0">
                <a:latin typeface="Courier New"/>
                <a:cs typeface="Courier New"/>
              </a:rPr>
              <a:t>)</a:t>
            </a:r>
            <a:endParaRPr sz="1235">
              <a:latin typeface="Courier New"/>
              <a:cs typeface="Courier New"/>
            </a:endParaRPr>
          </a:p>
          <a:p>
            <a:pPr marL="374857">
              <a:tabLst>
                <a:tab pos="656700" algn="l"/>
              </a:tabLst>
            </a:pPr>
            <a:r>
              <a:rPr sz="1235" b="1" spc="-4" dirty="0">
                <a:latin typeface="Courier New"/>
                <a:cs typeface="Courier New"/>
              </a:rPr>
              <a:t>{	</a:t>
            </a:r>
            <a:r>
              <a:rPr sz="1235" b="1" spc="-4" dirty="0">
                <a:solidFill>
                  <a:srgbClr val="FF0000"/>
                </a:solidFill>
                <a:latin typeface="Courier New"/>
                <a:cs typeface="Courier New"/>
              </a:rPr>
              <a:t>if ( search_key == array[p]</a:t>
            </a:r>
            <a:r>
              <a:rPr sz="1235" b="1" spc="-66" dirty="0">
                <a:solidFill>
                  <a:srgbClr val="FF0000"/>
                </a:solidFill>
                <a:latin typeface="Courier New"/>
                <a:cs typeface="Courier New"/>
              </a:rPr>
              <a:t> </a:t>
            </a:r>
            <a:r>
              <a:rPr sz="1235" b="1" spc="-4" dirty="0">
                <a:solidFill>
                  <a:srgbClr val="FF0000"/>
                </a:solidFill>
                <a:latin typeface="Courier New"/>
                <a:cs typeface="Courier New"/>
              </a:rPr>
              <a:t>)</a:t>
            </a:r>
            <a:endParaRPr sz="1235">
              <a:latin typeface="Courier New"/>
              <a:cs typeface="Courier New"/>
            </a:endParaRPr>
          </a:p>
          <a:p>
            <a:pPr marL="750274"/>
            <a:r>
              <a:rPr sz="1235" b="1" spc="-4" dirty="0">
                <a:latin typeface="Courier New"/>
                <a:cs typeface="Courier New"/>
              </a:rPr>
              <a:t>{ indeks =</a:t>
            </a:r>
            <a:r>
              <a:rPr sz="1235" b="1" spc="-35" dirty="0">
                <a:latin typeface="Courier New"/>
                <a:cs typeface="Courier New"/>
              </a:rPr>
              <a:t> </a:t>
            </a:r>
            <a:r>
              <a:rPr sz="1235" b="1" spc="-4" dirty="0">
                <a:latin typeface="Courier New"/>
                <a:cs typeface="Courier New"/>
              </a:rPr>
              <a:t>p;</a:t>
            </a:r>
            <a:endParaRPr sz="1235">
              <a:latin typeface="Courier New"/>
              <a:cs typeface="Courier New"/>
            </a:endParaRPr>
          </a:p>
          <a:p>
            <a:pPr marL="937982"/>
            <a:r>
              <a:rPr sz="1235" b="1" i="1" spc="-4" dirty="0">
                <a:latin typeface="Courier New"/>
                <a:cs typeface="Courier New"/>
              </a:rPr>
              <a:t>// assign current array</a:t>
            </a:r>
            <a:r>
              <a:rPr sz="1235" b="1" i="1" spc="-53" dirty="0">
                <a:latin typeface="Courier New"/>
                <a:cs typeface="Courier New"/>
              </a:rPr>
              <a:t> </a:t>
            </a:r>
            <a:r>
              <a:rPr sz="1235" b="1" i="1" spc="-4" dirty="0">
                <a:latin typeface="Courier New"/>
                <a:cs typeface="Courier New"/>
              </a:rPr>
              <a:t>index</a:t>
            </a:r>
            <a:endParaRPr sz="1235">
              <a:latin typeface="Courier New"/>
              <a:cs typeface="Courier New"/>
            </a:endParaRPr>
          </a:p>
          <a:p>
            <a:pPr marL="958714"/>
            <a:r>
              <a:rPr sz="1235" b="1" spc="-4" dirty="0">
                <a:latin typeface="Courier New"/>
                <a:cs typeface="Courier New"/>
              </a:rPr>
              <a:t>break; //terminate</a:t>
            </a:r>
            <a:r>
              <a:rPr sz="1235" b="1" spc="-44" dirty="0">
                <a:latin typeface="Courier New"/>
                <a:cs typeface="Courier New"/>
              </a:rPr>
              <a:t> </a:t>
            </a:r>
            <a:r>
              <a:rPr sz="1235" b="1" spc="-4" dirty="0">
                <a:latin typeface="Courier New"/>
                <a:cs typeface="Courier New"/>
              </a:rPr>
              <a:t>searching</a:t>
            </a:r>
            <a:endParaRPr sz="1235">
              <a:latin typeface="Courier New"/>
              <a:cs typeface="Courier New"/>
            </a:endParaRPr>
          </a:p>
          <a:p>
            <a:pPr marL="750274"/>
            <a:r>
              <a:rPr sz="1235" b="1" spc="-4" dirty="0">
                <a:latin typeface="Courier New"/>
                <a:cs typeface="Courier New"/>
              </a:rPr>
              <a:t>}</a:t>
            </a:r>
            <a:endParaRPr sz="1235">
              <a:latin typeface="Courier New"/>
              <a:cs typeface="Courier New"/>
            </a:endParaRPr>
          </a:p>
          <a:p>
            <a:pPr marL="468431"/>
            <a:r>
              <a:rPr sz="1235" b="1" spc="-4" dirty="0">
                <a:latin typeface="Courier New"/>
                <a:cs typeface="Courier New"/>
              </a:rPr>
              <a:t>} </a:t>
            </a:r>
            <a:r>
              <a:rPr sz="1235" b="1" i="1" spc="-4" dirty="0">
                <a:latin typeface="Courier New"/>
                <a:cs typeface="Courier New"/>
              </a:rPr>
              <a:t>//end</a:t>
            </a:r>
            <a:r>
              <a:rPr sz="1235" b="1" i="1" spc="-22" dirty="0">
                <a:latin typeface="Courier New"/>
                <a:cs typeface="Courier New"/>
              </a:rPr>
              <a:t> </a:t>
            </a:r>
            <a:r>
              <a:rPr sz="1235" b="1" i="1" spc="-4" dirty="0">
                <a:latin typeface="Courier New"/>
                <a:cs typeface="Courier New"/>
              </a:rPr>
              <a:t>for</a:t>
            </a:r>
            <a:endParaRPr sz="1235">
              <a:latin typeface="Courier New"/>
              <a:cs typeface="Courier New"/>
            </a:endParaRPr>
          </a:p>
          <a:p>
            <a:pPr marL="187148"/>
            <a:r>
              <a:rPr sz="1235" b="1" spc="-4" dirty="0">
                <a:latin typeface="Courier New"/>
                <a:cs typeface="Courier New"/>
              </a:rPr>
              <a:t>return</a:t>
            </a:r>
            <a:r>
              <a:rPr sz="1235" b="1" spc="-26" dirty="0">
                <a:latin typeface="Courier New"/>
                <a:cs typeface="Courier New"/>
              </a:rPr>
              <a:t> </a:t>
            </a:r>
            <a:r>
              <a:rPr sz="1235" b="1" spc="-4" dirty="0">
                <a:latin typeface="Courier New"/>
                <a:cs typeface="Courier New"/>
              </a:rPr>
              <a:t>index;</a:t>
            </a:r>
            <a:endParaRPr sz="1235">
              <a:latin typeface="Courier New"/>
              <a:cs typeface="Courier New"/>
            </a:endParaRPr>
          </a:p>
          <a:p>
            <a:pPr marL="187148"/>
            <a:r>
              <a:rPr sz="1235" b="1" spc="-4" dirty="0">
                <a:latin typeface="Courier New"/>
                <a:cs typeface="Courier New"/>
              </a:rPr>
              <a:t>// return location of</a:t>
            </a:r>
            <a:r>
              <a:rPr sz="1235" b="1" spc="-53" dirty="0">
                <a:latin typeface="Courier New"/>
                <a:cs typeface="Courier New"/>
              </a:rPr>
              <a:t> </a:t>
            </a:r>
            <a:r>
              <a:rPr sz="1235" b="1" spc="-4" dirty="0">
                <a:latin typeface="Courier New"/>
                <a:cs typeface="Courier New"/>
              </a:rPr>
              <a:t>value</a:t>
            </a:r>
            <a:endParaRPr sz="1235">
              <a:latin typeface="Courier New"/>
              <a:cs typeface="Courier New"/>
            </a:endParaRPr>
          </a:p>
          <a:p>
            <a:pPr>
              <a:lnSpc>
                <a:spcPct val="100000"/>
              </a:lnSpc>
            </a:pPr>
            <a:r>
              <a:rPr sz="1235" b="1" spc="-4" dirty="0">
                <a:latin typeface="Courier New"/>
                <a:cs typeface="Courier New"/>
              </a:rPr>
              <a:t>} </a:t>
            </a:r>
            <a:r>
              <a:rPr sz="1235" b="1" i="1" spc="-4" dirty="0">
                <a:latin typeface="Courier New"/>
                <a:cs typeface="Courier New"/>
              </a:rPr>
              <a:t>//end</a:t>
            </a:r>
            <a:r>
              <a:rPr sz="1235" b="1" i="1" spc="-26" dirty="0">
                <a:latin typeface="Courier New"/>
                <a:cs typeface="Courier New"/>
              </a:rPr>
              <a:t> </a:t>
            </a:r>
            <a:r>
              <a:rPr sz="1235" b="1" i="1" spc="-4" dirty="0">
                <a:latin typeface="Courier New"/>
                <a:cs typeface="Courier New"/>
              </a:rPr>
              <a:t>function</a:t>
            </a:r>
            <a:endParaRPr sz="1235">
              <a:latin typeface="Courier New"/>
              <a:cs typeface="Courier New"/>
            </a:endParaRPr>
          </a:p>
        </p:txBody>
      </p:sp>
      <p:sp>
        <p:nvSpPr>
          <p:cNvPr id="33" name="object 33"/>
          <p:cNvSpPr txBox="1"/>
          <p:nvPr/>
        </p:nvSpPr>
        <p:spPr>
          <a:xfrm>
            <a:off x="5426101" y="2930074"/>
            <a:ext cx="2441762" cy="1147524"/>
          </a:xfrm>
          <a:prstGeom prst="rect">
            <a:avLst/>
          </a:prstGeom>
        </p:spPr>
        <p:txBody>
          <a:bodyPr vert="horz" wrap="square" lIns="0" tIns="11206" rIns="0" bIns="0" rtlCol="0">
            <a:spAutoFit/>
          </a:bodyPr>
          <a:lstStyle/>
          <a:p>
            <a:pPr marL="11206" marR="1807605" indent="55472">
              <a:lnSpc>
                <a:spcPct val="110000"/>
              </a:lnSpc>
              <a:spcBef>
                <a:spcPts val="88"/>
              </a:spcBef>
            </a:pPr>
            <a:r>
              <a:rPr sz="1765" spc="-9" dirty="0">
                <a:latin typeface="Arial"/>
                <a:cs typeface="Arial"/>
              </a:rPr>
              <a:t>found  or</a:t>
            </a:r>
            <a:endParaRPr sz="1765">
              <a:latin typeface="Arial"/>
              <a:cs typeface="Arial"/>
            </a:endParaRPr>
          </a:p>
          <a:p>
            <a:pPr marL="66679" marR="4483">
              <a:lnSpc>
                <a:spcPts val="1906"/>
              </a:lnSpc>
              <a:spcBef>
                <a:spcPts val="449"/>
              </a:spcBef>
            </a:pPr>
            <a:r>
              <a:rPr sz="1765" spc="-4" dirty="0">
                <a:latin typeface="Arial"/>
                <a:cs typeface="Arial"/>
              </a:rPr>
              <a:t>until the search</a:t>
            </a:r>
            <a:r>
              <a:rPr sz="1765" spc="-22" dirty="0">
                <a:latin typeface="Arial"/>
                <a:cs typeface="Arial"/>
              </a:rPr>
              <a:t> </a:t>
            </a:r>
            <a:r>
              <a:rPr sz="1765" spc="-4" dirty="0">
                <a:latin typeface="Arial"/>
                <a:cs typeface="Arial"/>
              </a:rPr>
              <a:t>process  has </a:t>
            </a:r>
            <a:r>
              <a:rPr sz="1765" spc="-9" dirty="0">
                <a:latin typeface="Arial"/>
                <a:cs typeface="Arial"/>
              </a:rPr>
              <a:t>reached </a:t>
            </a:r>
            <a:r>
              <a:rPr sz="1765" spc="-4" dirty="0">
                <a:latin typeface="Arial"/>
                <a:cs typeface="Arial"/>
              </a:rPr>
              <a:t>the</a:t>
            </a:r>
            <a:r>
              <a:rPr sz="1765" spc="-22" dirty="0">
                <a:latin typeface="Arial"/>
                <a:cs typeface="Arial"/>
              </a:rPr>
              <a:t> </a:t>
            </a:r>
            <a:r>
              <a:rPr sz="1765" spc="-9" dirty="0">
                <a:latin typeface="Arial"/>
                <a:cs typeface="Arial"/>
              </a:rPr>
              <a:t>last</a:t>
            </a:r>
            <a:endParaRPr sz="1765">
              <a:latin typeface="Arial"/>
              <a:cs typeface="Arial"/>
            </a:endParaRPr>
          </a:p>
        </p:txBody>
      </p:sp>
      <p:sp>
        <p:nvSpPr>
          <p:cNvPr id="34" name="object 34"/>
          <p:cNvSpPr txBox="1"/>
          <p:nvPr/>
        </p:nvSpPr>
        <p:spPr>
          <a:xfrm>
            <a:off x="5481918" y="4033001"/>
            <a:ext cx="2072528" cy="282363"/>
          </a:xfrm>
          <a:prstGeom prst="rect">
            <a:avLst/>
          </a:prstGeom>
        </p:spPr>
        <p:txBody>
          <a:bodyPr vert="horz" wrap="square" lIns="0" tIns="10646" rIns="0" bIns="0" rtlCol="0">
            <a:spAutoFit/>
          </a:bodyPr>
          <a:lstStyle/>
          <a:p>
            <a:pPr marL="11206">
              <a:spcBef>
                <a:spcPts val="84"/>
              </a:spcBef>
            </a:pPr>
            <a:r>
              <a:rPr sz="1765" spc="-9" dirty="0">
                <a:latin typeface="Arial"/>
                <a:cs typeface="Arial"/>
              </a:rPr>
              <a:t>element </a:t>
            </a:r>
            <a:r>
              <a:rPr sz="1765" spc="-4" dirty="0">
                <a:latin typeface="Arial"/>
                <a:cs typeface="Arial"/>
              </a:rPr>
              <a:t>of the</a:t>
            </a:r>
            <a:r>
              <a:rPr sz="1765" spc="-44" dirty="0">
                <a:latin typeface="Arial"/>
                <a:cs typeface="Arial"/>
              </a:rPr>
              <a:t> </a:t>
            </a:r>
            <a:r>
              <a:rPr sz="1765" spc="-9" dirty="0">
                <a:latin typeface="Arial"/>
                <a:cs typeface="Arial"/>
              </a:rPr>
              <a:t>array.</a:t>
            </a:r>
            <a:endParaRPr sz="1765">
              <a:latin typeface="Arial"/>
              <a:cs typeface="Arial"/>
            </a:endParaRPr>
          </a:p>
        </p:txBody>
      </p:sp>
      <p:grpSp>
        <p:nvGrpSpPr>
          <p:cNvPr id="35" name="object 35"/>
          <p:cNvGrpSpPr/>
          <p:nvPr/>
        </p:nvGrpSpPr>
        <p:grpSpPr>
          <a:xfrm>
            <a:off x="537883" y="3859306"/>
            <a:ext cx="8068235" cy="1727946"/>
            <a:chOff x="457200" y="4373879"/>
            <a:chExt cx="9144000" cy="1958339"/>
          </a:xfrm>
        </p:grpSpPr>
        <p:sp>
          <p:nvSpPr>
            <p:cNvPr id="36" name="object 36"/>
            <p:cNvSpPr/>
            <p:nvPr/>
          </p:nvSpPr>
          <p:spPr>
            <a:xfrm>
              <a:off x="5257800" y="4373879"/>
              <a:ext cx="281305" cy="517525"/>
            </a:xfrm>
            <a:custGeom>
              <a:avLst/>
              <a:gdLst/>
              <a:ahLst/>
              <a:cxnLst/>
              <a:rect l="l" t="t" r="r" b="b"/>
              <a:pathLst>
                <a:path w="281304" h="517525">
                  <a:moveTo>
                    <a:pt x="281178" y="338328"/>
                  </a:moveTo>
                  <a:lnTo>
                    <a:pt x="281178" y="0"/>
                  </a:lnTo>
                  <a:lnTo>
                    <a:pt x="252984" y="0"/>
                  </a:lnTo>
                  <a:lnTo>
                    <a:pt x="252984" y="338328"/>
                  </a:lnTo>
                  <a:lnTo>
                    <a:pt x="252222" y="345948"/>
                  </a:lnTo>
                  <a:lnTo>
                    <a:pt x="237127" y="389783"/>
                  </a:lnTo>
                  <a:lnTo>
                    <a:pt x="206764" y="424846"/>
                  </a:lnTo>
                  <a:lnTo>
                    <a:pt x="165835" y="451689"/>
                  </a:lnTo>
                  <a:lnTo>
                    <a:pt x="119041" y="470868"/>
                  </a:lnTo>
                  <a:lnTo>
                    <a:pt x="71085" y="482934"/>
                  </a:lnTo>
                  <a:lnTo>
                    <a:pt x="26670" y="488442"/>
                  </a:lnTo>
                  <a:lnTo>
                    <a:pt x="13716" y="488442"/>
                  </a:lnTo>
                  <a:lnTo>
                    <a:pt x="0" y="489204"/>
                  </a:lnTo>
                  <a:lnTo>
                    <a:pt x="762" y="517398"/>
                  </a:lnTo>
                  <a:lnTo>
                    <a:pt x="14478" y="517398"/>
                  </a:lnTo>
                  <a:lnTo>
                    <a:pt x="73841" y="511812"/>
                  </a:lnTo>
                  <a:lnTo>
                    <a:pt x="121674" y="500294"/>
                  </a:lnTo>
                  <a:lnTo>
                    <a:pt x="168916" y="481967"/>
                  </a:lnTo>
                  <a:lnTo>
                    <a:pt x="212027" y="456720"/>
                  </a:lnTo>
                  <a:lnTo>
                    <a:pt x="247467" y="424439"/>
                  </a:lnTo>
                  <a:lnTo>
                    <a:pt x="271697" y="385013"/>
                  </a:lnTo>
                  <a:lnTo>
                    <a:pt x="281178" y="338328"/>
                  </a:lnTo>
                  <a:close/>
                </a:path>
              </a:pathLst>
            </a:custGeom>
            <a:solidFill>
              <a:srgbClr val="000099"/>
            </a:solidFill>
          </p:spPr>
          <p:txBody>
            <a:bodyPr wrap="square" lIns="0" tIns="0" rIns="0" bIns="0" rtlCol="0"/>
            <a:lstStyle/>
            <a:p>
              <a:endParaRPr/>
            </a:p>
          </p:txBody>
        </p:sp>
        <p:sp>
          <p:nvSpPr>
            <p:cNvPr id="37" name="object 37"/>
            <p:cNvSpPr/>
            <p:nvPr/>
          </p:nvSpPr>
          <p:spPr>
            <a:xfrm>
              <a:off x="457200" y="535228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FFFFFF"/>
            </a:solidFill>
          </p:spPr>
          <p:txBody>
            <a:bodyPr wrap="square" lIns="0" tIns="0" rIns="0" bIns="0" rtlCol="0"/>
            <a:lstStyle/>
            <a:p>
              <a:endParaRPr/>
            </a:p>
          </p:txBody>
        </p:sp>
        <p:sp>
          <p:nvSpPr>
            <p:cNvPr id="38" name="object 38"/>
            <p:cNvSpPr/>
            <p:nvPr/>
          </p:nvSpPr>
          <p:spPr>
            <a:xfrm>
              <a:off x="914400" y="5352288"/>
              <a:ext cx="4419600" cy="439420"/>
            </a:xfrm>
            <a:custGeom>
              <a:avLst/>
              <a:gdLst/>
              <a:ahLst/>
              <a:cxnLst/>
              <a:rect l="l" t="t" r="r" b="b"/>
              <a:pathLst>
                <a:path w="4419600" h="439420">
                  <a:moveTo>
                    <a:pt x="4419600" y="438912"/>
                  </a:moveTo>
                  <a:lnTo>
                    <a:pt x="4419600" y="0"/>
                  </a:lnTo>
                  <a:lnTo>
                    <a:pt x="0" y="0"/>
                  </a:lnTo>
                  <a:lnTo>
                    <a:pt x="0" y="438912"/>
                  </a:lnTo>
                  <a:lnTo>
                    <a:pt x="4419600" y="438912"/>
                  </a:lnTo>
                  <a:close/>
                </a:path>
              </a:pathLst>
            </a:custGeom>
            <a:solidFill>
              <a:srgbClr val="D8D8EC"/>
            </a:solidFill>
          </p:spPr>
          <p:txBody>
            <a:bodyPr wrap="square" lIns="0" tIns="0" rIns="0" bIns="0" rtlCol="0"/>
            <a:lstStyle/>
            <a:p>
              <a:endParaRPr/>
            </a:p>
          </p:txBody>
        </p:sp>
        <p:sp>
          <p:nvSpPr>
            <p:cNvPr id="39" name="object 39"/>
            <p:cNvSpPr/>
            <p:nvPr/>
          </p:nvSpPr>
          <p:spPr>
            <a:xfrm>
              <a:off x="895350" y="5353050"/>
              <a:ext cx="4457700" cy="457200"/>
            </a:xfrm>
            <a:custGeom>
              <a:avLst/>
              <a:gdLst/>
              <a:ahLst/>
              <a:cxnLst/>
              <a:rect l="l" t="t" r="r" b="b"/>
              <a:pathLst>
                <a:path w="4457700" h="457200">
                  <a:moveTo>
                    <a:pt x="38100" y="419100"/>
                  </a:moveTo>
                  <a:lnTo>
                    <a:pt x="38100" y="0"/>
                  </a:lnTo>
                  <a:lnTo>
                    <a:pt x="0" y="0"/>
                  </a:lnTo>
                  <a:lnTo>
                    <a:pt x="0" y="457200"/>
                  </a:lnTo>
                  <a:lnTo>
                    <a:pt x="19050" y="457200"/>
                  </a:lnTo>
                  <a:lnTo>
                    <a:pt x="19050" y="419100"/>
                  </a:lnTo>
                  <a:lnTo>
                    <a:pt x="38100" y="419100"/>
                  </a:lnTo>
                  <a:close/>
                </a:path>
                <a:path w="4457700" h="457200">
                  <a:moveTo>
                    <a:pt x="4438650" y="419100"/>
                  </a:moveTo>
                  <a:lnTo>
                    <a:pt x="19050" y="419100"/>
                  </a:lnTo>
                  <a:lnTo>
                    <a:pt x="38100" y="438150"/>
                  </a:lnTo>
                  <a:lnTo>
                    <a:pt x="38100" y="457200"/>
                  </a:lnTo>
                  <a:lnTo>
                    <a:pt x="4419600" y="457200"/>
                  </a:lnTo>
                  <a:lnTo>
                    <a:pt x="4419600" y="438150"/>
                  </a:lnTo>
                  <a:lnTo>
                    <a:pt x="4438650" y="419100"/>
                  </a:lnTo>
                  <a:close/>
                </a:path>
                <a:path w="4457700" h="457200">
                  <a:moveTo>
                    <a:pt x="38100" y="457200"/>
                  </a:moveTo>
                  <a:lnTo>
                    <a:pt x="38100" y="438150"/>
                  </a:lnTo>
                  <a:lnTo>
                    <a:pt x="19050" y="419100"/>
                  </a:lnTo>
                  <a:lnTo>
                    <a:pt x="19050" y="457200"/>
                  </a:lnTo>
                  <a:lnTo>
                    <a:pt x="38100" y="457200"/>
                  </a:lnTo>
                  <a:close/>
                </a:path>
                <a:path w="4457700" h="457200">
                  <a:moveTo>
                    <a:pt x="4457700" y="457200"/>
                  </a:moveTo>
                  <a:lnTo>
                    <a:pt x="4457700" y="0"/>
                  </a:lnTo>
                  <a:lnTo>
                    <a:pt x="4419600" y="0"/>
                  </a:lnTo>
                  <a:lnTo>
                    <a:pt x="4419600" y="419100"/>
                  </a:lnTo>
                  <a:lnTo>
                    <a:pt x="4438650" y="419100"/>
                  </a:lnTo>
                  <a:lnTo>
                    <a:pt x="4438650" y="457200"/>
                  </a:lnTo>
                  <a:lnTo>
                    <a:pt x="4457700" y="457200"/>
                  </a:lnTo>
                  <a:close/>
                </a:path>
                <a:path w="4457700" h="457200">
                  <a:moveTo>
                    <a:pt x="4438650" y="457200"/>
                  </a:moveTo>
                  <a:lnTo>
                    <a:pt x="4438650" y="419100"/>
                  </a:lnTo>
                  <a:lnTo>
                    <a:pt x="4419600" y="438150"/>
                  </a:lnTo>
                  <a:lnTo>
                    <a:pt x="4419600" y="457200"/>
                  </a:lnTo>
                  <a:lnTo>
                    <a:pt x="4438650" y="457200"/>
                  </a:lnTo>
                  <a:close/>
                </a:path>
              </a:pathLst>
            </a:custGeom>
            <a:solidFill>
              <a:srgbClr val="FF9900"/>
            </a:solidFill>
          </p:spPr>
          <p:txBody>
            <a:bodyPr wrap="square" lIns="0" tIns="0" rIns="0" bIns="0" rtlCol="0"/>
            <a:lstStyle/>
            <a:p>
              <a:endParaRPr/>
            </a:p>
          </p:txBody>
        </p:sp>
      </p:grpSp>
      <p:sp>
        <p:nvSpPr>
          <p:cNvPr id="41" name="Slide Number Placeholder 40">
            <a:extLst>
              <a:ext uri="{FF2B5EF4-FFF2-40B4-BE49-F238E27FC236}">
                <a16:creationId xmlns:a16="http://schemas.microsoft.com/office/drawing/2014/main" id="{04721206-3E85-413C-867F-732FAC322358}"/>
              </a:ext>
            </a:extLst>
          </p:cNvPr>
          <p:cNvSpPr>
            <a:spLocks noGrp="1"/>
          </p:cNvSpPr>
          <p:nvPr>
            <p:ph type="sldNum" sz="quarter" idx="12"/>
          </p:nvPr>
        </p:nvSpPr>
        <p:spPr/>
        <p:txBody>
          <a:bodyPr/>
          <a:lstStyle/>
          <a:p>
            <a:pPr>
              <a:defRPr/>
            </a:pPr>
            <a:fld id="{37EBA1A2-EDBC-49D2-A062-FB79F31448B5}" type="slidenum">
              <a:rPr lang="en-US" altLang="en-US" smtClean="0"/>
              <a:pPr>
                <a:defRPr/>
              </a:pPr>
              <a:t>10</a:t>
            </a:fld>
            <a:endParaRPr lang="en-US" altLang="en-US"/>
          </a:p>
        </p:txBody>
      </p:sp>
    </p:spTree>
    <p:extLst>
      <p:ext uri="{BB962C8B-B14F-4D97-AF65-F5344CB8AC3E}">
        <p14:creationId xmlns:p14="http://schemas.microsoft.com/office/powerpoint/2010/main" val="1060060683"/>
      </p:ext>
    </p:extLst>
  </p:cSld>
  <p:clrMapOvr>
    <a:masterClrMapping/>
  </p:clrMapOvr>
  <mc:AlternateContent xmlns:mc="http://schemas.openxmlformats.org/markup-compatibility/2006" xmlns:p14="http://schemas.microsoft.com/office/powerpoint/2010/main">
    <mc:Choice Requires="p14">
      <p:transition spd="slow" p14:dur="2000" advTm="102047"/>
    </mc:Choice>
    <mc:Fallback xmlns="">
      <p:transition spd="slow" advTm="10204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7883" y="1809973"/>
            <a:ext cx="8068235" cy="3777727"/>
            <a:chOff x="457200" y="2051303"/>
            <a:chExt cx="9144000" cy="4281424"/>
          </a:xfrm>
        </p:grpSpPr>
        <p:sp>
          <p:nvSpPr>
            <p:cNvPr id="4" name="object 4"/>
            <p:cNvSpPr/>
            <p:nvPr/>
          </p:nvSpPr>
          <p:spPr>
            <a:xfrm>
              <a:off x="5410200" y="2057400"/>
              <a:ext cx="3200400" cy="3581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404103" y="2051303"/>
              <a:ext cx="3213735" cy="364490"/>
            </a:xfrm>
            <a:custGeom>
              <a:avLst/>
              <a:gdLst/>
              <a:ahLst/>
              <a:cxnLst/>
              <a:rect l="l" t="t" r="r" b="b"/>
              <a:pathLst>
                <a:path w="3213734" h="364489">
                  <a:moveTo>
                    <a:pt x="3213354" y="364235"/>
                  </a:moveTo>
                  <a:lnTo>
                    <a:pt x="3213354" y="0"/>
                  </a:lnTo>
                  <a:lnTo>
                    <a:pt x="0" y="0"/>
                  </a:lnTo>
                  <a:lnTo>
                    <a:pt x="0" y="364235"/>
                  </a:lnTo>
                  <a:lnTo>
                    <a:pt x="6096" y="364235"/>
                  </a:lnTo>
                  <a:lnTo>
                    <a:pt x="6096" y="12953"/>
                  </a:lnTo>
                  <a:lnTo>
                    <a:pt x="12953" y="6096"/>
                  </a:lnTo>
                  <a:lnTo>
                    <a:pt x="12953" y="12953"/>
                  </a:lnTo>
                  <a:lnTo>
                    <a:pt x="3200400" y="12953"/>
                  </a:lnTo>
                  <a:lnTo>
                    <a:pt x="3200400" y="6095"/>
                  </a:lnTo>
                  <a:lnTo>
                    <a:pt x="3206496" y="12953"/>
                  </a:lnTo>
                  <a:lnTo>
                    <a:pt x="3206496" y="364235"/>
                  </a:lnTo>
                  <a:lnTo>
                    <a:pt x="3213354" y="364235"/>
                  </a:lnTo>
                  <a:close/>
                </a:path>
                <a:path w="3213734" h="364489">
                  <a:moveTo>
                    <a:pt x="12953" y="12953"/>
                  </a:moveTo>
                  <a:lnTo>
                    <a:pt x="12953" y="6096"/>
                  </a:lnTo>
                  <a:lnTo>
                    <a:pt x="6096" y="12953"/>
                  </a:lnTo>
                  <a:lnTo>
                    <a:pt x="12953" y="12953"/>
                  </a:lnTo>
                  <a:close/>
                </a:path>
                <a:path w="3213734" h="364489">
                  <a:moveTo>
                    <a:pt x="12953" y="364235"/>
                  </a:moveTo>
                  <a:lnTo>
                    <a:pt x="12953" y="12953"/>
                  </a:lnTo>
                  <a:lnTo>
                    <a:pt x="6096" y="12953"/>
                  </a:lnTo>
                  <a:lnTo>
                    <a:pt x="6096" y="364235"/>
                  </a:lnTo>
                  <a:lnTo>
                    <a:pt x="12953" y="364235"/>
                  </a:lnTo>
                  <a:close/>
                </a:path>
                <a:path w="3213734" h="364489">
                  <a:moveTo>
                    <a:pt x="3206496" y="12953"/>
                  </a:moveTo>
                  <a:lnTo>
                    <a:pt x="3200400" y="6095"/>
                  </a:lnTo>
                  <a:lnTo>
                    <a:pt x="3200400" y="12953"/>
                  </a:lnTo>
                  <a:lnTo>
                    <a:pt x="3206496" y="12953"/>
                  </a:lnTo>
                  <a:close/>
                </a:path>
                <a:path w="3213734" h="364489">
                  <a:moveTo>
                    <a:pt x="3206496" y="364235"/>
                  </a:moveTo>
                  <a:lnTo>
                    <a:pt x="3206496" y="12953"/>
                  </a:lnTo>
                  <a:lnTo>
                    <a:pt x="3200400" y="12953"/>
                  </a:lnTo>
                  <a:lnTo>
                    <a:pt x="3200400" y="364235"/>
                  </a:lnTo>
                  <a:lnTo>
                    <a:pt x="3206496" y="364235"/>
                  </a:lnTo>
                  <a:close/>
                </a:path>
              </a:pathLst>
            </a:custGeom>
            <a:solidFill>
              <a:srgbClr val="FF9900"/>
            </a:solidFill>
          </p:spPr>
          <p:txBody>
            <a:bodyPr wrap="square" lIns="0" tIns="0" rIns="0" bIns="0" rtlCol="0"/>
            <a:lstStyle/>
            <a:p>
              <a:endParaRPr/>
            </a:p>
          </p:txBody>
        </p:sp>
        <p:sp>
          <p:nvSpPr>
            <p:cNvPr id="6" name="object 6"/>
            <p:cNvSpPr/>
            <p:nvPr/>
          </p:nvSpPr>
          <p:spPr>
            <a:xfrm>
              <a:off x="5410200" y="2415539"/>
              <a:ext cx="3200400" cy="97917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404104" y="2415539"/>
              <a:ext cx="3213735" cy="979169"/>
            </a:xfrm>
            <a:custGeom>
              <a:avLst/>
              <a:gdLst/>
              <a:ahLst/>
              <a:cxnLst/>
              <a:rect l="l" t="t" r="r" b="b"/>
              <a:pathLst>
                <a:path w="3213734" h="979170">
                  <a:moveTo>
                    <a:pt x="12954" y="0"/>
                  </a:moveTo>
                  <a:lnTo>
                    <a:pt x="0" y="0"/>
                  </a:lnTo>
                  <a:lnTo>
                    <a:pt x="0" y="979170"/>
                  </a:lnTo>
                  <a:lnTo>
                    <a:pt x="12954" y="979170"/>
                  </a:lnTo>
                  <a:lnTo>
                    <a:pt x="12954" y="0"/>
                  </a:lnTo>
                  <a:close/>
                </a:path>
                <a:path w="3213734" h="979170">
                  <a:moveTo>
                    <a:pt x="3213354" y="0"/>
                  </a:moveTo>
                  <a:lnTo>
                    <a:pt x="3200400" y="0"/>
                  </a:lnTo>
                  <a:lnTo>
                    <a:pt x="3200400" y="979170"/>
                  </a:lnTo>
                  <a:lnTo>
                    <a:pt x="3213354" y="979170"/>
                  </a:lnTo>
                  <a:lnTo>
                    <a:pt x="3213354" y="0"/>
                  </a:lnTo>
                  <a:close/>
                </a:path>
              </a:pathLst>
            </a:custGeom>
            <a:solidFill>
              <a:srgbClr val="FF9900"/>
            </a:solidFill>
          </p:spPr>
          <p:txBody>
            <a:bodyPr wrap="square" lIns="0" tIns="0" rIns="0" bIns="0" rtlCol="0"/>
            <a:lstStyle/>
            <a:p>
              <a:endParaRPr/>
            </a:p>
          </p:txBody>
        </p:sp>
        <p:sp>
          <p:nvSpPr>
            <p:cNvPr id="8" name="object 8"/>
            <p:cNvSpPr/>
            <p:nvPr/>
          </p:nvSpPr>
          <p:spPr>
            <a:xfrm>
              <a:off x="1219200" y="2133600"/>
              <a:ext cx="3581400" cy="281940"/>
            </a:xfrm>
            <a:custGeom>
              <a:avLst/>
              <a:gdLst/>
              <a:ahLst/>
              <a:cxnLst/>
              <a:rect l="l" t="t" r="r" b="b"/>
              <a:pathLst>
                <a:path w="3581400" h="281939">
                  <a:moveTo>
                    <a:pt x="3581400" y="281939"/>
                  </a:moveTo>
                  <a:lnTo>
                    <a:pt x="3581400" y="0"/>
                  </a:lnTo>
                  <a:lnTo>
                    <a:pt x="0" y="0"/>
                  </a:lnTo>
                  <a:lnTo>
                    <a:pt x="0" y="281939"/>
                  </a:lnTo>
                  <a:lnTo>
                    <a:pt x="3581400" y="281939"/>
                  </a:lnTo>
                  <a:close/>
                </a:path>
              </a:pathLst>
            </a:custGeom>
            <a:solidFill>
              <a:srgbClr val="D8D8EC"/>
            </a:solidFill>
          </p:spPr>
          <p:txBody>
            <a:bodyPr wrap="square" lIns="0" tIns="0" rIns="0" bIns="0" rtlCol="0"/>
            <a:lstStyle/>
            <a:p>
              <a:endParaRPr/>
            </a:p>
          </p:txBody>
        </p:sp>
        <p:sp>
          <p:nvSpPr>
            <p:cNvPr id="9" name="object 9"/>
            <p:cNvSpPr/>
            <p:nvPr/>
          </p:nvSpPr>
          <p:spPr>
            <a:xfrm>
              <a:off x="1200150" y="2114550"/>
              <a:ext cx="3619500" cy="300990"/>
            </a:xfrm>
            <a:custGeom>
              <a:avLst/>
              <a:gdLst/>
              <a:ahLst/>
              <a:cxnLst/>
              <a:rect l="l" t="t" r="r" b="b"/>
              <a:pathLst>
                <a:path w="3619500" h="300989">
                  <a:moveTo>
                    <a:pt x="3619500" y="300989"/>
                  </a:moveTo>
                  <a:lnTo>
                    <a:pt x="3619500" y="0"/>
                  </a:lnTo>
                  <a:lnTo>
                    <a:pt x="0" y="0"/>
                  </a:lnTo>
                  <a:lnTo>
                    <a:pt x="0" y="300989"/>
                  </a:lnTo>
                  <a:lnTo>
                    <a:pt x="19050" y="300989"/>
                  </a:lnTo>
                  <a:lnTo>
                    <a:pt x="19050" y="38100"/>
                  </a:lnTo>
                  <a:lnTo>
                    <a:pt x="38100" y="19050"/>
                  </a:lnTo>
                  <a:lnTo>
                    <a:pt x="38100" y="38100"/>
                  </a:lnTo>
                  <a:lnTo>
                    <a:pt x="3581400" y="38099"/>
                  </a:lnTo>
                  <a:lnTo>
                    <a:pt x="3581400" y="19049"/>
                  </a:lnTo>
                  <a:lnTo>
                    <a:pt x="3600450" y="38099"/>
                  </a:lnTo>
                  <a:lnTo>
                    <a:pt x="3600450" y="300989"/>
                  </a:lnTo>
                  <a:lnTo>
                    <a:pt x="3619500" y="300989"/>
                  </a:lnTo>
                  <a:close/>
                </a:path>
                <a:path w="3619500" h="300989">
                  <a:moveTo>
                    <a:pt x="38100" y="38100"/>
                  </a:moveTo>
                  <a:lnTo>
                    <a:pt x="38100" y="19050"/>
                  </a:lnTo>
                  <a:lnTo>
                    <a:pt x="19050" y="38100"/>
                  </a:lnTo>
                  <a:lnTo>
                    <a:pt x="38100" y="38100"/>
                  </a:lnTo>
                  <a:close/>
                </a:path>
                <a:path w="3619500" h="300989">
                  <a:moveTo>
                    <a:pt x="38100" y="300989"/>
                  </a:moveTo>
                  <a:lnTo>
                    <a:pt x="38100" y="38100"/>
                  </a:lnTo>
                  <a:lnTo>
                    <a:pt x="19050" y="38100"/>
                  </a:lnTo>
                  <a:lnTo>
                    <a:pt x="19050" y="300989"/>
                  </a:lnTo>
                  <a:lnTo>
                    <a:pt x="38100" y="300989"/>
                  </a:lnTo>
                  <a:close/>
                </a:path>
                <a:path w="3619500" h="300989">
                  <a:moveTo>
                    <a:pt x="3600450" y="38099"/>
                  </a:moveTo>
                  <a:lnTo>
                    <a:pt x="3581400" y="19049"/>
                  </a:lnTo>
                  <a:lnTo>
                    <a:pt x="3581400" y="38099"/>
                  </a:lnTo>
                  <a:lnTo>
                    <a:pt x="3600450" y="38099"/>
                  </a:lnTo>
                  <a:close/>
                </a:path>
                <a:path w="3619500" h="300989">
                  <a:moveTo>
                    <a:pt x="3600450" y="300989"/>
                  </a:moveTo>
                  <a:lnTo>
                    <a:pt x="3600450" y="38099"/>
                  </a:lnTo>
                  <a:lnTo>
                    <a:pt x="3581400" y="38099"/>
                  </a:lnTo>
                  <a:lnTo>
                    <a:pt x="3581400" y="300989"/>
                  </a:lnTo>
                  <a:lnTo>
                    <a:pt x="3600450" y="300989"/>
                  </a:lnTo>
                  <a:close/>
                </a:path>
              </a:pathLst>
            </a:custGeom>
            <a:solidFill>
              <a:srgbClr val="000099"/>
            </a:solidFill>
          </p:spPr>
          <p:txBody>
            <a:bodyPr wrap="square" lIns="0" tIns="0" rIns="0" bIns="0" rtlCol="0"/>
            <a:lstStyle/>
            <a:p>
              <a:endParaRPr/>
            </a:p>
          </p:txBody>
        </p:sp>
        <p:sp>
          <p:nvSpPr>
            <p:cNvPr id="10" name="object 10"/>
            <p:cNvSpPr/>
            <p:nvPr/>
          </p:nvSpPr>
          <p:spPr>
            <a:xfrm>
              <a:off x="1219200" y="2414777"/>
              <a:ext cx="3581400" cy="980440"/>
            </a:xfrm>
            <a:custGeom>
              <a:avLst/>
              <a:gdLst/>
              <a:ahLst/>
              <a:cxnLst/>
              <a:rect l="l" t="t" r="r" b="b"/>
              <a:pathLst>
                <a:path w="3581400" h="980439">
                  <a:moveTo>
                    <a:pt x="3581400" y="979931"/>
                  </a:moveTo>
                  <a:lnTo>
                    <a:pt x="3581400" y="0"/>
                  </a:lnTo>
                  <a:lnTo>
                    <a:pt x="0" y="0"/>
                  </a:lnTo>
                  <a:lnTo>
                    <a:pt x="0" y="979931"/>
                  </a:lnTo>
                  <a:lnTo>
                    <a:pt x="3581400" y="979931"/>
                  </a:lnTo>
                  <a:close/>
                </a:path>
              </a:pathLst>
            </a:custGeom>
            <a:solidFill>
              <a:srgbClr val="D8D8EC"/>
            </a:solidFill>
          </p:spPr>
          <p:txBody>
            <a:bodyPr wrap="square" lIns="0" tIns="0" rIns="0" bIns="0" rtlCol="0"/>
            <a:lstStyle/>
            <a:p>
              <a:endParaRPr/>
            </a:p>
          </p:txBody>
        </p:sp>
        <p:sp>
          <p:nvSpPr>
            <p:cNvPr id="11" name="object 11"/>
            <p:cNvSpPr/>
            <p:nvPr/>
          </p:nvSpPr>
          <p:spPr>
            <a:xfrm>
              <a:off x="1200150" y="2415539"/>
              <a:ext cx="3619500" cy="979169"/>
            </a:xfrm>
            <a:custGeom>
              <a:avLst/>
              <a:gdLst/>
              <a:ahLst/>
              <a:cxnLst/>
              <a:rect l="l" t="t" r="r" b="b"/>
              <a:pathLst>
                <a:path w="3619500" h="979170">
                  <a:moveTo>
                    <a:pt x="38100" y="12"/>
                  </a:moveTo>
                  <a:lnTo>
                    <a:pt x="0" y="12"/>
                  </a:lnTo>
                  <a:lnTo>
                    <a:pt x="0" y="979170"/>
                  </a:lnTo>
                  <a:lnTo>
                    <a:pt x="38100" y="979170"/>
                  </a:lnTo>
                  <a:lnTo>
                    <a:pt x="38100" y="12"/>
                  </a:lnTo>
                  <a:close/>
                </a:path>
                <a:path w="3619500" h="979170">
                  <a:moveTo>
                    <a:pt x="3619500" y="0"/>
                  </a:moveTo>
                  <a:lnTo>
                    <a:pt x="3581400" y="0"/>
                  </a:lnTo>
                  <a:lnTo>
                    <a:pt x="3581400" y="979170"/>
                  </a:lnTo>
                  <a:lnTo>
                    <a:pt x="3619500" y="979170"/>
                  </a:lnTo>
                  <a:lnTo>
                    <a:pt x="3619500" y="0"/>
                  </a:lnTo>
                  <a:close/>
                </a:path>
              </a:pathLst>
            </a:custGeom>
            <a:solidFill>
              <a:srgbClr val="000099"/>
            </a:solidFill>
          </p:spPr>
          <p:txBody>
            <a:bodyPr wrap="square" lIns="0" tIns="0" rIns="0" bIns="0" rtlCol="0"/>
            <a:lstStyle/>
            <a:p>
              <a:endParaRPr/>
            </a:p>
          </p:txBody>
        </p:sp>
        <p:sp>
          <p:nvSpPr>
            <p:cNvPr id="12" name="object 12"/>
            <p:cNvSpPr/>
            <p:nvPr/>
          </p:nvSpPr>
          <p:spPr>
            <a:xfrm>
              <a:off x="457200" y="3393947"/>
              <a:ext cx="9144000" cy="980440"/>
            </a:xfrm>
            <a:custGeom>
              <a:avLst/>
              <a:gdLst/>
              <a:ahLst/>
              <a:cxnLst/>
              <a:rect l="l" t="t" r="r" b="b"/>
              <a:pathLst>
                <a:path w="9144000" h="980439">
                  <a:moveTo>
                    <a:pt x="762000" y="0"/>
                  </a:moveTo>
                  <a:lnTo>
                    <a:pt x="0" y="0"/>
                  </a:lnTo>
                  <a:lnTo>
                    <a:pt x="0" y="979932"/>
                  </a:lnTo>
                  <a:lnTo>
                    <a:pt x="762000" y="979932"/>
                  </a:lnTo>
                  <a:lnTo>
                    <a:pt x="762000" y="0"/>
                  </a:lnTo>
                  <a:close/>
                </a:path>
                <a:path w="9144000" h="980439">
                  <a:moveTo>
                    <a:pt x="9144000" y="0"/>
                  </a:moveTo>
                  <a:lnTo>
                    <a:pt x="4343400" y="0"/>
                  </a:lnTo>
                  <a:lnTo>
                    <a:pt x="4343400" y="979932"/>
                  </a:lnTo>
                  <a:lnTo>
                    <a:pt x="9144000" y="979932"/>
                  </a:lnTo>
                  <a:lnTo>
                    <a:pt x="9144000" y="0"/>
                  </a:lnTo>
                  <a:close/>
                </a:path>
              </a:pathLst>
            </a:custGeom>
            <a:solidFill>
              <a:srgbClr val="FFFFFF"/>
            </a:solidFill>
          </p:spPr>
          <p:txBody>
            <a:bodyPr wrap="square" lIns="0" tIns="0" rIns="0" bIns="0" rtlCol="0"/>
            <a:lstStyle/>
            <a:p>
              <a:endParaRPr/>
            </a:p>
          </p:txBody>
        </p:sp>
        <p:sp>
          <p:nvSpPr>
            <p:cNvPr id="13" name="object 13"/>
            <p:cNvSpPr/>
            <p:nvPr/>
          </p:nvSpPr>
          <p:spPr>
            <a:xfrm>
              <a:off x="5410200" y="3394709"/>
              <a:ext cx="3200400" cy="3429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404103" y="3394709"/>
              <a:ext cx="3213354" cy="97917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5404103" y="3427475"/>
              <a:ext cx="3213735" cy="946785"/>
            </a:xfrm>
            <a:custGeom>
              <a:avLst/>
              <a:gdLst/>
              <a:ahLst/>
              <a:cxnLst/>
              <a:rect l="l" t="t" r="r" b="b"/>
              <a:pathLst>
                <a:path w="3213734" h="946785">
                  <a:moveTo>
                    <a:pt x="3213354" y="946403"/>
                  </a:moveTo>
                  <a:lnTo>
                    <a:pt x="3213354" y="0"/>
                  </a:lnTo>
                  <a:lnTo>
                    <a:pt x="0" y="0"/>
                  </a:lnTo>
                  <a:lnTo>
                    <a:pt x="0" y="946404"/>
                  </a:lnTo>
                  <a:lnTo>
                    <a:pt x="6096" y="946404"/>
                  </a:lnTo>
                  <a:lnTo>
                    <a:pt x="6096" y="12954"/>
                  </a:lnTo>
                  <a:lnTo>
                    <a:pt x="12954" y="6858"/>
                  </a:lnTo>
                  <a:lnTo>
                    <a:pt x="12953" y="12954"/>
                  </a:lnTo>
                  <a:lnTo>
                    <a:pt x="3200400" y="12953"/>
                  </a:lnTo>
                  <a:lnTo>
                    <a:pt x="3200400" y="6858"/>
                  </a:lnTo>
                  <a:lnTo>
                    <a:pt x="3206496" y="12953"/>
                  </a:lnTo>
                  <a:lnTo>
                    <a:pt x="3206496" y="946403"/>
                  </a:lnTo>
                  <a:lnTo>
                    <a:pt x="3213354" y="946403"/>
                  </a:lnTo>
                  <a:close/>
                </a:path>
                <a:path w="3213734" h="946785">
                  <a:moveTo>
                    <a:pt x="12954" y="12954"/>
                  </a:moveTo>
                  <a:lnTo>
                    <a:pt x="12954" y="6858"/>
                  </a:lnTo>
                  <a:lnTo>
                    <a:pt x="6096" y="12954"/>
                  </a:lnTo>
                  <a:lnTo>
                    <a:pt x="12954" y="12954"/>
                  </a:lnTo>
                  <a:close/>
                </a:path>
                <a:path w="3213734" h="946785">
                  <a:moveTo>
                    <a:pt x="12954" y="946404"/>
                  </a:moveTo>
                  <a:lnTo>
                    <a:pt x="12954" y="12954"/>
                  </a:lnTo>
                  <a:lnTo>
                    <a:pt x="6096" y="12954"/>
                  </a:lnTo>
                  <a:lnTo>
                    <a:pt x="6096" y="946404"/>
                  </a:lnTo>
                  <a:lnTo>
                    <a:pt x="12954" y="946404"/>
                  </a:lnTo>
                  <a:close/>
                </a:path>
                <a:path w="3213734" h="946785">
                  <a:moveTo>
                    <a:pt x="3206496" y="12953"/>
                  </a:moveTo>
                  <a:lnTo>
                    <a:pt x="3200400" y="6858"/>
                  </a:lnTo>
                  <a:lnTo>
                    <a:pt x="3200400" y="12953"/>
                  </a:lnTo>
                  <a:lnTo>
                    <a:pt x="3206496" y="12953"/>
                  </a:lnTo>
                  <a:close/>
                </a:path>
                <a:path w="3213734" h="946785">
                  <a:moveTo>
                    <a:pt x="3206496" y="946403"/>
                  </a:moveTo>
                  <a:lnTo>
                    <a:pt x="3206496" y="12953"/>
                  </a:lnTo>
                  <a:lnTo>
                    <a:pt x="3200400" y="12953"/>
                  </a:lnTo>
                  <a:lnTo>
                    <a:pt x="3200400" y="946403"/>
                  </a:lnTo>
                  <a:lnTo>
                    <a:pt x="3206496" y="946403"/>
                  </a:lnTo>
                  <a:close/>
                </a:path>
              </a:pathLst>
            </a:custGeom>
            <a:solidFill>
              <a:srgbClr val="FF9900"/>
            </a:solidFill>
          </p:spPr>
          <p:txBody>
            <a:bodyPr wrap="square" lIns="0" tIns="0" rIns="0" bIns="0" rtlCol="0"/>
            <a:lstStyle/>
            <a:p>
              <a:endParaRPr/>
            </a:p>
          </p:txBody>
        </p:sp>
        <p:sp>
          <p:nvSpPr>
            <p:cNvPr id="16" name="object 16"/>
            <p:cNvSpPr/>
            <p:nvPr/>
          </p:nvSpPr>
          <p:spPr>
            <a:xfrm>
              <a:off x="1219200" y="3393947"/>
              <a:ext cx="3581400" cy="980440"/>
            </a:xfrm>
            <a:custGeom>
              <a:avLst/>
              <a:gdLst/>
              <a:ahLst/>
              <a:cxnLst/>
              <a:rect l="l" t="t" r="r" b="b"/>
              <a:pathLst>
                <a:path w="3581400" h="980439">
                  <a:moveTo>
                    <a:pt x="3581400" y="979931"/>
                  </a:moveTo>
                  <a:lnTo>
                    <a:pt x="3581400" y="0"/>
                  </a:lnTo>
                  <a:lnTo>
                    <a:pt x="0" y="0"/>
                  </a:lnTo>
                  <a:lnTo>
                    <a:pt x="0" y="979931"/>
                  </a:lnTo>
                  <a:lnTo>
                    <a:pt x="3581400" y="979931"/>
                  </a:lnTo>
                  <a:close/>
                </a:path>
              </a:pathLst>
            </a:custGeom>
            <a:solidFill>
              <a:srgbClr val="D8D8EC"/>
            </a:solidFill>
          </p:spPr>
          <p:txBody>
            <a:bodyPr wrap="square" lIns="0" tIns="0" rIns="0" bIns="0" rtlCol="0"/>
            <a:lstStyle/>
            <a:p>
              <a:endParaRPr/>
            </a:p>
          </p:txBody>
        </p:sp>
        <p:sp>
          <p:nvSpPr>
            <p:cNvPr id="17" name="object 17"/>
            <p:cNvSpPr/>
            <p:nvPr/>
          </p:nvSpPr>
          <p:spPr>
            <a:xfrm>
              <a:off x="1200150" y="3394709"/>
              <a:ext cx="3619500" cy="979169"/>
            </a:xfrm>
            <a:custGeom>
              <a:avLst/>
              <a:gdLst/>
              <a:ahLst/>
              <a:cxnLst/>
              <a:rect l="l" t="t" r="r" b="b"/>
              <a:pathLst>
                <a:path w="3619500" h="979170">
                  <a:moveTo>
                    <a:pt x="38100" y="0"/>
                  </a:moveTo>
                  <a:lnTo>
                    <a:pt x="0" y="0"/>
                  </a:lnTo>
                  <a:lnTo>
                    <a:pt x="0" y="979170"/>
                  </a:lnTo>
                  <a:lnTo>
                    <a:pt x="38100" y="979170"/>
                  </a:lnTo>
                  <a:lnTo>
                    <a:pt x="38100" y="0"/>
                  </a:lnTo>
                  <a:close/>
                </a:path>
                <a:path w="3619500" h="979170">
                  <a:moveTo>
                    <a:pt x="3619500" y="0"/>
                  </a:moveTo>
                  <a:lnTo>
                    <a:pt x="3581400" y="0"/>
                  </a:lnTo>
                  <a:lnTo>
                    <a:pt x="3581400" y="979170"/>
                  </a:lnTo>
                  <a:lnTo>
                    <a:pt x="3619500" y="979170"/>
                  </a:lnTo>
                  <a:lnTo>
                    <a:pt x="3619500" y="0"/>
                  </a:lnTo>
                  <a:close/>
                </a:path>
              </a:pathLst>
            </a:custGeom>
            <a:solidFill>
              <a:srgbClr val="000099"/>
            </a:solidFill>
          </p:spPr>
          <p:txBody>
            <a:bodyPr wrap="square" lIns="0" tIns="0" rIns="0" bIns="0" rtlCol="0"/>
            <a:lstStyle/>
            <a:p>
              <a:endParaRPr/>
            </a:p>
          </p:txBody>
        </p:sp>
        <p:sp>
          <p:nvSpPr>
            <p:cNvPr id="18" name="object 18"/>
            <p:cNvSpPr/>
            <p:nvPr/>
          </p:nvSpPr>
          <p:spPr>
            <a:xfrm>
              <a:off x="5410200" y="4373880"/>
              <a:ext cx="3200400" cy="979170"/>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5404104" y="4373879"/>
              <a:ext cx="3213735" cy="979169"/>
            </a:xfrm>
            <a:custGeom>
              <a:avLst/>
              <a:gdLst/>
              <a:ahLst/>
              <a:cxnLst/>
              <a:rect l="l" t="t" r="r" b="b"/>
              <a:pathLst>
                <a:path w="3213734" h="979170">
                  <a:moveTo>
                    <a:pt x="12954" y="0"/>
                  </a:moveTo>
                  <a:lnTo>
                    <a:pt x="0" y="0"/>
                  </a:lnTo>
                  <a:lnTo>
                    <a:pt x="0" y="979170"/>
                  </a:lnTo>
                  <a:lnTo>
                    <a:pt x="12954" y="979170"/>
                  </a:lnTo>
                  <a:lnTo>
                    <a:pt x="12954" y="0"/>
                  </a:lnTo>
                  <a:close/>
                </a:path>
                <a:path w="3213734" h="979170">
                  <a:moveTo>
                    <a:pt x="3213354" y="0"/>
                  </a:moveTo>
                  <a:lnTo>
                    <a:pt x="3200400" y="0"/>
                  </a:lnTo>
                  <a:lnTo>
                    <a:pt x="3200400" y="979170"/>
                  </a:lnTo>
                  <a:lnTo>
                    <a:pt x="3213354" y="979170"/>
                  </a:lnTo>
                  <a:lnTo>
                    <a:pt x="3213354" y="0"/>
                  </a:lnTo>
                  <a:close/>
                </a:path>
              </a:pathLst>
            </a:custGeom>
            <a:solidFill>
              <a:srgbClr val="FF9900"/>
            </a:solidFill>
          </p:spPr>
          <p:txBody>
            <a:bodyPr wrap="square" lIns="0" tIns="0" rIns="0" bIns="0" rtlCol="0"/>
            <a:lstStyle/>
            <a:p>
              <a:endParaRPr/>
            </a:p>
          </p:txBody>
        </p:sp>
        <p:sp>
          <p:nvSpPr>
            <p:cNvPr id="20" name="object 20"/>
            <p:cNvSpPr/>
            <p:nvPr/>
          </p:nvSpPr>
          <p:spPr>
            <a:xfrm>
              <a:off x="1219200" y="4373118"/>
              <a:ext cx="3581400" cy="980440"/>
            </a:xfrm>
            <a:custGeom>
              <a:avLst/>
              <a:gdLst/>
              <a:ahLst/>
              <a:cxnLst/>
              <a:rect l="l" t="t" r="r" b="b"/>
              <a:pathLst>
                <a:path w="3581400" h="980439">
                  <a:moveTo>
                    <a:pt x="3581400" y="979932"/>
                  </a:moveTo>
                  <a:lnTo>
                    <a:pt x="3581400" y="0"/>
                  </a:lnTo>
                  <a:lnTo>
                    <a:pt x="0" y="0"/>
                  </a:lnTo>
                  <a:lnTo>
                    <a:pt x="0" y="979932"/>
                  </a:lnTo>
                  <a:lnTo>
                    <a:pt x="3581400" y="979932"/>
                  </a:lnTo>
                  <a:close/>
                </a:path>
              </a:pathLst>
            </a:custGeom>
            <a:solidFill>
              <a:srgbClr val="D8D8EC"/>
            </a:solidFill>
          </p:spPr>
          <p:txBody>
            <a:bodyPr wrap="square" lIns="0" tIns="0" rIns="0" bIns="0" rtlCol="0"/>
            <a:lstStyle/>
            <a:p>
              <a:endParaRPr/>
            </a:p>
          </p:txBody>
        </p:sp>
        <p:sp>
          <p:nvSpPr>
            <p:cNvPr id="21" name="object 21"/>
            <p:cNvSpPr/>
            <p:nvPr/>
          </p:nvSpPr>
          <p:spPr>
            <a:xfrm>
              <a:off x="1200150" y="4373879"/>
              <a:ext cx="3619500" cy="979169"/>
            </a:xfrm>
            <a:custGeom>
              <a:avLst/>
              <a:gdLst/>
              <a:ahLst/>
              <a:cxnLst/>
              <a:rect l="l" t="t" r="r" b="b"/>
              <a:pathLst>
                <a:path w="3619500" h="979170">
                  <a:moveTo>
                    <a:pt x="38100" y="0"/>
                  </a:moveTo>
                  <a:lnTo>
                    <a:pt x="0" y="0"/>
                  </a:lnTo>
                  <a:lnTo>
                    <a:pt x="0" y="979170"/>
                  </a:lnTo>
                  <a:lnTo>
                    <a:pt x="38100" y="979170"/>
                  </a:lnTo>
                  <a:lnTo>
                    <a:pt x="38100" y="0"/>
                  </a:lnTo>
                  <a:close/>
                </a:path>
                <a:path w="3619500" h="979170">
                  <a:moveTo>
                    <a:pt x="3619500" y="0"/>
                  </a:moveTo>
                  <a:lnTo>
                    <a:pt x="3581400" y="0"/>
                  </a:lnTo>
                  <a:lnTo>
                    <a:pt x="3581400" y="979170"/>
                  </a:lnTo>
                  <a:lnTo>
                    <a:pt x="3619500" y="979170"/>
                  </a:lnTo>
                  <a:lnTo>
                    <a:pt x="3619500" y="0"/>
                  </a:lnTo>
                  <a:close/>
                </a:path>
              </a:pathLst>
            </a:custGeom>
            <a:solidFill>
              <a:srgbClr val="000099"/>
            </a:solidFill>
          </p:spPr>
          <p:txBody>
            <a:bodyPr wrap="square" lIns="0" tIns="0" rIns="0" bIns="0" rtlCol="0"/>
            <a:lstStyle/>
            <a:p>
              <a:endParaRPr/>
            </a:p>
          </p:txBody>
        </p:sp>
        <p:sp>
          <p:nvSpPr>
            <p:cNvPr id="22" name="object 22"/>
            <p:cNvSpPr/>
            <p:nvPr/>
          </p:nvSpPr>
          <p:spPr>
            <a:xfrm>
              <a:off x="457200" y="535228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FFFFFF"/>
            </a:solidFill>
          </p:spPr>
          <p:txBody>
            <a:bodyPr wrap="square" lIns="0" tIns="0" rIns="0" bIns="0" rtlCol="0"/>
            <a:lstStyle/>
            <a:p>
              <a:endParaRPr/>
            </a:p>
          </p:txBody>
        </p:sp>
        <p:sp>
          <p:nvSpPr>
            <p:cNvPr id="23" name="object 23"/>
            <p:cNvSpPr/>
            <p:nvPr/>
          </p:nvSpPr>
          <p:spPr>
            <a:xfrm>
              <a:off x="5410200" y="5353049"/>
              <a:ext cx="3200400" cy="209550"/>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5404103" y="5353049"/>
              <a:ext cx="3213735" cy="216535"/>
            </a:xfrm>
            <a:custGeom>
              <a:avLst/>
              <a:gdLst/>
              <a:ahLst/>
              <a:cxnLst/>
              <a:rect l="l" t="t" r="r" b="b"/>
              <a:pathLst>
                <a:path w="3213734" h="216535">
                  <a:moveTo>
                    <a:pt x="12954" y="203454"/>
                  </a:moveTo>
                  <a:lnTo>
                    <a:pt x="12954" y="0"/>
                  </a:lnTo>
                  <a:lnTo>
                    <a:pt x="0" y="0"/>
                  </a:lnTo>
                  <a:lnTo>
                    <a:pt x="0" y="216408"/>
                  </a:lnTo>
                  <a:lnTo>
                    <a:pt x="6096" y="216408"/>
                  </a:lnTo>
                  <a:lnTo>
                    <a:pt x="6096" y="203454"/>
                  </a:lnTo>
                  <a:lnTo>
                    <a:pt x="12954" y="203454"/>
                  </a:lnTo>
                  <a:close/>
                </a:path>
                <a:path w="3213734" h="216535">
                  <a:moveTo>
                    <a:pt x="3206496" y="203453"/>
                  </a:moveTo>
                  <a:lnTo>
                    <a:pt x="6096" y="203454"/>
                  </a:lnTo>
                  <a:lnTo>
                    <a:pt x="12954" y="209550"/>
                  </a:lnTo>
                  <a:lnTo>
                    <a:pt x="12954" y="216408"/>
                  </a:lnTo>
                  <a:lnTo>
                    <a:pt x="3200400" y="216408"/>
                  </a:lnTo>
                  <a:lnTo>
                    <a:pt x="3200400" y="209550"/>
                  </a:lnTo>
                  <a:lnTo>
                    <a:pt x="3206496" y="203453"/>
                  </a:lnTo>
                  <a:close/>
                </a:path>
                <a:path w="3213734" h="216535">
                  <a:moveTo>
                    <a:pt x="12954" y="216408"/>
                  </a:moveTo>
                  <a:lnTo>
                    <a:pt x="12954" y="209550"/>
                  </a:lnTo>
                  <a:lnTo>
                    <a:pt x="6096" y="203454"/>
                  </a:lnTo>
                  <a:lnTo>
                    <a:pt x="6096" y="216408"/>
                  </a:lnTo>
                  <a:lnTo>
                    <a:pt x="12954" y="216408"/>
                  </a:lnTo>
                  <a:close/>
                </a:path>
                <a:path w="3213734" h="216535">
                  <a:moveTo>
                    <a:pt x="3213354" y="216408"/>
                  </a:moveTo>
                  <a:lnTo>
                    <a:pt x="3213354" y="0"/>
                  </a:lnTo>
                  <a:lnTo>
                    <a:pt x="3200400" y="0"/>
                  </a:lnTo>
                  <a:lnTo>
                    <a:pt x="3200400" y="203453"/>
                  </a:lnTo>
                  <a:lnTo>
                    <a:pt x="3206496" y="203453"/>
                  </a:lnTo>
                  <a:lnTo>
                    <a:pt x="3206496" y="216408"/>
                  </a:lnTo>
                  <a:lnTo>
                    <a:pt x="3213354" y="216408"/>
                  </a:lnTo>
                  <a:close/>
                </a:path>
                <a:path w="3213734" h="216535">
                  <a:moveTo>
                    <a:pt x="3206496" y="216408"/>
                  </a:moveTo>
                  <a:lnTo>
                    <a:pt x="3206496" y="203453"/>
                  </a:lnTo>
                  <a:lnTo>
                    <a:pt x="3200400" y="209550"/>
                  </a:lnTo>
                  <a:lnTo>
                    <a:pt x="3200400" y="216408"/>
                  </a:lnTo>
                  <a:lnTo>
                    <a:pt x="3206496" y="216408"/>
                  </a:lnTo>
                  <a:close/>
                </a:path>
              </a:pathLst>
            </a:custGeom>
            <a:solidFill>
              <a:srgbClr val="FF9900"/>
            </a:solidFill>
          </p:spPr>
          <p:txBody>
            <a:bodyPr wrap="square" lIns="0" tIns="0" rIns="0" bIns="0" rtlCol="0"/>
            <a:lstStyle/>
            <a:p>
              <a:endParaRPr/>
            </a:p>
          </p:txBody>
        </p:sp>
        <p:sp>
          <p:nvSpPr>
            <p:cNvPr id="25" name="object 25"/>
            <p:cNvSpPr/>
            <p:nvPr/>
          </p:nvSpPr>
          <p:spPr>
            <a:xfrm>
              <a:off x="1219200" y="5352287"/>
              <a:ext cx="3581400" cy="896619"/>
            </a:xfrm>
            <a:custGeom>
              <a:avLst/>
              <a:gdLst/>
              <a:ahLst/>
              <a:cxnLst/>
              <a:rect l="l" t="t" r="r" b="b"/>
              <a:pathLst>
                <a:path w="3581400" h="896620">
                  <a:moveTo>
                    <a:pt x="3581400" y="896112"/>
                  </a:moveTo>
                  <a:lnTo>
                    <a:pt x="3581400" y="0"/>
                  </a:lnTo>
                  <a:lnTo>
                    <a:pt x="0" y="0"/>
                  </a:lnTo>
                  <a:lnTo>
                    <a:pt x="0" y="896112"/>
                  </a:lnTo>
                  <a:lnTo>
                    <a:pt x="3581400" y="896112"/>
                  </a:lnTo>
                  <a:close/>
                </a:path>
              </a:pathLst>
            </a:custGeom>
            <a:solidFill>
              <a:srgbClr val="D8D8EC"/>
            </a:solidFill>
          </p:spPr>
          <p:txBody>
            <a:bodyPr wrap="square" lIns="0" tIns="0" rIns="0" bIns="0" rtlCol="0"/>
            <a:lstStyle/>
            <a:p>
              <a:endParaRPr/>
            </a:p>
          </p:txBody>
        </p:sp>
        <p:sp>
          <p:nvSpPr>
            <p:cNvPr id="26" name="object 26"/>
            <p:cNvSpPr/>
            <p:nvPr/>
          </p:nvSpPr>
          <p:spPr>
            <a:xfrm>
              <a:off x="1200150" y="5353049"/>
              <a:ext cx="3619500" cy="914400"/>
            </a:xfrm>
            <a:custGeom>
              <a:avLst/>
              <a:gdLst/>
              <a:ahLst/>
              <a:cxnLst/>
              <a:rect l="l" t="t" r="r" b="b"/>
              <a:pathLst>
                <a:path w="3619500" h="914400">
                  <a:moveTo>
                    <a:pt x="38100" y="876300"/>
                  </a:moveTo>
                  <a:lnTo>
                    <a:pt x="38100" y="0"/>
                  </a:lnTo>
                  <a:lnTo>
                    <a:pt x="0" y="0"/>
                  </a:lnTo>
                  <a:lnTo>
                    <a:pt x="0" y="914400"/>
                  </a:lnTo>
                  <a:lnTo>
                    <a:pt x="19050" y="914400"/>
                  </a:lnTo>
                  <a:lnTo>
                    <a:pt x="19050" y="876300"/>
                  </a:lnTo>
                  <a:lnTo>
                    <a:pt x="38100" y="876300"/>
                  </a:lnTo>
                  <a:close/>
                </a:path>
                <a:path w="3619500" h="914400">
                  <a:moveTo>
                    <a:pt x="3600450" y="876300"/>
                  </a:moveTo>
                  <a:lnTo>
                    <a:pt x="19050" y="876300"/>
                  </a:lnTo>
                  <a:lnTo>
                    <a:pt x="38100" y="895350"/>
                  </a:lnTo>
                  <a:lnTo>
                    <a:pt x="38100" y="914400"/>
                  </a:lnTo>
                  <a:lnTo>
                    <a:pt x="3581400" y="914400"/>
                  </a:lnTo>
                  <a:lnTo>
                    <a:pt x="3581400" y="895350"/>
                  </a:lnTo>
                  <a:lnTo>
                    <a:pt x="3600450" y="876300"/>
                  </a:lnTo>
                  <a:close/>
                </a:path>
                <a:path w="3619500" h="914400">
                  <a:moveTo>
                    <a:pt x="38100" y="914400"/>
                  </a:moveTo>
                  <a:lnTo>
                    <a:pt x="38100" y="895350"/>
                  </a:lnTo>
                  <a:lnTo>
                    <a:pt x="19050" y="876300"/>
                  </a:lnTo>
                  <a:lnTo>
                    <a:pt x="19050" y="914400"/>
                  </a:lnTo>
                  <a:lnTo>
                    <a:pt x="38100" y="914400"/>
                  </a:lnTo>
                  <a:close/>
                </a:path>
                <a:path w="3619500" h="914400">
                  <a:moveTo>
                    <a:pt x="3619500" y="914400"/>
                  </a:moveTo>
                  <a:lnTo>
                    <a:pt x="3619500" y="0"/>
                  </a:lnTo>
                  <a:lnTo>
                    <a:pt x="3581400" y="0"/>
                  </a:lnTo>
                  <a:lnTo>
                    <a:pt x="3581400" y="876300"/>
                  </a:lnTo>
                  <a:lnTo>
                    <a:pt x="3600450" y="876300"/>
                  </a:lnTo>
                  <a:lnTo>
                    <a:pt x="3600450" y="914400"/>
                  </a:lnTo>
                  <a:lnTo>
                    <a:pt x="3619500" y="914400"/>
                  </a:lnTo>
                  <a:close/>
                </a:path>
                <a:path w="3619500" h="914400">
                  <a:moveTo>
                    <a:pt x="3600450" y="914400"/>
                  </a:moveTo>
                  <a:lnTo>
                    <a:pt x="3600450" y="876300"/>
                  </a:lnTo>
                  <a:lnTo>
                    <a:pt x="3581400" y="895350"/>
                  </a:lnTo>
                  <a:lnTo>
                    <a:pt x="3581400" y="914400"/>
                  </a:lnTo>
                  <a:lnTo>
                    <a:pt x="3600450" y="914400"/>
                  </a:lnTo>
                  <a:close/>
                </a:path>
              </a:pathLst>
            </a:custGeom>
            <a:solidFill>
              <a:srgbClr val="000099"/>
            </a:solidFill>
          </p:spPr>
          <p:txBody>
            <a:bodyPr wrap="square" lIns="0" tIns="0" rIns="0" bIns="0" rtlCol="0"/>
            <a:lstStyle/>
            <a:p>
              <a:endParaRPr/>
            </a:p>
          </p:txBody>
        </p:sp>
      </p:grpSp>
      <p:sp>
        <p:nvSpPr>
          <p:cNvPr id="37" name="object 37"/>
          <p:cNvSpPr txBox="1">
            <a:spLocks noGrp="1"/>
          </p:cNvSpPr>
          <p:nvPr>
            <p:ph type="title" idx="4294967295"/>
          </p:nvPr>
        </p:nvSpPr>
        <p:spPr>
          <a:xfrm>
            <a:off x="2641224" y="200559"/>
            <a:ext cx="4318376" cy="1413396"/>
          </a:xfrm>
          <a:prstGeom prst="rect">
            <a:avLst/>
          </a:prstGeom>
        </p:spPr>
        <p:txBody>
          <a:bodyPr vert="horz" wrap="square" lIns="0" tIns="119567" rIns="0" bIns="0" numCol="1" rtlCol="0" anchor="ctr" anchorCtr="0" compatLnSpc="1">
            <a:prstTxWarp prst="textNoShape">
              <a:avLst/>
            </a:prstTxWarp>
            <a:spAutoFit/>
          </a:bodyPr>
          <a:lstStyle/>
          <a:p>
            <a:pPr marL="11206" marR="4483">
              <a:lnSpc>
                <a:spcPct val="100000"/>
              </a:lnSpc>
              <a:spcBef>
                <a:spcPts val="84"/>
              </a:spcBef>
            </a:pPr>
            <a:r>
              <a:rPr sz="2800" spc="-9" dirty="0"/>
              <a:t>Basic Sequential Search  </a:t>
            </a:r>
            <a:r>
              <a:rPr sz="2800" spc="-4" dirty="0"/>
              <a:t>implementation – Search key =</a:t>
            </a:r>
            <a:r>
              <a:rPr sz="2800" spc="44" dirty="0"/>
              <a:t> </a:t>
            </a:r>
            <a:r>
              <a:rPr sz="2800" spc="-9" dirty="0"/>
              <a:t>22</a:t>
            </a:r>
            <a:endParaRPr sz="2800" dirty="0"/>
          </a:p>
        </p:txBody>
      </p:sp>
      <p:sp>
        <p:nvSpPr>
          <p:cNvPr id="38" name="object 38"/>
          <p:cNvSpPr txBox="1"/>
          <p:nvPr/>
        </p:nvSpPr>
        <p:spPr>
          <a:xfrm>
            <a:off x="1279711" y="1863313"/>
            <a:ext cx="2946026" cy="3222964"/>
          </a:xfrm>
          <a:prstGeom prst="rect">
            <a:avLst/>
          </a:prstGeom>
        </p:spPr>
        <p:txBody>
          <a:bodyPr vert="horz" wrap="square" lIns="0" tIns="11206" rIns="0" bIns="0" rtlCol="0">
            <a:spAutoFit/>
          </a:bodyPr>
          <a:lstStyle/>
          <a:p>
            <a:pPr marL="173140" marR="169778" indent="-162494">
              <a:lnSpc>
                <a:spcPct val="120000"/>
              </a:lnSpc>
              <a:spcBef>
                <a:spcPts val="88"/>
              </a:spcBef>
            </a:pPr>
            <a:r>
              <a:rPr sz="1059" b="1" spc="-4" dirty="0">
                <a:latin typeface="Courier New"/>
                <a:cs typeface="Courier New"/>
              </a:rPr>
              <a:t>int SequenceSearch(int search_key,  int array[ ],int </a:t>
            </a:r>
            <a:r>
              <a:rPr sz="1059" b="1" dirty="0">
                <a:latin typeface="Courier New"/>
                <a:cs typeface="Courier New"/>
              </a:rPr>
              <a:t>array_size</a:t>
            </a:r>
            <a:r>
              <a:rPr sz="1059" b="1" spc="88" dirty="0">
                <a:latin typeface="Courier New"/>
                <a:cs typeface="Courier New"/>
              </a:rPr>
              <a:t> </a:t>
            </a:r>
            <a:r>
              <a:rPr sz="1059" b="1" spc="-4" dirty="0">
                <a:latin typeface="Courier New"/>
                <a:cs typeface="Courier New"/>
              </a:rPr>
              <a:t>)</a:t>
            </a:r>
            <a:endParaRPr sz="1059">
              <a:latin typeface="Courier New"/>
              <a:cs typeface="Courier New"/>
            </a:endParaRPr>
          </a:p>
          <a:p>
            <a:pPr marL="11206">
              <a:spcBef>
                <a:spcPts val="251"/>
              </a:spcBef>
            </a:pPr>
            <a:r>
              <a:rPr sz="1059" b="1" spc="-4" dirty="0">
                <a:latin typeface="Courier New"/>
                <a:cs typeface="Courier New"/>
              </a:rPr>
              <a:t>{ int</a:t>
            </a:r>
            <a:r>
              <a:rPr sz="1059" b="1" spc="13" dirty="0">
                <a:latin typeface="Courier New"/>
                <a:cs typeface="Courier New"/>
              </a:rPr>
              <a:t> </a:t>
            </a:r>
            <a:r>
              <a:rPr sz="1059" b="1" spc="-9" dirty="0">
                <a:latin typeface="Courier New"/>
                <a:cs typeface="Courier New"/>
              </a:rPr>
              <a:t>p;</a:t>
            </a:r>
            <a:endParaRPr sz="1059">
              <a:latin typeface="Courier New"/>
              <a:cs typeface="Courier New"/>
            </a:endParaRPr>
          </a:p>
          <a:p>
            <a:pPr marL="173140">
              <a:spcBef>
                <a:spcPts val="256"/>
              </a:spcBef>
            </a:pPr>
            <a:r>
              <a:rPr sz="1059" b="1" spc="-4" dirty="0">
                <a:latin typeface="Courier New"/>
                <a:cs typeface="Courier New"/>
              </a:rPr>
              <a:t>int index</a:t>
            </a:r>
            <a:r>
              <a:rPr sz="1059" b="1" spc="31" dirty="0">
                <a:latin typeface="Courier New"/>
                <a:cs typeface="Courier New"/>
              </a:rPr>
              <a:t> </a:t>
            </a:r>
            <a:r>
              <a:rPr sz="1059" b="1" spc="-9" dirty="0">
                <a:latin typeface="Courier New"/>
                <a:cs typeface="Courier New"/>
              </a:rPr>
              <a:t>=-1;</a:t>
            </a:r>
            <a:endParaRPr sz="1059">
              <a:latin typeface="Courier New"/>
              <a:cs typeface="Courier New"/>
            </a:endParaRPr>
          </a:p>
          <a:p>
            <a:pPr marL="173140">
              <a:spcBef>
                <a:spcPts val="251"/>
              </a:spcBef>
            </a:pPr>
            <a:r>
              <a:rPr sz="1059" b="1" i="1" spc="-4" dirty="0">
                <a:latin typeface="Courier New"/>
                <a:cs typeface="Courier New"/>
              </a:rPr>
              <a:t>//-1 means record is not</a:t>
            </a:r>
            <a:r>
              <a:rPr sz="1059" b="1" i="1" spc="124" dirty="0">
                <a:latin typeface="Courier New"/>
                <a:cs typeface="Courier New"/>
              </a:rPr>
              <a:t> </a:t>
            </a:r>
            <a:r>
              <a:rPr sz="1059" b="1" i="1" spc="-4" dirty="0">
                <a:latin typeface="Courier New"/>
                <a:cs typeface="Courier New"/>
              </a:rPr>
              <a:t>found</a:t>
            </a:r>
            <a:endParaRPr sz="1059">
              <a:latin typeface="Courier New"/>
              <a:cs typeface="Courier New"/>
            </a:endParaRPr>
          </a:p>
          <a:p>
            <a:pPr marL="173140">
              <a:spcBef>
                <a:spcPts val="256"/>
              </a:spcBef>
            </a:pPr>
            <a:r>
              <a:rPr sz="1059" b="1" spc="-4" dirty="0">
                <a:latin typeface="Courier New"/>
                <a:cs typeface="Courier New"/>
              </a:rPr>
              <a:t>for ( p = 0; p &lt; array size; p++</a:t>
            </a:r>
            <a:r>
              <a:rPr sz="1059" b="1" spc="150" dirty="0">
                <a:latin typeface="Courier New"/>
                <a:cs typeface="Courier New"/>
              </a:rPr>
              <a:t> </a:t>
            </a:r>
            <a:r>
              <a:rPr sz="1059" b="1" spc="-4" dirty="0">
                <a:latin typeface="Courier New"/>
                <a:cs typeface="Courier New"/>
              </a:rPr>
              <a:t>)</a:t>
            </a:r>
            <a:endParaRPr sz="1059">
              <a:latin typeface="Courier New"/>
              <a:cs typeface="Courier New"/>
            </a:endParaRPr>
          </a:p>
          <a:p>
            <a:pPr marL="173140">
              <a:spcBef>
                <a:spcPts val="256"/>
              </a:spcBef>
            </a:pPr>
            <a:r>
              <a:rPr sz="1059" b="1" spc="-4" dirty="0">
                <a:latin typeface="Courier New"/>
                <a:cs typeface="Courier New"/>
              </a:rPr>
              <a:t>{</a:t>
            </a:r>
            <a:endParaRPr sz="1059">
              <a:latin typeface="Courier New"/>
              <a:cs typeface="Courier New"/>
            </a:endParaRPr>
          </a:p>
          <a:p>
            <a:pPr marL="335074">
              <a:spcBef>
                <a:spcPts val="251"/>
              </a:spcBef>
            </a:pPr>
            <a:r>
              <a:rPr sz="1059" b="1" spc="-4" dirty="0">
                <a:solidFill>
                  <a:srgbClr val="FF0000"/>
                </a:solidFill>
                <a:latin typeface="Courier New"/>
                <a:cs typeface="Courier New"/>
              </a:rPr>
              <a:t>if ( search_key == array[p]</a:t>
            </a:r>
            <a:r>
              <a:rPr sz="1059" b="1" spc="119" dirty="0">
                <a:solidFill>
                  <a:srgbClr val="FF0000"/>
                </a:solidFill>
                <a:latin typeface="Courier New"/>
                <a:cs typeface="Courier New"/>
              </a:rPr>
              <a:t> </a:t>
            </a:r>
            <a:r>
              <a:rPr sz="1059" b="1" spc="-4" dirty="0">
                <a:solidFill>
                  <a:srgbClr val="FF0000"/>
                </a:solidFill>
                <a:latin typeface="Courier New"/>
                <a:cs typeface="Courier New"/>
              </a:rPr>
              <a:t>)</a:t>
            </a:r>
            <a:endParaRPr sz="1059">
              <a:latin typeface="Courier New"/>
              <a:cs typeface="Courier New"/>
            </a:endParaRPr>
          </a:p>
          <a:p>
            <a:pPr marL="335074">
              <a:spcBef>
                <a:spcPts val="256"/>
              </a:spcBef>
            </a:pPr>
            <a:r>
              <a:rPr sz="1059" b="1" spc="-4" dirty="0">
                <a:latin typeface="Courier New"/>
                <a:cs typeface="Courier New"/>
              </a:rPr>
              <a:t>{ indeks =</a:t>
            </a:r>
            <a:r>
              <a:rPr sz="1059" b="1" spc="44" dirty="0">
                <a:latin typeface="Courier New"/>
                <a:cs typeface="Courier New"/>
              </a:rPr>
              <a:t> </a:t>
            </a:r>
            <a:r>
              <a:rPr sz="1059" b="1" spc="-4" dirty="0">
                <a:latin typeface="Courier New"/>
                <a:cs typeface="Courier New"/>
              </a:rPr>
              <a:t>p;</a:t>
            </a:r>
            <a:endParaRPr sz="1059">
              <a:latin typeface="Courier New"/>
              <a:cs typeface="Courier New"/>
            </a:endParaRPr>
          </a:p>
          <a:p>
            <a:pPr marL="497568">
              <a:spcBef>
                <a:spcPts val="251"/>
              </a:spcBef>
            </a:pPr>
            <a:r>
              <a:rPr sz="1059" b="1" i="1" spc="-4" dirty="0">
                <a:latin typeface="Courier New"/>
                <a:cs typeface="Courier New"/>
              </a:rPr>
              <a:t>// assign current array</a:t>
            </a:r>
            <a:r>
              <a:rPr sz="1059" b="1" i="1" spc="106" dirty="0">
                <a:latin typeface="Courier New"/>
                <a:cs typeface="Courier New"/>
              </a:rPr>
              <a:t> </a:t>
            </a:r>
            <a:r>
              <a:rPr sz="1059" b="1" i="1" spc="-4" dirty="0">
                <a:latin typeface="Courier New"/>
                <a:cs typeface="Courier New"/>
              </a:rPr>
              <a:t>index</a:t>
            </a:r>
            <a:endParaRPr sz="1059">
              <a:latin typeface="Courier New"/>
              <a:cs typeface="Courier New"/>
            </a:endParaRPr>
          </a:p>
          <a:p>
            <a:pPr marL="556962">
              <a:spcBef>
                <a:spcPts val="256"/>
              </a:spcBef>
            </a:pPr>
            <a:r>
              <a:rPr sz="1059" b="1" spc="-4" dirty="0">
                <a:latin typeface="Courier New"/>
                <a:cs typeface="Courier New"/>
              </a:rPr>
              <a:t>break; //terminate</a:t>
            </a:r>
            <a:r>
              <a:rPr sz="1059" b="1" spc="62" dirty="0">
                <a:latin typeface="Courier New"/>
                <a:cs typeface="Courier New"/>
              </a:rPr>
              <a:t> </a:t>
            </a:r>
            <a:r>
              <a:rPr sz="1059" b="1" spc="-4" dirty="0">
                <a:latin typeface="Courier New"/>
                <a:cs typeface="Courier New"/>
              </a:rPr>
              <a:t>searching</a:t>
            </a:r>
            <a:endParaRPr sz="1059">
              <a:latin typeface="Courier New"/>
              <a:cs typeface="Courier New"/>
            </a:endParaRPr>
          </a:p>
          <a:p>
            <a:pPr marL="416321">
              <a:spcBef>
                <a:spcPts val="256"/>
              </a:spcBef>
            </a:pPr>
            <a:r>
              <a:rPr sz="1059" b="1" spc="-4" dirty="0">
                <a:latin typeface="Courier New"/>
                <a:cs typeface="Courier New"/>
              </a:rPr>
              <a:t>}// end</a:t>
            </a:r>
            <a:r>
              <a:rPr sz="1059" b="1" spc="31" dirty="0">
                <a:latin typeface="Courier New"/>
                <a:cs typeface="Courier New"/>
              </a:rPr>
              <a:t> </a:t>
            </a:r>
            <a:r>
              <a:rPr sz="1059" b="1" spc="-9" dirty="0">
                <a:latin typeface="Courier New"/>
                <a:cs typeface="Courier New"/>
              </a:rPr>
              <a:t>if</a:t>
            </a:r>
            <a:endParaRPr sz="1059">
              <a:latin typeface="Courier New"/>
              <a:cs typeface="Courier New"/>
            </a:endParaRPr>
          </a:p>
          <a:p>
            <a:pPr marR="1538089" algn="ctr">
              <a:spcBef>
                <a:spcPts val="251"/>
              </a:spcBef>
            </a:pPr>
            <a:r>
              <a:rPr sz="1059" b="1" spc="-4" dirty="0">
                <a:latin typeface="Courier New"/>
                <a:cs typeface="Courier New"/>
              </a:rPr>
              <a:t>} </a:t>
            </a:r>
            <a:r>
              <a:rPr sz="1059" b="1" i="1" spc="-4" dirty="0">
                <a:latin typeface="Courier New"/>
                <a:cs typeface="Courier New"/>
              </a:rPr>
              <a:t>//end</a:t>
            </a:r>
            <a:r>
              <a:rPr sz="1059" b="1" i="1" spc="4" dirty="0">
                <a:latin typeface="Courier New"/>
                <a:cs typeface="Courier New"/>
              </a:rPr>
              <a:t> </a:t>
            </a:r>
            <a:r>
              <a:rPr sz="1059" b="1" i="1" spc="-9" dirty="0">
                <a:latin typeface="Courier New"/>
                <a:cs typeface="Courier New"/>
              </a:rPr>
              <a:t>for</a:t>
            </a:r>
            <a:endParaRPr sz="1059">
              <a:latin typeface="Courier New"/>
              <a:cs typeface="Courier New"/>
            </a:endParaRPr>
          </a:p>
          <a:p>
            <a:pPr marR="1538650" algn="ctr">
              <a:spcBef>
                <a:spcPts val="256"/>
              </a:spcBef>
            </a:pPr>
            <a:r>
              <a:rPr sz="1059" b="1" spc="-4" dirty="0">
                <a:latin typeface="Courier New"/>
                <a:cs typeface="Courier New"/>
              </a:rPr>
              <a:t>return</a:t>
            </a:r>
            <a:r>
              <a:rPr sz="1059" b="1" spc="13" dirty="0">
                <a:latin typeface="Courier New"/>
                <a:cs typeface="Courier New"/>
              </a:rPr>
              <a:t> </a:t>
            </a:r>
            <a:r>
              <a:rPr sz="1059" b="1" spc="-4" dirty="0">
                <a:latin typeface="Courier New"/>
                <a:cs typeface="Courier New"/>
              </a:rPr>
              <a:t>index;</a:t>
            </a:r>
            <a:endParaRPr sz="1059">
              <a:latin typeface="Courier New"/>
              <a:cs typeface="Courier New"/>
            </a:endParaRPr>
          </a:p>
          <a:p>
            <a:pPr marR="401752" algn="ctr">
              <a:spcBef>
                <a:spcPts val="251"/>
              </a:spcBef>
            </a:pPr>
            <a:r>
              <a:rPr sz="1059" b="1" spc="-4" dirty="0">
                <a:latin typeface="Courier New"/>
                <a:cs typeface="Courier New"/>
              </a:rPr>
              <a:t>// return location of</a:t>
            </a:r>
            <a:r>
              <a:rPr sz="1059" b="1" spc="79" dirty="0">
                <a:latin typeface="Courier New"/>
                <a:cs typeface="Courier New"/>
              </a:rPr>
              <a:t> </a:t>
            </a:r>
            <a:r>
              <a:rPr sz="1059" b="1" spc="-4" dirty="0">
                <a:latin typeface="Courier New"/>
                <a:cs typeface="Courier New"/>
              </a:rPr>
              <a:t>value</a:t>
            </a:r>
            <a:endParaRPr sz="1059">
              <a:latin typeface="Courier New"/>
              <a:cs typeface="Courier New"/>
            </a:endParaRPr>
          </a:p>
          <a:p>
            <a:pPr marR="1619897" algn="ctr">
              <a:spcBef>
                <a:spcPts val="256"/>
              </a:spcBef>
            </a:pPr>
            <a:r>
              <a:rPr sz="1059" b="1" spc="-4" dirty="0">
                <a:latin typeface="Courier New"/>
                <a:cs typeface="Courier New"/>
              </a:rPr>
              <a:t>} </a:t>
            </a:r>
            <a:r>
              <a:rPr sz="1059" b="1" i="1" spc="-4" dirty="0">
                <a:latin typeface="Courier New"/>
                <a:cs typeface="Courier New"/>
              </a:rPr>
              <a:t>//end</a:t>
            </a:r>
            <a:r>
              <a:rPr sz="1059" b="1" i="1" spc="9" dirty="0">
                <a:latin typeface="Courier New"/>
                <a:cs typeface="Courier New"/>
              </a:rPr>
              <a:t> </a:t>
            </a:r>
            <a:r>
              <a:rPr sz="1059" b="1" i="1" spc="-4" dirty="0">
                <a:latin typeface="Courier New"/>
                <a:cs typeface="Courier New"/>
              </a:rPr>
              <a:t>function</a:t>
            </a:r>
            <a:endParaRPr sz="1059">
              <a:latin typeface="Courier New"/>
              <a:cs typeface="Courier New"/>
            </a:endParaRPr>
          </a:p>
        </p:txBody>
      </p:sp>
      <p:grpSp>
        <p:nvGrpSpPr>
          <p:cNvPr id="39" name="object 39"/>
          <p:cNvGrpSpPr/>
          <p:nvPr/>
        </p:nvGrpSpPr>
        <p:grpSpPr>
          <a:xfrm>
            <a:off x="4902797" y="4902797"/>
            <a:ext cx="2818840" cy="944096"/>
            <a:chOff x="5404103" y="5556503"/>
            <a:chExt cx="3194685" cy="1069975"/>
          </a:xfrm>
        </p:grpSpPr>
        <p:sp>
          <p:nvSpPr>
            <p:cNvPr id="40" name="object 40"/>
            <p:cNvSpPr/>
            <p:nvPr/>
          </p:nvSpPr>
          <p:spPr>
            <a:xfrm>
              <a:off x="5410199" y="5562599"/>
              <a:ext cx="3181349" cy="769620"/>
            </a:xfrm>
            <a:prstGeom prst="rect">
              <a:avLst/>
            </a:prstGeom>
            <a:blipFill>
              <a:blip r:embed="rId8" cstate="print"/>
              <a:stretch>
                <a:fillRect/>
              </a:stretch>
            </a:blipFill>
          </p:spPr>
          <p:txBody>
            <a:bodyPr wrap="square" lIns="0" tIns="0" rIns="0" bIns="0" rtlCol="0"/>
            <a:lstStyle/>
            <a:p>
              <a:endParaRPr/>
            </a:p>
          </p:txBody>
        </p:sp>
        <p:sp>
          <p:nvSpPr>
            <p:cNvPr id="41" name="object 41"/>
            <p:cNvSpPr/>
            <p:nvPr/>
          </p:nvSpPr>
          <p:spPr>
            <a:xfrm>
              <a:off x="5404103" y="5556503"/>
              <a:ext cx="3194685" cy="775970"/>
            </a:xfrm>
            <a:custGeom>
              <a:avLst/>
              <a:gdLst/>
              <a:ahLst/>
              <a:cxnLst/>
              <a:rect l="l" t="t" r="r" b="b"/>
              <a:pathLst>
                <a:path w="3194684" h="775970">
                  <a:moveTo>
                    <a:pt x="3194304" y="775716"/>
                  </a:moveTo>
                  <a:lnTo>
                    <a:pt x="3194304" y="0"/>
                  </a:lnTo>
                  <a:lnTo>
                    <a:pt x="0" y="0"/>
                  </a:lnTo>
                  <a:lnTo>
                    <a:pt x="0" y="775716"/>
                  </a:lnTo>
                  <a:lnTo>
                    <a:pt x="6096" y="775716"/>
                  </a:lnTo>
                  <a:lnTo>
                    <a:pt x="6096" y="12954"/>
                  </a:lnTo>
                  <a:lnTo>
                    <a:pt x="12954" y="6096"/>
                  </a:lnTo>
                  <a:lnTo>
                    <a:pt x="12954" y="12954"/>
                  </a:lnTo>
                  <a:lnTo>
                    <a:pt x="3181350" y="12954"/>
                  </a:lnTo>
                  <a:lnTo>
                    <a:pt x="3181350" y="6096"/>
                  </a:lnTo>
                  <a:lnTo>
                    <a:pt x="3187446" y="12954"/>
                  </a:lnTo>
                  <a:lnTo>
                    <a:pt x="3187446" y="775716"/>
                  </a:lnTo>
                  <a:lnTo>
                    <a:pt x="3194304" y="775716"/>
                  </a:lnTo>
                  <a:close/>
                </a:path>
                <a:path w="3194684" h="775970">
                  <a:moveTo>
                    <a:pt x="12954" y="12954"/>
                  </a:moveTo>
                  <a:lnTo>
                    <a:pt x="12954" y="6096"/>
                  </a:lnTo>
                  <a:lnTo>
                    <a:pt x="6096" y="12954"/>
                  </a:lnTo>
                  <a:lnTo>
                    <a:pt x="12954" y="12954"/>
                  </a:lnTo>
                  <a:close/>
                </a:path>
                <a:path w="3194684" h="775970">
                  <a:moveTo>
                    <a:pt x="12954" y="775716"/>
                  </a:moveTo>
                  <a:lnTo>
                    <a:pt x="12954" y="12954"/>
                  </a:lnTo>
                  <a:lnTo>
                    <a:pt x="6096" y="12954"/>
                  </a:lnTo>
                  <a:lnTo>
                    <a:pt x="6096" y="775716"/>
                  </a:lnTo>
                  <a:lnTo>
                    <a:pt x="12954" y="775716"/>
                  </a:lnTo>
                  <a:close/>
                </a:path>
                <a:path w="3194684" h="775970">
                  <a:moveTo>
                    <a:pt x="3187446" y="12954"/>
                  </a:moveTo>
                  <a:lnTo>
                    <a:pt x="3181350" y="6096"/>
                  </a:lnTo>
                  <a:lnTo>
                    <a:pt x="3181350" y="12954"/>
                  </a:lnTo>
                  <a:lnTo>
                    <a:pt x="3187446" y="12954"/>
                  </a:lnTo>
                  <a:close/>
                </a:path>
                <a:path w="3194684" h="775970">
                  <a:moveTo>
                    <a:pt x="3187446" y="775716"/>
                  </a:moveTo>
                  <a:lnTo>
                    <a:pt x="3187446" y="12954"/>
                  </a:lnTo>
                  <a:lnTo>
                    <a:pt x="3181350" y="12954"/>
                  </a:lnTo>
                  <a:lnTo>
                    <a:pt x="3181350" y="775716"/>
                  </a:lnTo>
                  <a:lnTo>
                    <a:pt x="3187446" y="775716"/>
                  </a:lnTo>
                  <a:close/>
                </a:path>
              </a:pathLst>
            </a:custGeom>
            <a:solidFill>
              <a:srgbClr val="FF9900"/>
            </a:solidFill>
          </p:spPr>
          <p:txBody>
            <a:bodyPr wrap="square" lIns="0" tIns="0" rIns="0" bIns="0" rtlCol="0"/>
            <a:lstStyle/>
            <a:p>
              <a:endParaRPr/>
            </a:p>
          </p:txBody>
        </p:sp>
        <p:sp>
          <p:nvSpPr>
            <p:cNvPr id="42" name="object 42"/>
            <p:cNvSpPr/>
            <p:nvPr/>
          </p:nvSpPr>
          <p:spPr>
            <a:xfrm>
              <a:off x="5410199" y="6332219"/>
              <a:ext cx="3181349" cy="288036"/>
            </a:xfrm>
            <a:prstGeom prst="rect">
              <a:avLst/>
            </a:prstGeom>
            <a:blipFill>
              <a:blip r:embed="rId9" cstate="print"/>
              <a:stretch>
                <a:fillRect/>
              </a:stretch>
            </a:blipFill>
          </p:spPr>
          <p:txBody>
            <a:bodyPr wrap="square" lIns="0" tIns="0" rIns="0" bIns="0" rtlCol="0"/>
            <a:lstStyle/>
            <a:p>
              <a:endParaRPr/>
            </a:p>
          </p:txBody>
        </p:sp>
        <p:sp>
          <p:nvSpPr>
            <p:cNvPr id="43" name="object 43"/>
            <p:cNvSpPr/>
            <p:nvPr/>
          </p:nvSpPr>
          <p:spPr>
            <a:xfrm>
              <a:off x="5404103" y="6332219"/>
              <a:ext cx="3194685" cy="294640"/>
            </a:xfrm>
            <a:custGeom>
              <a:avLst/>
              <a:gdLst/>
              <a:ahLst/>
              <a:cxnLst/>
              <a:rect l="l" t="t" r="r" b="b"/>
              <a:pathLst>
                <a:path w="3194685" h="294640">
                  <a:moveTo>
                    <a:pt x="12954" y="281939"/>
                  </a:moveTo>
                  <a:lnTo>
                    <a:pt x="12954" y="0"/>
                  </a:lnTo>
                  <a:lnTo>
                    <a:pt x="0" y="0"/>
                  </a:lnTo>
                  <a:lnTo>
                    <a:pt x="0" y="294132"/>
                  </a:lnTo>
                  <a:lnTo>
                    <a:pt x="6096" y="294132"/>
                  </a:lnTo>
                  <a:lnTo>
                    <a:pt x="6096" y="281939"/>
                  </a:lnTo>
                  <a:lnTo>
                    <a:pt x="12954" y="281939"/>
                  </a:lnTo>
                  <a:close/>
                </a:path>
                <a:path w="3194685" h="294640">
                  <a:moveTo>
                    <a:pt x="3187445" y="281939"/>
                  </a:moveTo>
                  <a:lnTo>
                    <a:pt x="6096" y="281939"/>
                  </a:lnTo>
                  <a:lnTo>
                    <a:pt x="12954" y="288036"/>
                  </a:lnTo>
                  <a:lnTo>
                    <a:pt x="12954" y="294132"/>
                  </a:lnTo>
                  <a:lnTo>
                    <a:pt x="3181349" y="294132"/>
                  </a:lnTo>
                  <a:lnTo>
                    <a:pt x="3181349" y="288036"/>
                  </a:lnTo>
                  <a:lnTo>
                    <a:pt x="3187445" y="281939"/>
                  </a:lnTo>
                  <a:close/>
                </a:path>
                <a:path w="3194685" h="294640">
                  <a:moveTo>
                    <a:pt x="12954" y="294132"/>
                  </a:moveTo>
                  <a:lnTo>
                    <a:pt x="12954" y="288036"/>
                  </a:lnTo>
                  <a:lnTo>
                    <a:pt x="6096" y="281939"/>
                  </a:lnTo>
                  <a:lnTo>
                    <a:pt x="6096" y="294132"/>
                  </a:lnTo>
                  <a:lnTo>
                    <a:pt x="12954" y="294132"/>
                  </a:lnTo>
                  <a:close/>
                </a:path>
                <a:path w="3194685" h="294640">
                  <a:moveTo>
                    <a:pt x="3194303" y="294132"/>
                  </a:moveTo>
                  <a:lnTo>
                    <a:pt x="3194303" y="0"/>
                  </a:lnTo>
                  <a:lnTo>
                    <a:pt x="3181349" y="0"/>
                  </a:lnTo>
                  <a:lnTo>
                    <a:pt x="3181349" y="281939"/>
                  </a:lnTo>
                  <a:lnTo>
                    <a:pt x="3187445" y="281939"/>
                  </a:lnTo>
                  <a:lnTo>
                    <a:pt x="3187445" y="294132"/>
                  </a:lnTo>
                  <a:lnTo>
                    <a:pt x="3194303" y="294132"/>
                  </a:lnTo>
                  <a:close/>
                </a:path>
                <a:path w="3194685" h="294640">
                  <a:moveTo>
                    <a:pt x="3187445" y="294132"/>
                  </a:moveTo>
                  <a:lnTo>
                    <a:pt x="3187445" y="281939"/>
                  </a:lnTo>
                  <a:lnTo>
                    <a:pt x="3181349" y="288036"/>
                  </a:lnTo>
                  <a:lnTo>
                    <a:pt x="3181349" y="294132"/>
                  </a:lnTo>
                  <a:lnTo>
                    <a:pt x="3187445" y="294132"/>
                  </a:lnTo>
                  <a:close/>
                </a:path>
              </a:pathLst>
            </a:custGeom>
            <a:solidFill>
              <a:srgbClr val="FF9900"/>
            </a:solidFill>
          </p:spPr>
          <p:txBody>
            <a:bodyPr wrap="square" lIns="0" tIns="0" rIns="0" bIns="0" rtlCol="0"/>
            <a:lstStyle/>
            <a:p>
              <a:endParaRPr/>
            </a:p>
          </p:txBody>
        </p:sp>
      </p:grpSp>
      <p:sp>
        <p:nvSpPr>
          <p:cNvPr id="44" name="object 44"/>
          <p:cNvSpPr txBox="1"/>
          <p:nvPr/>
        </p:nvSpPr>
        <p:spPr>
          <a:xfrm>
            <a:off x="1969545" y="5671520"/>
            <a:ext cx="2733675" cy="228619"/>
          </a:xfrm>
          <a:prstGeom prst="rect">
            <a:avLst/>
          </a:prstGeom>
        </p:spPr>
        <p:txBody>
          <a:bodyPr vert="horz" wrap="square" lIns="0" tIns="11206" rIns="0" bIns="0" rtlCol="0">
            <a:spAutoFit/>
          </a:bodyPr>
          <a:lstStyle/>
          <a:p>
            <a:pPr marL="11206">
              <a:spcBef>
                <a:spcPts val="88"/>
              </a:spcBef>
            </a:pPr>
            <a:r>
              <a:rPr sz="1412" b="1" spc="-4" dirty="0">
                <a:latin typeface="Arial"/>
                <a:cs typeface="Arial"/>
              </a:rPr>
              <a:t>Search for key 22 is</a:t>
            </a:r>
            <a:r>
              <a:rPr sz="1412" b="1" spc="-26" dirty="0">
                <a:latin typeface="Arial"/>
                <a:cs typeface="Arial"/>
              </a:rPr>
              <a:t> </a:t>
            </a:r>
            <a:r>
              <a:rPr sz="1412" b="1" spc="-4" dirty="0">
                <a:latin typeface="Arial"/>
                <a:cs typeface="Arial"/>
              </a:rPr>
              <a:t>successful</a:t>
            </a:r>
            <a:endParaRPr sz="1412">
              <a:latin typeface="Arial"/>
              <a:cs typeface="Arial"/>
            </a:endParaRPr>
          </a:p>
        </p:txBody>
      </p:sp>
      <p:sp>
        <p:nvSpPr>
          <p:cNvPr id="46" name="object 46"/>
          <p:cNvSpPr txBox="1"/>
          <p:nvPr/>
        </p:nvSpPr>
        <p:spPr>
          <a:xfrm>
            <a:off x="5448300" y="6026803"/>
            <a:ext cx="700928" cy="230832"/>
          </a:xfrm>
          <a:prstGeom prst="rect">
            <a:avLst/>
          </a:prstGeom>
        </p:spPr>
        <p:txBody>
          <a:bodyPr vert="horz" wrap="square" lIns="0" tIns="0" rIns="0" bIns="0" rtlCol="0">
            <a:spAutoFit/>
          </a:bodyPr>
          <a:lstStyle/>
          <a:p>
            <a:pPr marL="11206">
              <a:lnSpc>
                <a:spcPts val="1844"/>
              </a:lnSpc>
            </a:pPr>
            <a:r>
              <a:rPr sz="1588" spc="-9" dirty="0">
                <a:latin typeface="Arial"/>
                <a:cs typeface="Arial"/>
              </a:rPr>
              <a:t>p=0,1,2</a:t>
            </a:r>
            <a:endParaRPr sz="1588">
              <a:latin typeface="Arial"/>
              <a:cs typeface="Arial"/>
            </a:endParaRPr>
          </a:p>
        </p:txBody>
      </p:sp>
      <p:sp>
        <p:nvSpPr>
          <p:cNvPr id="47" name="Slide Number Placeholder 46">
            <a:extLst>
              <a:ext uri="{FF2B5EF4-FFF2-40B4-BE49-F238E27FC236}">
                <a16:creationId xmlns:a16="http://schemas.microsoft.com/office/drawing/2014/main" id="{F51FD048-912E-4295-828F-25AE0FC263F4}"/>
              </a:ext>
            </a:extLst>
          </p:cNvPr>
          <p:cNvSpPr>
            <a:spLocks noGrp="1"/>
          </p:cNvSpPr>
          <p:nvPr>
            <p:ph type="sldNum" sz="quarter" idx="12"/>
          </p:nvPr>
        </p:nvSpPr>
        <p:spPr/>
        <p:txBody>
          <a:bodyPr/>
          <a:lstStyle/>
          <a:p>
            <a:pPr>
              <a:defRPr/>
            </a:pPr>
            <a:fld id="{37EBA1A2-EDBC-49D2-A062-FB79F31448B5}" type="slidenum">
              <a:rPr lang="en-US" altLang="en-US" smtClean="0"/>
              <a:pPr>
                <a:defRPr/>
              </a:pPr>
              <a:t>11</a:t>
            </a:fld>
            <a:endParaRPr lang="en-US" altLang="en-US"/>
          </a:p>
        </p:txBody>
      </p:sp>
    </p:spTree>
    <p:extLst>
      <p:ext uri="{BB962C8B-B14F-4D97-AF65-F5344CB8AC3E}">
        <p14:creationId xmlns:p14="http://schemas.microsoft.com/office/powerpoint/2010/main" val="726726352"/>
      </p:ext>
    </p:extLst>
  </p:cSld>
  <p:clrMapOvr>
    <a:masterClrMapping/>
  </p:clrMapOvr>
  <mc:AlternateContent xmlns:mc="http://schemas.openxmlformats.org/markup-compatibility/2006" xmlns:p14="http://schemas.microsoft.com/office/powerpoint/2010/main">
    <mc:Choice Requires="p14">
      <p:transition spd="slow" p14:dur="2000" advTm="155093"/>
    </mc:Choice>
    <mc:Fallback xmlns="">
      <p:transition spd="slow" advTm="15509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992B75-1E6C-41C0-BD73-04A614FC8FC3}"/>
              </a:ext>
            </a:extLst>
          </p:cNvPr>
          <p:cNvSpPr>
            <a:spLocks noGrp="1"/>
          </p:cNvSpPr>
          <p:nvPr>
            <p:ph type="sldNum" sz="quarter" idx="12"/>
          </p:nvPr>
        </p:nvSpPr>
        <p:spPr/>
        <p:txBody>
          <a:bodyPr/>
          <a:lstStyle/>
          <a:p>
            <a:pPr>
              <a:defRPr/>
            </a:pPr>
            <a:fld id="{37EBA1A2-EDBC-49D2-A062-FB79F31448B5}" type="slidenum">
              <a:rPr lang="en-US" altLang="en-US" smtClean="0"/>
              <a:pPr>
                <a:defRPr/>
              </a:pPr>
              <a:t>12</a:t>
            </a:fld>
            <a:endParaRPr lang="en-US" altLang="en-US"/>
          </a:p>
        </p:txBody>
      </p:sp>
      <p:pic>
        <p:nvPicPr>
          <p:cNvPr id="3" name="Picture 2">
            <a:extLst>
              <a:ext uri="{FF2B5EF4-FFF2-40B4-BE49-F238E27FC236}">
                <a16:creationId xmlns:a16="http://schemas.microsoft.com/office/drawing/2014/main" id="{A75FACB3-4AC2-4405-8C19-18FDC75E18F9}"/>
              </a:ext>
            </a:extLst>
          </p:cNvPr>
          <p:cNvPicPr>
            <a:picLocks noChangeAspect="1"/>
          </p:cNvPicPr>
          <p:nvPr/>
        </p:nvPicPr>
        <p:blipFill>
          <a:blip r:embed="rId2"/>
          <a:stretch>
            <a:fillRect/>
          </a:stretch>
        </p:blipFill>
        <p:spPr>
          <a:xfrm>
            <a:off x="4762500" y="1028700"/>
            <a:ext cx="4080019" cy="5510211"/>
          </a:xfrm>
          <a:prstGeom prst="rect">
            <a:avLst/>
          </a:prstGeom>
        </p:spPr>
      </p:pic>
      <p:pic>
        <p:nvPicPr>
          <p:cNvPr id="4" name="Picture 3">
            <a:extLst>
              <a:ext uri="{FF2B5EF4-FFF2-40B4-BE49-F238E27FC236}">
                <a16:creationId xmlns:a16="http://schemas.microsoft.com/office/drawing/2014/main" id="{5169C872-2D07-46C2-BC2F-2D7803EAC670}"/>
              </a:ext>
            </a:extLst>
          </p:cNvPr>
          <p:cNvPicPr>
            <a:picLocks noChangeAspect="1"/>
          </p:cNvPicPr>
          <p:nvPr/>
        </p:nvPicPr>
        <p:blipFill>
          <a:blip r:embed="rId3"/>
          <a:stretch>
            <a:fillRect/>
          </a:stretch>
        </p:blipFill>
        <p:spPr>
          <a:xfrm>
            <a:off x="485775" y="1028701"/>
            <a:ext cx="4276725" cy="5181600"/>
          </a:xfrm>
          <a:prstGeom prst="rect">
            <a:avLst/>
          </a:prstGeom>
        </p:spPr>
      </p:pic>
      <p:sp>
        <p:nvSpPr>
          <p:cNvPr id="11" name="object 13">
            <a:extLst>
              <a:ext uri="{FF2B5EF4-FFF2-40B4-BE49-F238E27FC236}">
                <a16:creationId xmlns:a16="http://schemas.microsoft.com/office/drawing/2014/main" id="{0F3BFAD3-67BA-4856-9F91-56A5FA161BFC}"/>
              </a:ext>
            </a:extLst>
          </p:cNvPr>
          <p:cNvSpPr txBox="1">
            <a:spLocks/>
          </p:cNvSpPr>
          <p:nvPr/>
        </p:nvSpPr>
        <p:spPr bwMode="auto">
          <a:xfrm>
            <a:off x="2662238" y="280822"/>
            <a:ext cx="5676900" cy="5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1206" rIns="0" bIns="0" numCol="1" rtlCol="0" anchor="ctr"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11206" defTabSz="914400">
              <a:lnSpc>
                <a:spcPct val="100000"/>
              </a:lnSpc>
              <a:spcBef>
                <a:spcPts val="88"/>
              </a:spcBef>
            </a:pPr>
            <a:r>
              <a:rPr lang="en-MY" sz="3600" b="1" spc="-4" dirty="0">
                <a:solidFill>
                  <a:srgbClr val="8A0000"/>
                </a:solidFill>
                <a:latin typeface="Britannic Bold" panose="020B0903060703020204" pitchFamily="34" charset="0"/>
                <a:cs typeface="Arial" panose="020B0604020202020204" pitchFamily="34" charset="0"/>
              </a:rPr>
              <a:t>Basic Sequential</a:t>
            </a:r>
            <a:r>
              <a:rPr lang="en-MY" sz="3600" b="1" dirty="0">
                <a:solidFill>
                  <a:srgbClr val="8A0000"/>
                </a:solidFill>
                <a:latin typeface="Britannic Bold" panose="020B0903060703020204" pitchFamily="34" charset="0"/>
                <a:cs typeface="Arial" panose="020B0604020202020204" pitchFamily="34" charset="0"/>
              </a:rPr>
              <a:t> </a:t>
            </a:r>
            <a:r>
              <a:rPr lang="en-MY" sz="3600" b="1" spc="-4" dirty="0">
                <a:solidFill>
                  <a:srgbClr val="8A0000"/>
                </a:solidFill>
                <a:latin typeface="Britannic Bold" panose="020B0903060703020204" pitchFamily="34" charset="0"/>
                <a:cs typeface="Arial" panose="020B0604020202020204" pitchFamily="34" charset="0"/>
              </a:rPr>
              <a:t>Search</a:t>
            </a:r>
          </a:p>
        </p:txBody>
      </p:sp>
    </p:spTree>
    <p:extLst>
      <p:ext uri="{BB962C8B-B14F-4D97-AF65-F5344CB8AC3E}">
        <p14:creationId xmlns:p14="http://schemas.microsoft.com/office/powerpoint/2010/main" val="1321785688"/>
      </p:ext>
    </p:extLst>
  </p:cSld>
  <p:clrMapOvr>
    <a:masterClrMapping/>
  </p:clrMapOvr>
  <mc:AlternateContent xmlns:mc="http://schemas.openxmlformats.org/markup-compatibility/2006" xmlns:p14="http://schemas.microsoft.com/office/powerpoint/2010/main">
    <mc:Choice Requires="p14">
      <p:transition spd="slow" p14:dur="2000" advTm="119992"/>
    </mc:Choice>
    <mc:Fallback xmlns="">
      <p:transition spd="slow" advTm="11999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idx="4294967295"/>
          </p:nvPr>
        </p:nvSpPr>
        <p:spPr>
          <a:xfrm>
            <a:off x="2544574" y="477954"/>
            <a:ext cx="6323201" cy="503758"/>
          </a:xfrm>
          <a:prstGeom prst="rect">
            <a:avLst/>
          </a:prstGeom>
        </p:spPr>
        <p:txBody>
          <a:bodyPr vert="horz" wrap="square" lIns="0" tIns="11206" rIns="0" bIns="0" numCol="1" rtlCol="0" anchor="ctr" anchorCtr="0" compatLnSpc="1">
            <a:prstTxWarp prst="textNoShape">
              <a:avLst/>
            </a:prstTxWarp>
            <a:spAutoFit/>
          </a:bodyPr>
          <a:lstStyle/>
          <a:p>
            <a:pPr marL="11206">
              <a:lnSpc>
                <a:spcPct val="100000"/>
              </a:lnSpc>
              <a:spcBef>
                <a:spcPts val="88"/>
              </a:spcBef>
            </a:pPr>
            <a:r>
              <a:rPr sz="3200" b="1" spc="-4" dirty="0">
                <a:solidFill>
                  <a:srgbClr val="8A0000"/>
                </a:solidFill>
                <a:latin typeface="Britannic Bold" panose="020B0903060703020204" pitchFamily="34" charset="0"/>
                <a:cs typeface="Arial" panose="020B0604020202020204" pitchFamily="34" charset="0"/>
              </a:rPr>
              <a:t>Sequential</a:t>
            </a:r>
            <a:r>
              <a:rPr sz="3200" spc="-4" dirty="0">
                <a:solidFill>
                  <a:srgbClr val="8A0000"/>
                </a:solidFill>
                <a:latin typeface="Britannic Bold" panose="020B0903060703020204" pitchFamily="34" charset="0"/>
                <a:cs typeface="Arial" panose="020B0604020202020204" pitchFamily="34" charset="0"/>
              </a:rPr>
              <a:t> </a:t>
            </a:r>
            <a:r>
              <a:rPr sz="3200" b="1" spc="-4" dirty="0">
                <a:solidFill>
                  <a:srgbClr val="8A0000"/>
                </a:solidFill>
                <a:latin typeface="Britannic Bold" panose="020B0903060703020204" pitchFamily="34" charset="0"/>
                <a:cs typeface="Arial" panose="020B0604020202020204" pitchFamily="34" charset="0"/>
              </a:rPr>
              <a:t>Search</a:t>
            </a:r>
            <a:r>
              <a:rPr sz="3200" b="1" spc="18" dirty="0">
                <a:solidFill>
                  <a:srgbClr val="8A0000"/>
                </a:solidFill>
                <a:latin typeface="Britannic Bold" panose="020B0903060703020204" pitchFamily="34" charset="0"/>
                <a:cs typeface="Arial" panose="020B0604020202020204" pitchFamily="34" charset="0"/>
              </a:rPr>
              <a:t> </a:t>
            </a:r>
            <a:r>
              <a:rPr sz="3200" b="1" spc="-4" dirty="0">
                <a:solidFill>
                  <a:srgbClr val="8A0000"/>
                </a:solidFill>
                <a:latin typeface="Britannic Bold" panose="020B0903060703020204" pitchFamily="34" charset="0"/>
                <a:cs typeface="Arial" panose="020B0604020202020204" pitchFamily="34" charset="0"/>
              </a:rPr>
              <a:t>Analysis</a:t>
            </a:r>
          </a:p>
        </p:txBody>
      </p:sp>
      <p:sp>
        <p:nvSpPr>
          <p:cNvPr id="14" name="object 14"/>
          <p:cNvSpPr/>
          <p:nvPr/>
        </p:nvSpPr>
        <p:spPr>
          <a:xfrm>
            <a:off x="537883" y="2994659"/>
            <a:ext cx="8068235" cy="865094"/>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FFFFFF"/>
          </a:solidFill>
        </p:spPr>
        <p:txBody>
          <a:bodyPr wrap="square" lIns="0" tIns="0" rIns="0" bIns="0" rtlCol="0"/>
          <a:lstStyle/>
          <a:p>
            <a:endParaRPr/>
          </a:p>
        </p:txBody>
      </p:sp>
      <p:sp>
        <p:nvSpPr>
          <p:cNvPr id="15" name="object 15"/>
          <p:cNvSpPr txBox="1"/>
          <p:nvPr/>
        </p:nvSpPr>
        <p:spPr>
          <a:xfrm>
            <a:off x="1010770" y="1939962"/>
            <a:ext cx="7081557" cy="2686407"/>
          </a:xfrm>
          <a:prstGeom prst="rect">
            <a:avLst/>
          </a:prstGeom>
        </p:spPr>
        <p:txBody>
          <a:bodyPr vert="horz" wrap="square" lIns="0" tIns="11206" rIns="0" bIns="0" rtlCol="0">
            <a:spAutoFit/>
          </a:bodyPr>
          <a:lstStyle/>
          <a:p>
            <a:pPr marL="468406" indent="-457200">
              <a:spcBef>
                <a:spcPts val="88"/>
              </a:spcBef>
              <a:buFont typeface="Arial" panose="020B0604020202020204" pitchFamily="34" charset="0"/>
              <a:buChar char="•"/>
            </a:pPr>
            <a:r>
              <a:rPr sz="2400" spc="-4" dirty="0">
                <a:latin typeface="Arial"/>
                <a:cs typeface="Arial"/>
              </a:rPr>
              <a:t>Searching </a:t>
            </a:r>
            <a:r>
              <a:rPr sz="2400" dirty="0">
                <a:latin typeface="Arial"/>
                <a:cs typeface="Arial"/>
              </a:rPr>
              <a:t>time for </a:t>
            </a:r>
            <a:r>
              <a:rPr sz="2400" spc="-4" dirty="0">
                <a:latin typeface="Arial"/>
                <a:cs typeface="Arial"/>
              </a:rPr>
              <a:t>sequential search is</a:t>
            </a:r>
            <a:r>
              <a:rPr sz="2400" spc="-26" dirty="0">
                <a:latin typeface="Arial"/>
                <a:cs typeface="Arial"/>
              </a:rPr>
              <a:t> </a:t>
            </a:r>
            <a:r>
              <a:rPr sz="2400" dirty="0">
                <a:latin typeface="Arial"/>
                <a:cs typeface="Arial"/>
              </a:rPr>
              <a:t>O(n).</a:t>
            </a:r>
            <a:endParaRPr lang="en-MY" sz="2400" dirty="0">
              <a:latin typeface="Arial"/>
              <a:cs typeface="Arial"/>
            </a:endParaRPr>
          </a:p>
          <a:p>
            <a:pPr marL="468406" indent="-457200">
              <a:spcBef>
                <a:spcPts val="88"/>
              </a:spcBef>
              <a:buFont typeface="Arial" panose="020B0604020202020204" pitchFamily="34" charset="0"/>
              <a:buChar char="•"/>
            </a:pPr>
            <a:r>
              <a:rPr sz="2400" dirty="0">
                <a:latin typeface="Arial"/>
                <a:cs typeface="Arial"/>
              </a:rPr>
              <a:t>If the searched key is located at the end of the  list or the key is not found, then the loop will be repeated based on the number of element in the  list,</a:t>
            </a:r>
            <a:r>
              <a:rPr sz="2400" spc="-22" dirty="0">
                <a:latin typeface="Arial"/>
                <a:cs typeface="Arial"/>
              </a:rPr>
              <a:t> </a:t>
            </a:r>
            <a:r>
              <a:rPr sz="2400" dirty="0">
                <a:latin typeface="Arial"/>
                <a:cs typeface="Arial"/>
              </a:rPr>
              <a:t>O(n).</a:t>
            </a:r>
          </a:p>
          <a:p>
            <a:pPr marL="354106" marR="4483" indent="-342900">
              <a:spcBef>
                <a:spcPts val="596"/>
              </a:spcBef>
              <a:buFont typeface="Arial" panose="020B0604020202020204" pitchFamily="34" charset="0"/>
              <a:buChar char="•"/>
              <a:tabLst>
                <a:tab pos="1481496" algn="l"/>
              </a:tabLst>
            </a:pPr>
            <a:r>
              <a:rPr sz="2400" dirty="0">
                <a:latin typeface="Arial"/>
                <a:cs typeface="Arial"/>
              </a:rPr>
              <a:t>If the list can be found at index 0, then searching  time</a:t>
            </a:r>
            <a:r>
              <a:rPr sz="2400" spc="-4" dirty="0">
                <a:latin typeface="Arial"/>
                <a:cs typeface="Arial"/>
              </a:rPr>
              <a:t> </a:t>
            </a:r>
            <a:r>
              <a:rPr sz="2400" dirty="0">
                <a:latin typeface="Arial"/>
                <a:cs typeface="Arial"/>
              </a:rPr>
              <a:t>is,	O(1).</a:t>
            </a:r>
          </a:p>
        </p:txBody>
      </p:sp>
      <p:sp>
        <p:nvSpPr>
          <p:cNvPr id="17" name="Slide Number Placeholder 16">
            <a:extLst>
              <a:ext uri="{FF2B5EF4-FFF2-40B4-BE49-F238E27FC236}">
                <a16:creationId xmlns:a16="http://schemas.microsoft.com/office/drawing/2014/main" id="{88BD5156-8521-4D7D-90BA-61660E8D8D35}"/>
              </a:ext>
            </a:extLst>
          </p:cNvPr>
          <p:cNvSpPr>
            <a:spLocks noGrp="1"/>
          </p:cNvSpPr>
          <p:nvPr>
            <p:ph type="sldNum" sz="quarter" idx="12"/>
          </p:nvPr>
        </p:nvSpPr>
        <p:spPr/>
        <p:txBody>
          <a:bodyPr/>
          <a:lstStyle/>
          <a:p>
            <a:pPr>
              <a:defRPr/>
            </a:pPr>
            <a:fld id="{37EBA1A2-EDBC-49D2-A062-FB79F31448B5}" type="slidenum">
              <a:rPr lang="en-US" altLang="en-US" smtClean="0"/>
              <a:pPr>
                <a:defRPr/>
              </a:pPr>
              <a:t>13</a:t>
            </a:fld>
            <a:endParaRPr lang="en-US" altLang="en-US"/>
          </a:p>
        </p:txBody>
      </p:sp>
    </p:spTree>
    <p:extLst>
      <p:ext uri="{BB962C8B-B14F-4D97-AF65-F5344CB8AC3E}">
        <p14:creationId xmlns:p14="http://schemas.microsoft.com/office/powerpoint/2010/main" val="1524501860"/>
      </p:ext>
    </p:extLst>
  </p:cSld>
  <p:clrMapOvr>
    <a:masterClrMapping/>
  </p:clrMapOvr>
  <mc:AlternateContent xmlns:mc="http://schemas.openxmlformats.org/markup-compatibility/2006" xmlns:p14="http://schemas.microsoft.com/office/powerpoint/2010/main">
    <mc:Choice Requires="p14">
      <p:transition spd="slow" p14:dur="2000" advTm="33709"/>
    </mc:Choice>
    <mc:Fallback xmlns="">
      <p:transition spd="slow" advTm="3370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543175" y="259636"/>
            <a:ext cx="6219825" cy="996200"/>
          </a:xfrm>
          <a:prstGeom prst="rect">
            <a:avLst/>
          </a:prstGeom>
        </p:spPr>
        <p:txBody>
          <a:bodyPr vert="horz" wrap="square" lIns="0" tIns="11206" rIns="0" bIns="0" numCol="1" rtlCol="0" anchor="ctr" anchorCtr="0" compatLnSpc="1">
            <a:prstTxWarp prst="textNoShape">
              <a:avLst/>
            </a:prstTxWarp>
            <a:spAutoFit/>
          </a:bodyPr>
          <a:lstStyle/>
          <a:p>
            <a:pPr marL="11206" marR="4483">
              <a:lnSpc>
                <a:spcPct val="100000"/>
              </a:lnSpc>
              <a:spcBef>
                <a:spcPts val="88"/>
              </a:spcBef>
            </a:pPr>
            <a:r>
              <a:rPr sz="3200" b="1" spc="-4" dirty="0">
                <a:solidFill>
                  <a:srgbClr val="8A0000"/>
                </a:solidFill>
                <a:latin typeface="Britannic Bold" panose="020B0903060703020204" pitchFamily="34" charset="0"/>
              </a:rPr>
              <a:t>Improvement of Basic </a:t>
            </a:r>
            <a:r>
              <a:rPr sz="3200" b="1" spc="-9" dirty="0">
                <a:solidFill>
                  <a:srgbClr val="8A0000"/>
                </a:solidFill>
                <a:latin typeface="Britannic Bold" panose="020B0903060703020204" pitchFamily="34" charset="0"/>
              </a:rPr>
              <a:t>Search  </a:t>
            </a:r>
            <a:r>
              <a:rPr sz="3200" b="1" dirty="0">
                <a:solidFill>
                  <a:srgbClr val="8A0000"/>
                </a:solidFill>
                <a:latin typeface="Britannic Bold" panose="020B0903060703020204" pitchFamily="34" charset="0"/>
              </a:rPr>
              <a:t>Technique</a:t>
            </a:r>
            <a:endParaRPr sz="3200" dirty="0">
              <a:solidFill>
                <a:srgbClr val="8A0000"/>
              </a:solidFill>
              <a:latin typeface="Britannic Bold" panose="020B0903060703020204" pitchFamily="34" charset="0"/>
            </a:endParaRPr>
          </a:p>
        </p:txBody>
      </p:sp>
      <p:sp>
        <p:nvSpPr>
          <p:cNvPr id="14" name="object 14"/>
          <p:cNvSpPr/>
          <p:nvPr/>
        </p:nvSpPr>
        <p:spPr>
          <a:xfrm>
            <a:off x="537883" y="2994659"/>
            <a:ext cx="8068235" cy="865094"/>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FFFFFF"/>
          </a:solidFill>
        </p:spPr>
        <p:txBody>
          <a:bodyPr wrap="square" lIns="0" tIns="0" rIns="0" bIns="0" rtlCol="0"/>
          <a:lstStyle/>
          <a:p>
            <a:endParaRPr/>
          </a:p>
        </p:txBody>
      </p:sp>
      <p:sp>
        <p:nvSpPr>
          <p:cNvPr id="15" name="object 15"/>
          <p:cNvSpPr txBox="1"/>
          <p:nvPr/>
        </p:nvSpPr>
        <p:spPr>
          <a:xfrm>
            <a:off x="1062892" y="1766004"/>
            <a:ext cx="6827743" cy="3418991"/>
          </a:xfrm>
          <a:prstGeom prst="rect">
            <a:avLst/>
          </a:prstGeom>
        </p:spPr>
        <p:txBody>
          <a:bodyPr vert="horz" wrap="square" lIns="0" tIns="10646" rIns="0" bIns="0" rtlCol="0">
            <a:spAutoFit/>
          </a:bodyPr>
          <a:lstStyle/>
          <a:p>
            <a:pPr marL="575434" marR="437053" indent="-342900" algn="just">
              <a:spcBef>
                <a:spcPts val="84"/>
              </a:spcBef>
              <a:buFont typeface="Arial" panose="020B0604020202020204" pitchFamily="34" charset="0"/>
              <a:buChar char="•"/>
            </a:pPr>
            <a:r>
              <a:rPr sz="2294" spc="-4" dirty="0">
                <a:latin typeface="Arial"/>
                <a:cs typeface="Arial"/>
              </a:rPr>
              <a:t>The efficiency of basic search technique can be  improved by searching on a sorted</a:t>
            </a:r>
            <a:r>
              <a:rPr sz="2294" spc="71" dirty="0">
                <a:latin typeface="Arial"/>
                <a:cs typeface="Arial"/>
              </a:rPr>
              <a:t> </a:t>
            </a:r>
            <a:r>
              <a:rPr sz="2294" spc="-4" dirty="0">
                <a:latin typeface="Arial"/>
                <a:cs typeface="Arial"/>
              </a:rPr>
              <a:t>list.</a:t>
            </a:r>
            <a:endParaRPr sz="2294" dirty="0">
              <a:latin typeface="Arial"/>
              <a:cs typeface="Arial"/>
            </a:endParaRPr>
          </a:p>
          <a:p>
            <a:pPr marL="575434" marR="4483" indent="-342900" algn="just">
              <a:spcBef>
                <a:spcPts val="552"/>
              </a:spcBef>
              <a:buFont typeface="Arial" panose="020B0604020202020204" pitchFamily="34" charset="0"/>
              <a:buChar char="•"/>
            </a:pPr>
            <a:r>
              <a:rPr sz="2294" spc="-4" dirty="0">
                <a:latin typeface="Arial"/>
                <a:cs typeface="Arial"/>
              </a:rPr>
              <a:t>For searching on ascending list, the search key will  be compared one by one until the searched key is  found</a:t>
            </a:r>
            <a:r>
              <a:rPr lang="en-MY" sz="2294" spc="-4" dirty="0">
                <a:latin typeface="Arial"/>
                <a:cs typeface="Arial"/>
              </a:rPr>
              <a:t>, o</a:t>
            </a:r>
            <a:r>
              <a:rPr sz="2294" spc="-4" dirty="0">
                <a:latin typeface="Arial"/>
                <a:cs typeface="Arial"/>
              </a:rPr>
              <a:t>r</a:t>
            </a:r>
            <a:endParaRPr lang="en-MY" sz="2294" spc="-4" dirty="0">
              <a:latin typeface="Arial"/>
              <a:cs typeface="Arial"/>
            </a:endParaRPr>
          </a:p>
          <a:p>
            <a:pPr marL="1032634" marR="4483" lvl="1" indent="-342900" algn="just">
              <a:spcBef>
                <a:spcPts val="552"/>
              </a:spcBef>
              <a:buFont typeface="Arial" panose="020B0604020202020204" pitchFamily="34" charset="0"/>
              <a:buChar char="•"/>
            </a:pPr>
            <a:r>
              <a:rPr sz="2294" spc="-4" dirty="0">
                <a:latin typeface="Arial"/>
                <a:cs typeface="Arial"/>
              </a:rPr>
              <a:t>until the se</a:t>
            </a:r>
            <a:r>
              <a:rPr lang="en-MY" sz="2294" spc="-4" dirty="0" err="1">
                <a:latin typeface="Arial"/>
                <a:cs typeface="Arial"/>
              </a:rPr>
              <a:t>ar</a:t>
            </a:r>
            <a:r>
              <a:rPr sz="2294" spc="-4" dirty="0" err="1">
                <a:latin typeface="Arial"/>
                <a:cs typeface="Arial"/>
              </a:rPr>
              <a:t>ched</a:t>
            </a:r>
            <a:r>
              <a:rPr sz="2294" spc="-4" dirty="0">
                <a:latin typeface="Arial"/>
                <a:cs typeface="Arial"/>
              </a:rPr>
              <a:t> key value is smaller  than the item compared in the list. If this situation  happen the se</a:t>
            </a:r>
            <a:r>
              <a:rPr lang="en-MY" sz="2294" spc="-4" dirty="0">
                <a:latin typeface="Arial"/>
                <a:cs typeface="Arial"/>
              </a:rPr>
              <a:t>a</a:t>
            </a:r>
            <a:r>
              <a:rPr sz="2294" spc="-4" dirty="0" err="1">
                <a:latin typeface="Arial"/>
                <a:cs typeface="Arial"/>
              </a:rPr>
              <a:t>rching</a:t>
            </a:r>
            <a:r>
              <a:rPr sz="2294" spc="-4" dirty="0">
                <a:latin typeface="Arial"/>
                <a:cs typeface="Arial"/>
              </a:rPr>
              <a:t> process</a:t>
            </a:r>
            <a:r>
              <a:rPr sz="2294" spc="71" dirty="0">
                <a:latin typeface="Arial"/>
                <a:cs typeface="Arial"/>
              </a:rPr>
              <a:t> </a:t>
            </a:r>
            <a:r>
              <a:rPr sz="2294" spc="-4" dirty="0">
                <a:latin typeface="Arial"/>
                <a:cs typeface="Arial"/>
              </a:rPr>
              <a:t>stopped.</a:t>
            </a:r>
            <a:endParaRPr sz="2294" dirty="0">
              <a:latin typeface="Arial"/>
              <a:cs typeface="Arial"/>
            </a:endParaRPr>
          </a:p>
          <a:p>
            <a:pPr marL="925606" lvl="2" algn="just">
              <a:spcBef>
                <a:spcPts val="552"/>
              </a:spcBef>
            </a:pPr>
            <a:r>
              <a:rPr sz="2294" spc="-4" dirty="0">
                <a:latin typeface="Arial"/>
                <a:cs typeface="Arial"/>
              </a:rPr>
              <a:t>=&gt; This will minimize the searching</a:t>
            </a:r>
            <a:r>
              <a:rPr sz="2294" spc="44" dirty="0">
                <a:latin typeface="Arial"/>
                <a:cs typeface="Arial"/>
              </a:rPr>
              <a:t> </a:t>
            </a:r>
            <a:r>
              <a:rPr sz="2294" spc="-4" dirty="0">
                <a:latin typeface="Arial"/>
                <a:cs typeface="Arial"/>
              </a:rPr>
              <a:t>process.</a:t>
            </a:r>
            <a:endParaRPr sz="2294" dirty="0">
              <a:latin typeface="Arial"/>
              <a:cs typeface="Arial"/>
            </a:endParaRPr>
          </a:p>
        </p:txBody>
      </p:sp>
      <p:sp>
        <p:nvSpPr>
          <p:cNvPr id="17" name="Slide Number Placeholder 16">
            <a:extLst>
              <a:ext uri="{FF2B5EF4-FFF2-40B4-BE49-F238E27FC236}">
                <a16:creationId xmlns:a16="http://schemas.microsoft.com/office/drawing/2014/main" id="{F13EE68F-2AB9-4AF6-B48B-803856B3EF33}"/>
              </a:ext>
            </a:extLst>
          </p:cNvPr>
          <p:cNvSpPr>
            <a:spLocks noGrp="1"/>
          </p:cNvSpPr>
          <p:nvPr>
            <p:ph type="sldNum" sz="quarter" idx="12"/>
          </p:nvPr>
        </p:nvSpPr>
        <p:spPr/>
        <p:txBody>
          <a:bodyPr/>
          <a:lstStyle/>
          <a:p>
            <a:pPr>
              <a:defRPr/>
            </a:pPr>
            <a:fld id="{37EBA1A2-EDBC-49D2-A062-FB79F31448B5}" type="slidenum">
              <a:rPr lang="en-US" altLang="en-US" smtClean="0"/>
              <a:pPr>
                <a:defRPr/>
              </a:pPr>
              <a:t>14</a:t>
            </a:fld>
            <a:endParaRPr lang="en-US" altLang="en-US"/>
          </a:p>
        </p:txBody>
      </p:sp>
    </p:spTree>
    <p:extLst>
      <p:ext uri="{BB962C8B-B14F-4D97-AF65-F5344CB8AC3E}">
        <p14:creationId xmlns:p14="http://schemas.microsoft.com/office/powerpoint/2010/main" val="667375233"/>
      </p:ext>
    </p:extLst>
  </p:cSld>
  <p:clrMapOvr>
    <a:masterClrMapping/>
  </p:clrMapOvr>
  <mc:AlternateContent xmlns:mc="http://schemas.openxmlformats.org/markup-compatibility/2006" xmlns:p14="http://schemas.microsoft.com/office/powerpoint/2010/main">
    <mc:Choice Requires="p14">
      <p:transition spd="slow" p14:dur="2000" advTm="34695"/>
    </mc:Choice>
    <mc:Fallback xmlns="">
      <p:transition spd="slow" advTm="3469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29192" y="1823309"/>
            <a:ext cx="7017684" cy="328332"/>
            <a:chOff x="900683" y="2043683"/>
            <a:chExt cx="7953375" cy="372110"/>
          </a:xfrm>
        </p:grpSpPr>
        <p:sp>
          <p:nvSpPr>
            <p:cNvPr id="4" name="object 4"/>
            <p:cNvSpPr/>
            <p:nvPr/>
          </p:nvSpPr>
          <p:spPr>
            <a:xfrm>
              <a:off x="914399" y="2057400"/>
              <a:ext cx="7924800" cy="358140"/>
            </a:xfrm>
            <a:custGeom>
              <a:avLst/>
              <a:gdLst/>
              <a:ahLst/>
              <a:cxnLst/>
              <a:rect l="l" t="t" r="r" b="b"/>
              <a:pathLst>
                <a:path w="7924800" h="358139">
                  <a:moveTo>
                    <a:pt x="7924800" y="358139"/>
                  </a:moveTo>
                  <a:lnTo>
                    <a:pt x="7924800" y="0"/>
                  </a:lnTo>
                  <a:lnTo>
                    <a:pt x="0" y="0"/>
                  </a:lnTo>
                  <a:lnTo>
                    <a:pt x="0" y="358139"/>
                  </a:lnTo>
                  <a:lnTo>
                    <a:pt x="7924800" y="358139"/>
                  </a:lnTo>
                  <a:close/>
                </a:path>
              </a:pathLst>
            </a:custGeom>
            <a:solidFill>
              <a:srgbClr val="7E9CE8"/>
            </a:solidFill>
          </p:spPr>
          <p:txBody>
            <a:bodyPr wrap="square" lIns="0" tIns="0" rIns="0" bIns="0" rtlCol="0"/>
            <a:lstStyle/>
            <a:p>
              <a:endParaRPr/>
            </a:p>
          </p:txBody>
        </p:sp>
        <p:sp>
          <p:nvSpPr>
            <p:cNvPr id="5" name="object 5"/>
            <p:cNvSpPr/>
            <p:nvPr/>
          </p:nvSpPr>
          <p:spPr>
            <a:xfrm>
              <a:off x="900683" y="2043683"/>
              <a:ext cx="7953375" cy="372110"/>
            </a:xfrm>
            <a:custGeom>
              <a:avLst/>
              <a:gdLst/>
              <a:ahLst/>
              <a:cxnLst/>
              <a:rect l="l" t="t" r="r" b="b"/>
              <a:pathLst>
                <a:path w="7953375" h="372110">
                  <a:moveTo>
                    <a:pt x="7952994" y="371856"/>
                  </a:moveTo>
                  <a:lnTo>
                    <a:pt x="7952994" y="0"/>
                  </a:lnTo>
                  <a:lnTo>
                    <a:pt x="0" y="0"/>
                  </a:lnTo>
                  <a:lnTo>
                    <a:pt x="0" y="371856"/>
                  </a:lnTo>
                  <a:lnTo>
                    <a:pt x="13715" y="371856"/>
                  </a:lnTo>
                  <a:lnTo>
                    <a:pt x="13715" y="28194"/>
                  </a:lnTo>
                  <a:lnTo>
                    <a:pt x="28193" y="13716"/>
                  </a:lnTo>
                  <a:lnTo>
                    <a:pt x="28193" y="28194"/>
                  </a:lnTo>
                  <a:lnTo>
                    <a:pt x="7924800" y="28194"/>
                  </a:lnTo>
                  <a:lnTo>
                    <a:pt x="7924800" y="13716"/>
                  </a:lnTo>
                  <a:lnTo>
                    <a:pt x="7938515" y="28194"/>
                  </a:lnTo>
                  <a:lnTo>
                    <a:pt x="7938515" y="371856"/>
                  </a:lnTo>
                  <a:lnTo>
                    <a:pt x="7952994" y="371856"/>
                  </a:lnTo>
                  <a:close/>
                </a:path>
                <a:path w="7953375" h="372110">
                  <a:moveTo>
                    <a:pt x="28193" y="28194"/>
                  </a:moveTo>
                  <a:lnTo>
                    <a:pt x="28193" y="13716"/>
                  </a:lnTo>
                  <a:lnTo>
                    <a:pt x="13715" y="28194"/>
                  </a:lnTo>
                  <a:lnTo>
                    <a:pt x="28193" y="28194"/>
                  </a:lnTo>
                  <a:close/>
                </a:path>
                <a:path w="7953375" h="372110">
                  <a:moveTo>
                    <a:pt x="28193" y="371856"/>
                  </a:moveTo>
                  <a:lnTo>
                    <a:pt x="28193" y="28194"/>
                  </a:lnTo>
                  <a:lnTo>
                    <a:pt x="13715" y="28194"/>
                  </a:lnTo>
                  <a:lnTo>
                    <a:pt x="13715" y="371856"/>
                  </a:lnTo>
                  <a:lnTo>
                    <a:pt x="28193" y="371856"/>
                  </a:lnTo>
                  <a:close/>
                </a:path>
                <a:path w="7953375" h="372110">
                  <a:moveTo>
                    <a:pt x="7938515" y="28194"/>
                  </a:moveTo>
                  <a:lnTo>
                    <a:pt x="7924800" y="13716"/>
                  </a:lnTo>
                  <a:lnTo>
                    <a:pt x="7924800" y="28194"/>
                  </a:lnTo>
                  <a:lnTo>
                    <a:pt x="7938515" y="28194"/>
                  </a:lnTo>
                  <a:close/>
                </a:path>
                <a:path w="7953375" h="372110">
                  <a:moveTo>
                    <a:pt x="7938515" y="371856"/>
                  </a:moveTo>
                  <a:lnTo>
                    <a:pt x="7938515" y="28194"/>
                  </a:lnTo>
                  <a:lnTo>
                    <a:pt x="7924800" y="28194"/>
                  </a:lnTo>
                  <a:lnTo>
                    <a:pt x="7924800" y="371856"/>
                  </a:lnTo>
                  <a:lnTo>
                    <a:pt x="7938515" y="371856"/>
                  </a:lnTo>
                  <a:close/>
                </a:path>
              </a:pathLst>
            </a:custGeom>
            <a:solidFill>
              <a:srgbClr val="000099"/>
            </a:solidFill>
          </p:spPr>
          <p:txBody>
            <a:bodyPr wrap="square" lIns="0" tIns="0" rIns="0" bIns="0" rtlCol="0"/>
            <a:lstStyle/>
            <a:p>
              <a:endParaRPr/>
            </a:p>
          </p:txBody>
        </p:sp>
      </p:grpSp>
      <p:sp>
        <p:nvSpPr>
          <p:cNvPr id="16" name="object 16"/>
          <p:cNvSpPr txBox="1">
            <a:spLocks noGrp="1"/>
          </p:cNvSpPr>
          <p:nvPr>
            <p:ph type="title" idx="4294967295"/>
          </p:nvPr>
        </p:nvSpPr>
        <p:spPr>
          <a:xfrm>
            <a:off x="2467535" y="456353"/>
            <a:ext cx="6533590" cy="503758"/>
          </a:xfrm>
          <a:prstGeom prst="rect">
            <a:avLst/>
          </a:prstGeom>
        </p:spPr>
        <p:txBody>
          <a:bodyPr vert="horz" wrap="square" lIns="0" tIns="11206" rIns="0" bIns="0" numCol="1" rtlCol="0" anchor="ctr" anchorCtr="0" compatLnSpc="1">
            <a:prstTxWarp prst="textNoShape">
              <a:avLst/>
            </a:prstTxWarp>
            <a:spAutoFit/>
          </a:bodyPr>
          <a:lstStyle/>
          <a:p>
            <a:pPr>
              <a:lnSpc>
                <a:spcPct val="100000"/>
              </a:lnSpc>
              <a:spcBef>
                <a:spcPts val="88"/>
              </a:spcBef>
            </a:pPr>
            <a:r>
              <a:rPr sz="3200" spc="-4" dirty="0">
                <a:solidFill>
                  <a:srgbClr val="8A0000"/>
                </a:solidFill>
                <a:latin typeface="Britannic Bold" panose="020B0903060703020204" pitchFamily="34" charset="0"/>
              </a:rPr>
              <a:t>Sequential Search on</a:t>
            </a:r>
            <a:r>
              <a:rPr sz="3200" spc="71" dirty="0">
                <a:solidFill>
                  <a:srgbClr val="8A0000"/>
                </a:solidFill>
                <a:latin typeface="Britannic Bold" panose="020B0903060703020204" pitchFamily="34" charset="0"/>
              </a:rPr>
              <a:t> </a:t>
            </a:r>
            <a:r>
              <a:rPr sz="3200" spc="-4" dirty="0">
                <a:solidFill>
                  <a:srgbClr val="8A0000"/>
                </a:solidFill>
                <a:latin typeface="Britannic Bold" panose="020B0903060703020204" pitchFamily="34" charset="0"/>
              </a:rPr>
              <a:t>Sorted</a:t>
            </a:r>
            <a:r>
              <a:rPr lang="en-MY" sz="3200" spc="-4" dirty="0">
                <a:solidFill>
                  <a:srgbClr val="8A0000"/>
                </a:solidFill>
                <a:latin typeface="Britannic Bold" panose="020B0903060703020204" pitchFamily="34" charset="0"/>
              </a:rPr>
              <a:t> </a:t>
            </a:r>
            <a:r>
              <a:rPr sz="3200" spc="-4" dirty="0">
                <a:solidFill>
                  <a:srgbClr val="8A0000"/>
                </a:solidFill>
                <a:latin typeface="Britannic Bold" panose="020B0903060703020204" pitchFamily="34" charset="0"/>
              </a:rPr>
              <a:t>Data</a:t>
            </a:r>
          </a:p>
        </p:txBody>
      </p:sp>
      <p:sp>
        <p:nvSpPr>
          <p:cNvPr id="17" name="object 17"/>
          <p:cNvSpPr txBox="1"/>
          <p:nvPr/>
        </p:nvSpPr>
        <p:spPr>
          <a:xfrm>
            <a:off x="1010770" y="1784649"/>
            <a:ext cx="4361890" cy="255678"/>
          </a:xfrm>
          <a:prstGeom prst="rect">
            <a:avLst/>
          </a:prstGeom>
        </p:spPr>
        <p:txBody>
          <a:bodyPr vert="horz" wrap="square" lIns="0" tIns="11206" rIns="0" bIns="0" rtlCol="0">
            <a:spAutoFit/>
          </a:bodyPr>
          <a:lstStyle/>
          <a:p>
            <a:pPr marL="11206">
              <a:spcBef>
                <a:spcPts val="88"/>
              </a:spcBef>
            </a:pPr>
            <a:r>
              <a:rPr sz="1588" b="1" spc="-4" dirty="0">
                <a:latin typeface="Courier New"/>
                <a:cs typeface="Courier New"/>
              </a:rPr>
              <a:t>int SortedSeqSearch( int</a:t>
            </a:r>
            <a:r>
              <a:rPr sz="1588" b="1" spc="-101" dirty="0">
                <a:latin typeface="Courier New"/>
                <a:cs typeface="Courier New"/>
              </a:rPr>
              <a:t> </a:t>
            </a:r>
            <a:r>
              <a:rPr sz="1588" b="1" spc="-9" dirty="0">
                <a:latin typeface="Courier New"/>
                <a:cs typeface="Courier New"/>
              </a:rPr>
              <a:t>search_key,</a:t>
            </a:r>
            <a:endParaRPr sz="1588">
              <a:latin typeface="Courier New"/>
              <a:cs typeface="Courier New"/>
            </a:endParaRPr>
          </a:p>
        </p:txBody>
      </p:sp>
      <p:grpSp>
        <p:nvGrpSpPr>
          <p:cNvPr id="18" name="object 18"/>
          <p:cNvGrpSpPr/>
          <p:nvPr/>
        </p:nvGrpSpPr>
        <p:grpSpPr>
          <a:xfrm>
            <a:off x="929191" y="2130686"/>
            <a:ext cx="7017684" cy="865094"/>
            <a:chOff x="900683" y="2414777"/>
            <a:chExt cx="7953375" cy="980440"/>
          </a:xfrm>
        </p:grpSpPr>
        <p:sp>
          <p:nvSpPr>
            <p:cNvPr id="19" name="object 19"/>
            <p:cNvSpPr/>
            <p:nvPr/>
          </p:nvSpPr>
          <p:spPr>
            <a:xfrm>
              <a:off x="914399" y="2414777"/>
              <a:ext cx="7924800" cy="980440"/>
            </a:xfrm>
            <a:custGeom>
              <a:avLst/>
              <a:gdLst/>
              <a:ahLst/>
              <a:cxnLst/>
              <a:rect l="l" t="t" r="r" b="b"/>
              <a:pathLst>
                <a:path w="7924800" h="980439">
                  <a:moveTo>
                    <a:pt x="7924800" y="979931"/>
                  </a:moveTo>
                  <a:lnTo>
                    <a:pt x="7924800" y="0"/>
                  </a:lnTo>
                  <a:lnTo>
                    <a:pt x="0" y="0"/>
                  </a:lnTo>
                  <a:lnTo>
                    <a:pt x="0" y="979931"/>
                  </a:lnTo>
                  <a:lnTo>
                    <a:pt x="7924800" y="979931"/>
                  </a:lnTo>
                  <a:close/>
                </a:path>
              </a:pathLst>
            </a:custGeom>
            <a:solidFill>
              <a:srgbClr val="7E9CE8"/>
            </a:solidFill>
          </p:spPr>
          <p:txBody>
            <a:bodyPr wrap="square" lIns="0" tIns="0" rIns="0" bIns="0" rtlCol="0"/>
            <a:lstStyle/>
            <a:p>
              <a:endParaRPr/>
            </a:p>
          </p:txBody>
        </p:sp>
        <p:sp>
          <p:nvSpPr>
            <p:cNvPr id="20" name="object 20"/>
            <p:cNvSpPr/>
            <p:nvPr/>
          </p:nvSpPr>
          <p:spPr>
            <a:xfrm>
              <a:off x="900684" y="2415539"/>
              <a:ext cx="7953375" cy="979169"/>
            </a:xfrm>
            <a:custGeom>
              <a:avLst/>
              <a:gdLst/>
              <a:ahLst/>
              <a:cxnLst/>
              <a:rect l="l" t="t" r="r" b="b"/>
              <a:pathLst>
                <a:path w="7953375" h="979170">
                  <a:moveTo>
                    <a:pt x="28194" y="12"/>
                  </a:moveTo>
                  <a:lnTo>
                    <a:pt x="0" y="12"/>
                  </a:lnTo>
                  <a:lnTo>
                    <a:pt x="0" y="979170"/>
                  </a:lnTo>
                  <a:lnTo>
                    <a:pt x="28194" y="979170"/>
                  </a:lnTo>
                  <a:lnTo>
                    <a:pt x="28194" y="12"/>
                  </a:lnTo>
                  <a:close/>
                </a:path>
                <a:path w="7953375" h="979170">
                  <a:moveTo>
                    <a:pt x="7952994" y="0"/>
                  </a:moveTo>
                  <a:lnTo>
                    <a:pt x="7924800" y="0"/>
                  </a:lnTo>
                  <a:lnTo>
                    <a:pt x="7924800" y="979170"/>
                  </a:lnTo>
                  <a:lnTo>
                    <a:pt x="7952994" y="979170"/>
                  </a:lnTo>
                  <a:lnTo>
                    <a:pt x="7952994" y="0"/>
                  </a:lnTo>
                  <a:close/>
                </a:path>
              </a:pathLst>
            </a:custGeom>
            <a:solidFill>
              <a:srgbClr val="000099"/>
            </a:solidFill>
          </p:spPr>
          <p:txBody>
            <a:bodyPr wrap="square" lIns="0" tIns="0" rIns="0" bIns="0" rtlCol="0"/>
            <a:lstStyle/>
            <a:p>
              <a:endParaRPr/>
            </a:p>
          </p:txBody>
        </p:sp>
      </p:grpSp>
      <p:sp>
        <p:nvSpPr>
          <p:cNvPr id="21" name="object 21"/>
          <p:cNvSpPr txBox="1"/>
          <p:nvPr/>
        </p:nvSpPr>
        <p:spPr>
          <a:xfrm>
            <a:off x="5589293" y="1784649"/>
            <a:ext cx="2071407" cy="453872"/>
          </a:xfrm>
          <a:prstGeom prst="rect">
            <a:avLst/>
          </a:prstGeom>
        </p:spPr>
        <p:txBody>
          <a:bodyPr vert="horz" wrap="square" lIns="0" tIns="11206" rIns="0" bIns="0" rtlCol="0">
            <a:spAutoFit/>
          </a:bodyPr>
          <a:lstStyle/>
          <a:p>
            <a:pPr marL="11206">
              <a:lnSpc>
                <a:spcPts val="1716"/>
              </a:lnSpc>
              <a:spcBef>
                <a:spcPts val="88"/>
              </a:spcBef>
            </a:pPr>
            <a:r>
              <a:rPr sz="1588" b="1" spc="-4" dirty="0">
                <a:latin typeface="Courier New"/>
                <a:cs typeface="Courier New"/>
              </a:rPr>
              <a:t>int array[</a:t>
            </a:r>
            <a:r>
              <a:rPr sz="1588" b="1" spc="-75" dirty="0">
                <a:latin typeface="Courier New"/>
                <a:cs typeface="Courier New"/>
              </a:rPr>
              <a:t> </a:t>
            </a:r>
            <a:r>
              <a:rPr sz="1588" b="1" spc="-9" dirty="0">
                <a:latin typeface="Courier New"/>
                <a:cs typeface="Courier New"/>
              </a:rPr>
              <a:t>],</a:t>
            </a:r>
            <a:endParaRPr sz="1588">
              <a:latin typeface="Courier New"/>
              <a:cs typeface="Courier New"/>
            </a:endParaRPr>
          </a:p>
          <a:p>
            <a:pPr marL="251025">
              <a:lnSpc>
                <a:spcPts val="1716"/>
              </a:lnSpc>
            </a:pPr>
            <a:r>
              <a:rPr sz="1588" b="1" spc="-4" dirty="0">
                <a:latin typeface="Courier New"/>
                <a:cs typeface="Courier New"/>
              </a:rPr>
              <a:t>int</a:t>
            </a:r>
            <a:r>
              <a:rPr sz="1588" b="1" spc="-62" dirty="0">
                <a:latin typeface="Courier New"/>
                <a:cs typeface="Courier New"/>
              </a:rPr>
              <a:t> </a:t>
            </a:r>
            <a:r>
              <a:rPr sz="1588" b="1" spc="-9" dirty="0">
                <a:latin typeface="Courier New"/>
                <a:cs typeface="Courier New"/>
              </a:rPr>
              <a:t>array_size)</a:t>
            </a:r>
            <a:endParaRPr sz="1588">
              <a:latin typeface="Courier New"/>
              <a:cs typeface="Courier New"/>
            </a:endParaRPr>
          </a:p>
        </p:txBody>
      </p:sp>
      <p:grpSp>
        <p:nvGrpSpPr>
          <p:cNvPr id="22" name="object 22"/>
          <p:cNvGrpSpPr/>
          <p:nvPr/>
        </p:nvGrpSpPr>
        <p:grpSpPr>
          <a:xfrm>
            <a:off x="537883" y="2994659"/>
            <a:ext cx="8068235" cy="2593041"/>
            <a:chOff x="457200" y="3393947"/>
            <a:chExt cx="9144000" cy="2938780"/>
          </a:xfrm>
        </p:grpSpPr>
        <p:sp>
          <p:nvSpPr>
            <p:cNvPr id="23" name="object 23"/>
            <p:cNvSpPr/>
            <p:nvPr/>
          </p:nvSpPr>
          <p:spPr>
            <a:xfrm>
              <a:off x="457200" y="3393947"/>
              <a:ext cx="9144000" cy="980440"/>
            </a:xfrm>
            <a:custGeom>
              <a:avLst/>
              <a:gdLst/>
              <a:ahLst/>
              <a:cxnLst/>
              <a:rect l="l" t="t" r="r" b="b"/>
              <a:pathLst>
                <a:path w="9144000" h="980439">
                  <a:moveTo>
                    <a:pt x="457200" y="0"/>
                  </a:moveTo>
                  <a:lnTo>
                    <a:pt x="0" y="0"/>
                  </a:lnTo>
                  <a:lnTo>
                    <a:pt x="0" y="979932"/>
                  </a:lnTo>
                  <a:lnTo>
                    <a:pt x="457200" y="979932"/>
                  </a:lnTo>
                  <a:lnTo>
                    <a:pt x="457200" y="0"/>
                  </a:lnTo>
                  <a:close/>
                </a:path>
                <a:path w="9144000" h="980439">
                  <a:moveTo>
                    <a:pt x="9144000" y="0"/>
                  </a:moveTo>
                  <a:lnTo>
                    <a:pt x="8382000" y="0"/>
                  </a:lnTo>
                  <a:lnTo>
                    <a:pt x="8382000" y="979932"/>
                  </a:lnTo>
                  <a:lnTo>
                    <a:pt x="9144000" y="979932"/>
                  </a:lnTo>
                  <a:lnTo>
                    <a:pt x="9144000" y="0"/>
                  </a:lnTo>
                  <a:close/>
                </a:path>
              </a:pathLst>
            </a:custGeom>
            <a:solidFill>
              <a:srgbClr val="FFFFFF"/>
            </a:solidFill>
          </p:spPr>
          <p:txBody>
            <a:bodyPr wrap="square" lIns="0" tIns="0" rIns="0" bIns="0" rtlCol="0"/>
            <a:lstStyle/>
            <a:p>
              <a:endParaRPr/>
            </a:p>
          </p:txBody>
        </p:sp>
        <p:sp>
          <p:nvSpPr>
            <p:cNvPr id="24" name="object 24"/>
            <p:cNvSpPr/>
            <p:nvPr/>
          </p:nvSpPr>
          <p:spPr>
            <a:xfrm>
              <a:off x="914400" y="3393947"/>
              <a:ext cx="7924800" cy="980440"/>
            </a:xfrm>
            <a:custGeom>
              <a:avLst/>
              <a:gdLst/>
              <a:ahLst/>
              <a:cxnLst/>
              <a:rect l="l" t="t" r="r" b="b"/>
              <a:pathLst>
                <a:path w="7924800" h="980439">
                  <a:moveTo>
                    <a:pt x="7924800" y="979931"/>
                  </a:moveTo>
                  <a:lnTo>
                    <a:pt x="7924800" y="0"/>
                  </a:lnTo>
                  <a:lnTo>
                    <a:pt x="0" y="0"/>
                  </a:lnTo>
                  <a:lnTo>
                    <a:pt x="0" y="979932"/>
                  </a:lnTo>
                  <a:lnTo>
                    <a:pt x="7924800" y="979931"/>
                  </a:lnTo>
                  <a:close/>
                </a:path>
              </a:pathLst>
            </a:custGeom>
            <a:solidFill>
              <a:srgbClr val="7E9CE8"/>
            </a:solidFill>
          </p:spPr>
          <p:txBody>
            <a:bodyPr wrap="square" lIns="0" tIns="0" rIns="0" bIns="0" rtlCol="0"/>
            <a:lstStyle/>
            <a:p>
              <a:endParaRPr/>
            </a:p>
          </p:txBody>
        </p:sp>
        <p:sp>
          <p:nvSpPr>
            <p:cNvPr id="25" name="object 25"/>
            <p:cNvSpPr/>
            <p:nvPr/>
          </p:nvSpPr>
          <p:spPr>
            <a:xfrm>
              <a:off x="900684" y="3394709"/>
              <a:ext cx="7953375" cy="979169"/>
            </a:xfrm>
            <a:custGeom>
              <a:avLst/>
              <a:gdLst/>
              <a:ahLst/>
              <a:cxnLst/>
              <a:rect l="l" t="t" r="r" b="b"/>
              <a:pathLst>
                <a:path w="7953375" h="979170">
                  <a:moveTo>
                    <a:pt x="28194" y="0"/>
                  </a:moveTo>
                  <a:lnTo>
                    <a:pt x="0" y="0"/>
                  </a:lnTo>
                  <a:lnTo>
                    <a:pt x="0" y="979170"/>
                  </a:lnTo>
                  <a:lnTo>
                    <a:pt x="28194" y="979170"/>
                  </a:lnTo>
                  <a:lnTo>
                    <a:pt x="28194" y="0"/>
                  </a:lnTo>
                  <a:close/>
                </a:path>
                <a:path w="7953375" h="979170">
                  <a:moveTo>
                    <a:pt x="7952994" y="0"/>
                  </a:moveTo>
                  <a:lnTo>
                    <a:pt x="7924800" y="0"/>
                  </a:lnTo>
                  <a:lnTo>
                    <a:pt x="7924800" y="979170"/>
                  </a:lnTo>
                  <a:lnTo>
                    <a:pt x="7952994" y="979170"/>
                  </a:lnTo>
                  <a:lnTo>
                    <a:pt x="7952994" y="0"/>
                  </a:lnTo>
                  <a:close/>
                </a:path>
              </a:pathLst>
            </a:custGeom>
            <a:solidFill>
              <a:srgbClr val="000099"/>
            </a:solidFill>
          </p:spPr>
          <p:txBody>
            <a:bodyPr wrap="square" lIns="0" tIns="0" rIns="0" bIns="0" rtlCol="0"/>
            <a:lstStyle/>
            <a:p>
              <a:endParaRPr/>
            </a:p>
          </p:txBody>
        </p:sp>
        <p:sp>
          <p:nvSpPr>
            <p:cNvPr id="26" name="object 26"/>
            <p:cNvSpPr/>
            <p:nvPr/>
          </p:nvSpPr>
          <p:spPr>
            <a:xfrm>
              <a:off x="914400" y="4373117"/>
              <a:ext cx="7924800" cy="980440"/>
            </a:xfrm>
            <a:custGeom>
              <a:avLst/>
              <a:gdLst/>
              <a:ahLst/>
              <a:cxnLst/>
              <a:rect l="l" t="t" r="r" b="b"/>
              <a:pathLst>
                <a:path w="7924800" h="980439">
                  <a:moveTo>
                    <a:pt x="7924800" y="979932"/>
                  </a:moveTo>
                  <a:lnTo>
                    <a:pt x="7924800" y="0"/>
                  </a:lnTo>
                  <a:lnTo>
                    <a:pt x="0" y="0"/>
                  </a:lnTo>
                  <a:lnTo>
                    <a:pt x="0" y="979932"/>
                  </a:lnTo>
                  <a:lnTo>
                    <a:pt x="7924800" y="979932"/>
                  </a:lnTo>
                  <a:close/>
                </a:path>
              </a:pathLst>
            </a:custGeom>
            <a:solidFill>
              <a:srgbClr val="7E9CE8"/>
            </a:solidFill>
          </p:spPr>
          <p:txBody>
            <a:bodyPr wrap="square" lIns="0" tIns="0" rIns="0" bIns="0" rtlCol="0"/>
            <a:lstStyle/>
            <a:p>
              <a:endParaRPr/>
            </a:p>
          </p:txBody>
        </p:sp>
        <p:sp>
          <p:nvSpPr>
            <p:cNvPr id="27" name="object 27"/>
            <p:cNvSpPr/>
            <p:nvPr/>
          </p:nvSpPr>
          <p:spPr>
            <a:xfrm>
              <a:off x="900684" y="4373879"/>
              <a:ext cx="7953375" cy="979169"/>
            </a:xfrm>
            <a:custGeom>
              <a:avLst/>
              <a:gdLst/>
              <a:ahLst/>
              <a:cxnLst/>
              <a:rect l="l" t="t" r="r" b="b"/>
              <a:pathLst>
                <a:path w="7953375" h="979170">
                  <a:moveTo>
                    <a:pt x="28194" y="0"/>
                  </a:moveTo>
                  <a:lnTo>
                    <a:pt x="0" y="0"/>
                  </a:lnTo>
                  <a:lnTo>
                    <a:pt x="0" y="979170"/>
                  </a:lnTo>
                  <a:lnTo>
                    <a:pt x="28194" y="979170"/>
                  </a:lnTo>
                  <a:lnTo>
                    <a:pt x="28194" y="0"/>
                  </a:lnTo>
                  <a:close/>
                </a:path>
                <a:path w="7953375" h="979170">
                  <a:moveTo>
                    <a:pt x="7952994" y="0"/>
                  </a:moveTo>
                  <a:lnTo>
                    <a:pt x="7924800" y="0"/>
                  </a:lnTo>
                  <a:lnTo>
                    <a:pt x="7924800" y="979170"/>
                  </a:lnTo>
                  <a:lnTo>
                    <a:pt x="7952994" y="979170"/>
                  </a:lnTo>
                  <a:lnTo>
                    <a:pt x="7952994" y="0"/>
                  </a:lnTo>
                  <a:close/>
                </a:path>
              </a:pathLst>
            </a:custGeom>
            <a:solidFill>
              <a:srgbClr val="000099"/>
            </a:solidFill>
          </p:spPr>
          <p:txBody>
            <a:bodyPr wrap="square" lIns="0" tIns="0" rIns="0" bIns="0" rtlCol="0"/>
            <a:lstStyle/>
            <a:p>
              <a:endParaRPr/>
            </a:p>
          </p:txBody>
        </p:sp>
        <p:sp>
          <p:nvSpPr>
            <p:cNvPr id="28" name="object 28"/>
            <p:cNvSpPr/>
            <p:nvPr/>
          </p:nvSpPr>
          <p:spPr>
            <a:xfrm>
              <a:off x="457200" y="5352287"/>
              <a:ext cx="9144000" cy="980440"/>
            </a:xfrm>
            <a:custGeom>
              <a:avLst/>
              <a:gdLst/>
              <a:ahLst/>
              <a:cxnLst/>
              <a:rect l="l" t="t" r="r" b="b"/>
              <a:pathLst>
                <a:path w="9144000" h="980439">
                  <a:moveTo>
                    <a:pt x="457200" y="0"/>
                  </a:moveTo>
                  <a:lnTo>
                    <a:pt x="0" y="0"/>
                  </a:lnTo>
                  <a:lnTo>
                    <a:pt x="0" y="979944"/>
                  </a:lnTo>
                  <a:lnTo>
                    <a:pt x="457200" y="979944"/>
                  </a:lnTo>
                  <a:lnTo>
                    <a:pt x="457200" y="0"/>
                  </a:lnTo>
                  <a:close/>
                </a:path>
                <a:path w="9144000" h="980439">
                  <a:moveTo>
                    <a:pt x="9144000" y="0"/>
                  </a:moveTo>
                  <a:lnTo>
                    <a:pt x="8382000" y="0"/>
                  </a:lnTo>
                  <a:lnTo>
                    <a:pt x="8382000" y="979944"/>
                  </a:lnTo>
                  <a:lnTo>
                    <a:pt x="9144000" y="979944"/>
                  </a:lnTo>
                  <a:lnTo>
                    <a:pt x="9144000" y="0"/>
                  </a:lnTo>
                  <a:close/>
                </a:path>
              </a:pathLst>
            </a:custGeom>
            <a:solidFill>
              <a:srgbClr val="FFFFFF"/>
            </a:solidFill>
          </p:spPr>
          <p:txBody>
            <a:bodyPr wrap="square" lIns="0" tIns="0" rIns="0" bIns="0" rtlCol="0"/>
            <a:lstStyle/>
            <a:p>
              <a:endParaRPr/>
            </a:p>
          </p:txBody>
        </p:sp>
        <p:sp>
          <p:nvSpPr>
            <p:cNvPr id="29" name="object 29"/>
            <p:cNvSpPr/>
            <p:nvPr/>
          </p:nvSpPr>
          <p:spPr>
            <a:xfrm>
              <a:off x="914400" y="5352287"/>
              <a:ext cx="7924800" cy="980440"/>
            </a:xfrm>
            <a:custGeom>
              <a:avLst/>
              <a:gdLst/>
              <a:ahLst/>
              <a:cxnLst/>
              <a:rect l="l" t="t" r="r" b="b"/>
              <a:pathLst>
                <a:path w="7924800" h="980439">
                  <a:moveTo>
                    <a:pt x="7924800" y="979932"/>
                  </a:moveTo>
                  <a:lnTo>
                    <a:pt x="7924800" y="0"/>
                  </a:lnTo>
                  <a:lnTo>
                    <a:pt x="0" y="0"/>
                  </a:lnTo>
                  <a:lnTo>
                    <a:pt x="0" y="979932"/>
                  </a:lnTo>
                  <a:lnTo>
                    <a:pt x="7924800" y="979932"/>
                  </a:lnTo>
                  <a:close/>
                </a:path>
              </a:pathLst>
            </a:custGeom>
            <a:solidFill>
              <a:srgbClr val="7E9CE8"/>
            </a:solidFill>
          </p:spPr>
          <p:txBody>
            <a:bodyPr wrap="square" lIns="0" tIns="0" rIns="0" bIns="0" rtlCol="0"/>
            <a:lstStyle/>
            <a:p>
              <a:endParaRPr/>
            </a:p>
          </p:txBody>
        </p:sp>
        <p:sp>
          <p:nvSpPr>
            <p:cNvPr id="30" name="object 30"/>
            <p:cNvSpPr/>
            <p:nvPr/>
          </p:nvSpPr>
          <p:spPr>
            <a:xfrm>
              <a:off x="900684" y="5353049"/>
              <a:ext cx="7953375" cy="979169"/>
            </a:xfrm>
            <a:custGeom>
              <a:avLst/>
              <a:gdLst/>
              <a:ahLst/>
              <a:cxnLst/>
              <a:rect l="l" t="t" r="r" b="b"/>
              <a:pathLst>
                <a:path w="7953375" h="979170">
                  <a:moveTo>
                    <a:pt x="28194" y="0"/>
                  </a:moveTo>
                  <a:lnTo>
                    <a:pt x="0" y="0"/>
                  </a:lnTo>
                  <a:lnTo>
                    <a:pt x="0" y="979170"/>
                  </a:lnTo>
                  <a:lnTo>
                    <a:pt x="28194" y="979170"/>
                  </a:lnTo>
                  <a:lnTo>
                    <a:pt x="28194" y="0"/>
                  </a:lnTo>
                  <a:close/>
                </a:path>
                <a:path w="7953375" h="979170">
                  <a:moveTo>
                    <a:pt x="7952994" y="0"/>
                  </a:moveTo>
                  <a:lnTo>
                    <a:pt x="7924800" y="0"/>
                  </a:lnTo>
                  <a:lnTo>
                    <a:pt x="7924800" y="979170"/>
                  </a:lnTo>
                  <a:lnTo>
                    <a:pt x="7952994" y="979170"/>
                  </a:lnTo>
                  <a:lnTo>
                    <a:pt x="7952994" y="0"/>
                  </a:lnTo>
                  <a:close/>
                </a:path>
              </a:pathLst>
            </a:custGeom>
            <a:solidFill>
              <a:srgbClr val="000099"/>
            </a:solidFill>
          </p:spPr>
          <p:txBody>
            <a:bodyPr wrap="square" lIns="0" tIns="0" rIns="0" bIns="0" rtlCol="0"/>
            <a:lstStyle/>
            <a:p>
              <a:endParaRPr/>
            </a:p>
          </p:txBody>
        </p:sp>
      </p:grpSp>
      <p:sp>
        <p:nvSpPr>
          <p:cNvPr id="31" name="object 31"/>
          <p:cNvSpPr txBox="1"/>
          <p:nvPr/>
        </p:nvSpPr>
        <p:spPr>
          <a:xfrm>
            <a:off x="1010764" y="2171924"/>
            <a:ext cx="6648449" cy="3345562"/>
          </a:xfrm>
          <a:prstGeom prst="rect">
            <a:avLst/>
          </a:prstGeom>
        </p:spPr>
        <p:txBody>
          <a:bodyPr vert="horz" wrap="square" lIns="0" tIns="11206" rIns="0" bIns="0" rtlCol="0">
            <a:spAutoFit/>
          </a:bodyPr>
          <a:lstStyle/>
          <a:p>
            <a:pPr marL="11206">
              <a:lnSpc>
                <a:spcPts val="1716"/>
              </a:lnSpc>
              <a:spcBef>
                <a:spcPts val="88"/>
              </a:spcBef>
              <a:tabLst>
                <a:tab pos="371495" algn="l"/>
              </a:tabLst>
            </a:pPr>
            <a:r>
              <a:rPr sz="1588" b="1" spc="-4" dirty="0">
                <a:latin typeface="Courier New"/>
                <a:cs typeface="Courier New"/>
              </a:rPr>
              <a:t>{	int</a:t>
            </a:r>
            <a:r>
              <a:rPr sz="1588" b="1" spc="-26" dirty="0">
                <a:latin typeface="Courier New"/>
                <a:cs typeface="Courier New"/>
              </a:rPr>
              <a:t> </a:t>
            </a:r>
            <a:r>
              <a:rPr sz="1588" b="1" spc="-9" dirty="0">
                <a:latin typeface="Courier New"/>
                <a:cs typeface="Courier New"/>
              </a:rPr>
              <a:t>p;</a:t>
            </a:r>
            <a:endParaRPr sz="1588" dirty="0">
              <a:latin typeface="Courier New"/>
              <a:cs typeface="Courier New"/>
            </a:endParaRPr>
          </a:p>
          <a:p>
            <a:pPr marL="372055">
              <a:lnSpc>
                <a:spcPts val="1527"/>
              </a:lnSpc>
              <a:tabLst>
                <a:tab pos="2661539" algn="l"/>
              </a:tabLst>
            </a:pPr>
            <a:r>
              <a:rPr sz="1588" b="1" spc="-4" dirty="0">
                <a:latin typeface="Courier New"/>
                <a:cs typeface="Courier New"/>
              </a:rPr>
              <a:t>int index</a:t>
            </a:r>
            <a:r>
              <a:rPr sz="1588" b="1" spc="-44" dirty="0">
                <a:latin typeface="Courier New"/>
                <a:cs typeface="Courier New"/>
              </a:rPr>
              <a:t> </a:t>
            </a:r>
            <a:r>
              <a:rPr sz="1588" b="1" spc="-4" dirty="0">
                <a:latin typeface="Courier New"/>
                <a:cs typeface="Courier New"/>
              </a:rPr>
              <a:t>= -1;	</a:t>
            </a:r>
            <a:r>
              <a:rPr sz="1588" b="1" i="1" spc="-4" dirty="0">
                <a:latin typeface="Courier New"/>
                <a:cs typeface="Courier New"/>
              </a:rPr>
              <a:t>//-1 means record not</a:t>
            </a:r>
            <a:r>
              <a:rPr sz="1588" b="1" i="1" spc="-110" dirty="0">
                <a:latin typeface="Courier New"/>
                <a:cs typeface="Courier New"/>
              </a:rPr>
              <a:t> </a:t>
            </a:r>
            <a:r>
              <a:rPr sz="1588" b="1" i="1" spc="-9" dirty="0">
                <a:latin typeface="Courier New"/>
                <a:cs typeface="Courier New"/>
              </a:rPr>
              <a:t>found</a:t>
            </a:r>
            <a:endParaRPr sz="1588" dirty="0">
              <a:latin typeface="Courier New"/>
              <a:cs typeface="Courier New"/>
            </a:endParaRPr>
          </a:p>
          <a:p>
            <a:pPr marL="372055">
              <a:lnSpc>
                <a:spcPts val="1527"/>
              </a:lnSpc>
            </a:pPr>
            <a:r>
              <a:rPr sz="1588" b="1" spc="-4" dirty="0">
                <a:latin typeface="Courier New"/>
                <a:cs typeface="Courier New"/>
              </a:rPr>
              <a:t>for (p = 0; p &lt; array_size;</a:t>
            </a:r>
            <a:r>
              <a:rPr sz="1588" b="1" spc="-110" dirty="0">
                <a:latin typeface="Courier New"/>
                <a:cs typeface="Courier New"/>
              </a:rPr>
              <a:t> </a:t>
            </a:r>
            <a:r>
              <a:rPr sz="1588" b="1" spc="-9" dirty="0">
                <a:latin typeface="Courier New"/>
                <a:cs typeface="Courier New"/>
              </a:rPr>
              <a:t>p++)</a:t>
            </a:r>
            <a:endParaRPr sz="1588" dirty="0">
              <a:latin typeface="Courier New"/>
              <a:cs typeface="Courier New"/>
            </a:endParaRPr>
          </a:p>
          <a:p>
            <a:pPr marL="1215903" marR="2534345" indent="-843848">
              <a:lnSpc>
                <a:spcPct val="80000"/>
              </a:lnSpc>
              <a:spcBef>
                <a:spcPts val="190"/>
              </a:spcBef>
              <a:tabLst>
                <a:tab pos="733464" algn="l"/>
              </a:tabLst>
            </a:pPr>
            <a:r>
              <a:rPr sz="1588" b="1" spc="-4" dirty="0">
                <a:latin typeface="Courier New"/>
                <a:cs typeface="Courier New"/>
              </a:rPr>
              <a:t>{	</a:t>
            </a:r>
            <a:r>
              <a:rPr sz="1588" b="1" spc="-4" dirty="0">
                <a:solidFill>
                  <a:srgbClr val="FFFFFF"/>
                </a:solidFill>
                <a:latin typeface="Courier New"/>
                <a:cs typeface="Courier New"/>
              </a:rPr>
              <a:t>if (search key &lt; array [p]</a:t>
            </a:r>
            <a:r>
              <a:rPr sz="1588" b="1" spc="-154" dirty="0">
                <a:solidFill>
                  <a:srgbClr val="FFFFFF"/>
                </a:solidFill>
                <a:latin typeface="Courier New"/>
                <a:cs typeface="Courier New"/>
              </a:rPr>
              <a:t> </a:t>
            </a:r>
            <a:r>
              <a:rPr sz="1588" b="1" spc="-4" dirty="0">
                <a:latin typeface="Courier New"/>
                <a:cs typeface="Courier New"/>
              </a:rPr>
              <a:t>)  </a:t>
            </a:r>
            <a:r>
              <a:rPr sz="1588" b="1" spc="-9" dirty="0">
                <a:latin typeface="Courier New"/>
                <a:cs typeface="Courier New"/>
              </a:rPr>
              <a:t>break;</a:t>
            </a:r>
            <a:endParaRPr sz="1588" dirty="0">
              <a:latin typeface="Courier New"/>
              <a:cs typeface="Courier New"/>
            </a:endParaRPr>
          </a:p>
          <a:p>
            <a:pPr marL="974403">
              <a:lnSpc>
                <a:spcPts val="1332"/>
              </a:lnSpc>
            </a:pPr>
            <a:r>
              <a:rPr sz="1588" b="1" i="1" spc="-4" dirty="0">
                <a:latin typeface="Courier New"/>
                <a:cs typeface="Courier New"/>
              </a:rPr>
              <a:t>// loop terminats when the value</a:t>
            </a:r>
            <a:r>
              <a:rPr sz="1588" b="1" i="1" spc="-159" dirty="0">
                <a:latin typeface="Courier New"/>
                <a:cs typeface="Courier New"/>
              </a:rPr>
              <a:t> </a:t>
            </a:r>
            <a:r>
              <a:rPr sz="1588" b="1" i="1" spc="-9" dirty="0">
                <a:latin typeface="Courier New"/>
                <a:cs typeface="Courier New"/>
              </a:rPr>
              <a:t>of</a:t>
            </a:r>
            <a:endParaRPr sz="1588" dirty="0">
              <a:latin typeface="Courier New"/>
              <a:cs typeface="Courier New"/>
            </a:endParaRPr>
          </a:p>
          <a:p>
            <a:pPr marL="974403">
              <a:lnSpc>
                <a:spcPts val="1527"/>
              </a:lnSpc>
            </a:pPr>
            <a:r>
              <a:rPr sz="1588" b="1" i="1" spc="-4" dirty="0">
                <a:latin typeface="Courier New"/>
                <a:cs typeface="Courier New"/>
              </a:rPr>
              <a:t>// search key is smaller than the current</a:t>
            </a:r>
            <a:r>
              <a:rPr sz="1588" b="1" i="1" spc="-212" dirty="0">
                <a:latin typeface="Courier New"/>
                <a:cs typeface="Courier New"/>
              </a:rPr>
              <a:t> </a:t>
            </a:r>
            <a:r>
              <a:rPr sz="1588" b="1" i="1" spc="-9" dirty="0">
                <a:latin typeface="Courier New"/>
                <a:cs typeface="Courier New"/>
              </a:rPr>
              <a:t>array</a:t>
            </a:r>
            <a:endParaRPr sz="1588" dirty="0">
              <a:latin typeface="Courier New"/>
              <a:cs typeface="Courier New"/>
            </a:endParaRPr>
          </a:p>
          <a:p>
            <a:pPr marL="974403">
              <a:lnSpc>
                <a:spcPts val="1527"/>
              </a:lnSpc>
            </a:pPr>
            <a:r>
              <a:rPr sz="1588" b="1" i="1" spc="-4" dirty="0">
                <a:latin typeface="Courier New"/>
                <a:cs typeface="Courier New"/>
              </a:rPr>
              <a:t>//</a:t>
            </a:r>
            <a:r>
              <a:rPr sz="1588" b="1" i="1" spc="-26" dirty="0">
                <a:latin typeface="Courier New"/>
                <a:cs typeface="Courier New"/>
              </a:rPr>
              <a:t> </a:t>
            </a:r>
            <a:r>
              <a:rPr sz="1588" b="1" i="1" spc="-9" dirty="0">
                <a:latin typeface="Courier New"/>
                <a:cs typeface="Courier New"/>
              </a:rPr>
              <a:t>element</a:t>
            </a:r>
            <a:endParaRPr sz="1588" dirty="0">
              <a:latin typeface="Courier New"/>
              <a:cs typeface="Courier New"/>
            </a:endParaRPr>
          </a:p>
          <a:p>
            <a:pPr marL="734024">
              <a:lnSpc>
                <a:spcPts val="1527"/>
              </a:lnSpc>
            </a:pPr>
            <a:r>
              <a:rPr sz="1588" b="1" spc="-4" dirty="0">
                <a:latin typeface="Courier New"/>
                <a:cs typeface="Courier New"/>
              </a:rPr>
              <a:t>else </a:t>
            </a:r>
            <a:r>
              <a:rPr sz="1588" b="1" spc="-4" dirty="0">
                <a:solidFill>
                  <a:srgbClr val="FFFFFF"/>
                </a:solidFill>
                <a:latin typeface="Courier New"/>
                <a:cs typeface="Courier New"/>
              </a:rPr>
              <a:t>if(search_key== array[p]) </a:t>
            </a:r>
            <a:r>
              <a:rPr sz="1588" b="1" spc="-4" dirty="0">
                <a:latin typeface="Courier New"/>
                <a:cs typeface="Courier New"/>
              </a:rPr>
              <a:t>// key is</a:t>
            </a:r>
            <a:r>
              <a:rPr sz="1588" b="1" spc="-141" dirty="0">
                <a:latin typeface="Courier New"/>
                <a:cs typeface="Courier New"/>
              </a:rPr>
              <a:t> </a:t>
            </a:r>
            <a:r>
              <a:rPr sz="1588" b="1" spc="-9" dirty="0">
                <a:latin typeface="Courier New"/>
                <a:cs typeface="Courier New"/>
              </a:rPr>
              <a:t>found</a:t>
            </a:r>
            <a:endParaRPr sz="1588" dirty="0">
              <a:latin typeface="Courier New"/>
              <a:cs typeface="Courier New"/>
            </a:endParaRPr>
          </a:p>
          <a:p>
            <a:pPr marL="734024">
              <a:lnSpc>
                <a:spcPts val="1527"/>
              </a:lnSpc>
              <a:tabLst>
                <a:tab pos="1214782" algn="l"/>
              </a:tabLst>
            </a:pPr>
            <a:r>
              <a:rPr sz="1588" b="1" spc="-4" dirty="0">
                <a:latin typeface="Courier New"/>
                <a:cs typeface="Courier New"/>
              </a:rPr>
              <a:t>{	index =</a:t>
            </a:r>
            <a:r>
              <a:rPr sz="1588" b="1" spc="-44" dirty="0">
                <a:latin typeface="Courier New"/>
                <a:cs typeface="Courier New"/>
              </a:rPr>
              <a:t> </a:t>
            </a:r>
            <a:r>
              <a:rPr sz="1588" b="1" spc="-9" dirty="0">
                <a:latin typeface="Courier New"/>
                <a:cs typeface="Courier New"/>
              </a:rPr>
              <a:t>p;</a:t>
            </a:r>
            <a:endParaRPr sz="1588" dirty="0">
              <a:latin typeface="Courier New"/>
              <a:cs typeface="Courier New"/>
            </a:endParaRPr>
          </a:p>
          <a:p>
            <a:pPr marL="1215903">
              <a:lnSpc>
                <a:spcPts val="1527"/>
              </a:lnSpc>
            </a:pPr>
            <a:r>
              <a:rPr sz="1588" b="1" i="1" spc="-4" dirty="0">
                <a:latin typeface="Courier New"/>
                <a:cs typeface="Courier New"/>
              </a:rPr>
              <a:t>// assign current</a:t>
            </a:r>
            <a:r>
              <a:rPr sz="1588" b="1" i="1" spc="-79" dirty="0">
                <a:latin typeface="Courier New"/>
                <a:cs typeface="Courier New"/>
              </a:rPr>
              <a:t> </a:t>
            </a:r>
            <a:r>
              <a:rPr sz="1588" b="1" i="1" spc="-9" dirty="0">
                <a:latin typeface="Courier New"/>
                <a:cs typeface="Courier New"/>
              </a:rPr>
              <a:t>index</a:t>
            </a:r>
            <a:endParaRPr sz="1588" dirty="0">
              <a:latin typeface="Courier New"/>
              <a:cs typeface="Courier New"/>
            </a:endParaRPr>
          </a:p>
          <a:p>
            <a:pPr marL="1335812">
              <a:lnSpc>
                <a:spcPts val="1527"/>
              </a:lnSpc>
            </a:pPr>
            <a:r>
              <a:rPr sz="1588" b="1" spc="-9" dirty="0">
                <a:latin typeface="Courier New"/>
                <a:cs typeface="Courier New"/>
              </a:rPr>
              <a:t>break;</a:t>
            </a:r>
            <a:endParaRPr sz="1588" dirty="0">
              <a:latin typeface="Courier New"/>
              <a:cs typeface="Courier New"/>
            </a:endParaRPr>
          </a:p>
          <a:p>
            <a:pPr marL="674630">
              <a:lnSpc>
                <a:spcPts val="1527"/>
              </a:lnSpc>
            </a:pPr>
            <a:r>
              <a:rPr sz="1588" b="1" spc="-4" dirty="0">
                <a:latin typeface="Courier New"/>
                <a:cs typeface="Courier New"/>
              </a:rPr>
              <a:t>} // end</a:t>
            </a:r>
            <a:r>
              <a:rPr sz="1588" b="1" spc="-49" dirty="0">
                <a:latin typeface="Courier New"/>
                <a:cs typeface="Courier New"/>
              </a:rPr>
              <a:t> </a:t>
            </a:r>
            <a:r>
              <a:rPr sz="1588" b="1" spc="-4" dirty="0">
                <a:latin typeface="Courier New"/>
                <a:cs typeface="Courier New"/>
              </a:rPr>
              <a:t>else-if</a:t>
            </a:r>
            <a:endParaRPr sz="1588" dirty="0">
              <a:latin typeface="Courier New"/>
              <a:cs typeface="Courier New"/>
            </a:endParaRPr>
          </a:p>
          <a:p>
            <a:pPr marL="372055">
              <a:lnSpc>
                <a:spcPts val="1527"/>
              </a:lnSpc>
            </a:pPr>
            <a:r>
              <a:rPr sz="1588" b="1" spc="-4" dirty="0">
                <a:latin typeface="Courier New"/>
                <a:cs typeface="Courier New"/>
              </a:rPr>
              <a:t>}</a:t>
            </a:r>
            <a:r>
              <a:rPr sz="1588" b="1" i="1" spc="-4" dirty="0">
                <a:latin typeface="Courier New"/>
                <a:cs typeface="Courier New"/>
              </a:rPr>
              <a:t>//end</a:t>
            </a:r>
            <a:r>
              <a:rPr sz="1588" b="1" i="1" spc="-35" dirty="0">
                <a:latin typeface="Courier New"/>
                <a:cs typeface="Courier New"/>
              </a:rPr>
              <a:t> </a:t>
            </a:r>
            <a:r>
              <a:rPr sz="1588" b="1" i="1" spc="-9" dirty="0">
                <a:latin typeface="Courier New"/>
                <a:cs typeface="Courier New"/>
              </a:rPr>
              <a:t>for</a:t>
            </a:r>
            <a:endParaRPr sz="1588" dirty="0">
              <a:latin typeface="Courier New"/>
              <a:cs typeface="Courier New"/>
            </a:endParaRPr>
          </a:p>
          <a:p>
            <a:pPr marL="372055">
              <a:lnSpc>
                <a:spcPts val="1527"/>
              </a:lnSpc>
            </a:pPr>
            <a:r>
              <a:rPr sz="1588" b="1" spc="-4" dirty="0">
                <a:latin typeface="Courier New"/>
                <a:cs typeface="Courier New"/>
              </a:rPr>
              <a:t>return</a:t>
            </a:r>
            <a:r>
              <a:rPr sz="1588" b="1" spc="-35" dirty="0">
                <a:latin typeface="Courier New"/>
                <a:cs typeface="Courier New"/>
              </a:rPr>
              <a:t> </a:t>
            </a:r>
            <a:r>
              <a:rPr sz="1588" b="1" spc="-9" dirty="0">
                <a:latin typeface="Courier New"/>
                <a:cs typeface="Courier New"/>
              </a:rPr>
              <a:t>index;</a:t>
            </a:r>
            <a:endParaRPr sz="1588" dirty="0">
              <a:latin typeface="Courier New"/>
              <a:cs typeface="Courier New"/>
            </a:endParaRPr>
          </a:p>
          <a:p>
            <a:pPr marL="372055">
              <a:lnSpc>
                <a:spcPts val="1527"/>
              </a:lnSpc>
            </a:pPr>
            <a:r>
              <a:rPr sz="1588" b="1" spc="-4" dirty="0">
                <a:latin typeface="Courier New"/>
                <a:cs typeface="Courier New"/>
              </a:rPr>
              <a:t>// return the value of</a:t>
            </a:r>
            <a:r>
              <a:rPr sz="1588" b="1" spc="-106" dirty="0">
                <a:latin typeface="Courier New"/>
                <a:cs typeface="Courier New"/>
              </a:rPr>
              <a:t> </a:t>
            </a:r>
            <a:r>
              <a:rPr sz="1588" b="1" spc="-9" dirty="0">
                <a:latin typeface="Courier New"/>
                <a:cs typeface="Courier New"/>
              </a:rPr>
              <a:t>index</a:t>
            </a:r>
            <a:endParaRPr sz="1588" dirty="0">
              <a:latin typeface="Courier New"/>
              <a:cs typeface="Courier New"/>
            </a:endParaRPr>
          </a:p>
          <a:p>
            <a:pPr marL="11206">
              <a:lnSpc>
                <a:spcPts val="1716"/>
              </a:lnSpc>
            </a:pPr>
            <a:r>
              <a:rPr sz="1588" b="1" spc="-4" dirty="0">
                <a:latin typeface="Courier New"/>
                <a:cs typeface="Courier New"/>
              </a:rPr>
              <a:t>} </a:t>
            </a:r>
            <a:r>
              <a:rPr sz="1588" b="1" i="1" spc="-4" dirty="0">
                <a:latin typeface="Courier New"/>
                <a:cs typeface="Courier New"/>
              </a:rPr>
              <a:t>//end</a:t>
            </a:r>
            <a:r>
              <a:rPr sz="1588" b="1" i="1" spc="-49" dirty="0">
                <a:latin typeface="Courier New"/>
                <a:cs typeface="Courier New"/>
              </a:rPr>
              <a:t> </a:t>
            </a:r>
            <a:r>
              <a:rPr sz="1588" b="1" i="1" spc="-9" dirty="0">
                <a:latin typeface="Courier New"/>
                <a:cs typeface="Courier New"/>
              </a:rPr>
              <a:t>function</a:t>
            </a:r>
            <a:endParaRPr sz="1588" dirty="0">
              <a:latin typeface="Courier New"/>
              <a:cs typeface="Courier New"/>
            </a:endParaRPr>
          </a:p>
        </p:txBody>
      </p:sp>
      <p:sp>
        <p:nvSpPr>
          <p:cNvPr id="36" name="Slide Number Placeholder 35">
            <a:extLst>
              <a:ext uri="{FF2B5EF4-FFF2-40B4-BE49-F238E27FC236}">
                <a16:creationId xmlns:a16="http://schemas.microsoft.com/office/drawing/2014/main" id="{AACF66AE-7115-4335-A8AD-91A912241239}"/>
              </a:ext>
            </a:extLst>
          </p:cNvPr>
          <p:cNvSpPr>
            <a:spLocks noGrp="1"/>
          </p:cNvSpPr>
          <p:nvPr>
            <p:ph type="sldNum" sz="quarter" idx="12"/>
          </p:nvPr>
        </p:nvSpPr>
        <p:spPr/>
        <p:txBody>
          <a:bodyPr/>
          <a:lstStyle/>
          <a:p>
            <a:pPr>
              <a:defRPr/>
            </a:pPr>
            <a:fld id="{37EBA1A2-EDBC-49D2-A062-FB79F31448B5}" type="slidenum">
              <a:rPr lang="en-US" altLang="en-US" smtClean="0"/>
              <a:pPr>
                <a:defRPr/>
              </a:pPr>
              <a:t>15</a:t>
            </a:fld>
            <a:endParaRPr lang="en-US" altLang="en-US" dirty="0"/>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062080CA-A12A-4FE6-BEA6-32593CA50DA6}"/>
                  </a:ext>
                </a:extLst>
              </p14:cNvPr>
              <p14:cNvContentPartPr/>
              <p14:nvPr/>
            </p14:nvContentPartPr>
            <p14:xfrm>
              <a:off x="5418000" y="2665440"/>
              <a:ext cx="2684520" cy="440640"/>
            </p14:xfrm>
          </p:contentPart>
        </mc:Choice>
        <mc:Fallback xmlns="">
          <p:pic>
            <p:nvPicPr>
              <p:cNvPr id="8" name="Ink 7">
                <a:extLst>
                  <a:ext uri="{FF2B5EF4-FFF2-40B4-BE49-F238E27FC236}">
                    <a16:creationId xmlns:a16="http://schemas.microsoft.com/office/drawing/2014/main" id="{062080CA-A12A-4FE6-BEA6-32593CA50DA6}"/>
                  </a:ext>
                </a:extLst>
              </p:cNvPr>
              <p:cNvPicPr/>
              <p:nvPr/>
            </p:nvPicPr>
            <p:blipFill>
              <a:blip r:embed="rId5"/>
              <a:stretch>
                <a:fillRect/>
              </a:stretch>
            </p:blipFill>
            <p:spPr>
              <a:xfrm>
                <a:off x="5408640" y="2656080"/>
                <a:ext cx="2703240" cy="459360"/>
              </a:xfrm>
              <a:prstGeom prst="rect">
                <a:avLst/>
              </a:prstGeom>
            </p:spPr>
          </p:pic>
        </mc:Fallback>
      </mc:AlternateContent>
    </p:spTree>
    <p:extLst>
      <p:ext uri="{BB962C8B-B14F-4D97-AF65-F5344CB8AC3E}">
        <p14:creationId xmlns:p14="http://schemas.microsoft.com/office/powerpoint/2010/main" val="15211119"/>
      </p:ext>
    </p:extLst>
  </p:cSld>
  <p:clrMapOvr>
    <a:masterClrMapping/>
  </p:clrMapOvr>
  <mc:AlternateContent xmlns:mc="http://schemas.openxmlformats.org/markup-compatibility/2006" xmlns:p14="http://schemas.microsoft.com/office/powerpoint/2010/main">
    <mc:Choice Requires="p14">
      <p:transition spd="slow" p14:dur="2000" advTm="128424"/>
    </mc:Choice>
    <mc:Fallback xmlns="">
      <p:transition spd="slow" advTm="12842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txBox="1">
            <a:spLocks noGrp="1"/>
          </p:cNvSpPr>
          <p:nvPr>
            <p:ph type="sldNum" sz="quarter" idx="12"/>
          </p:nvPr>
        </p:nvSpPr>
        <p:spPr>
          <a:prstGeom prst="rect">
            <a:avLst/>
          </a:prstGeom>
        </p:spPr>
        <p:txBody>
          <a:bodyPr vert="horz" wrap="square" lIns="0" tIns="0" rIns="0" bIns="0" numCol="1" rtlCol="0" anchor="ctr" anchorCtr="0" compatLnSpc="1">
            <a:prstTxWarp prst="textNoShape">
              <a:avLst/>
            </a:prstTxWarp>
            <a:spAutoFit/>
          </a:bodyPr>
          <a:lstStyle/>
          <a:p>
            <a:pPr marL="33619">
              <a:lnSpc>
                <a:spcPts val="1244"/>
              </a:lnSpc>
            </a:pPr>
            <a:fld id="{81D60167-4931-47E6-BA6A-407CBD079E47}" type="slidenum">
              <a:rPr dirty="0"/>
              <a:pPr marL="33619">
                <a:lnSpc>
                  <a:spcPts val="1244"/>
                </a:lnSpc>
              </a:pPr>
              <a:t>16</a:t>
            </a:fld>
            <a:endParaRPr dirty="0"/>
          </a:p>
        </p:txBody>
      </p:sp>
      <p:sp>
        <p:nvSpPr>
          <p:cNvPr id="2" name="object 2"/>
          <p:cNvSpPr txBox="1">
            <a:spLocks noGrp="1"/>
          </p:cNvSpPr>
          <p:nvPr>
            <p:ph type="title" idx="4294967295"/>
          </p:nvPr>
        </p:nvSpPr>
        <p:spPr>
          <a:xfrm>
            <a:off x="2467851" y="825121"/>
            <a:ext cx="5049838" cy="771525"/>
          </a:xfrm>
          <a:prstGeom prst="rect">
            <a:avLst/>
          </a:prstGeom>
        </p:spPr>
        <p:txBody>
          <a:bodyPr vert="horz" wrap="square" lIns="0" tIns="11206" rIns="0" bIns="0" numCol="1" rtlCol="0" anchor="ctr" anchorCtr="0" compatLnSpc="1">
            <a:prstTxWarp prst="textNoShape">
              <a:avLst/>
            </a:prstTxWarp>
            <a:spAutoFit/>
          </a:bodyPr>
          <a:lstStyle/>
          <a:p>
            <a:pPr marL="778290" marR="4483" indent="-767644">
              <a:lnSpc>
                <a:spcPct val="100000"/>
              </a:lnSpc>
              <a:spcBef>
                <a:spcPts val="88"/>
              </a:spcBef>
            </a:pPr>
            <a:r>
              <a:rPr sz="2400" b="1" dirty="0">
                <a:solidFill>
                  <a:srgbClr val="8A0000"/>
                </a:solidFill>
                <a:latin typeface="Britannic Bold" panose="020B0903060703020204" pitchFamily="34" charset="0"/>
              </a:rPr>
              <a:t>Steps to Execute Sequential</a:t>
            </a:r>
            <a:r>
              <a:rPr sz="2400" b="1" spc="-101" dirty="0">
                <a:solidFill>
                  <a:srgbClr val="8A0000"/>
                </a:solidFill>
                <a:latin typeface="Britannic Bold" panose="020B0903060703020204" pitchFamily="34" charset="0"/>
              </a:rPr>
              <a:t> </a:t>
            </a:r>
            <a:r>
              <a:rPr sz="2400" b="1" dirty="0">
                <a:solidFill>
                  <a:srgbClr val="8A0000"/>
                </a:solidFill>
                <a:latin typeface="Britannic Bold" panose="020B0903060703020204" pitchFamily="34" charset="0"/>
              </a:rPr>
              <a:t>Search  Function on a Sorted</a:t>
            </a:r>
            <a:r>
              <a:rPr sz="2400" b="1" spc="-26" dirty="0">
                <a:solidFill>
                  <a:srgbClr val="8A0000"/>
                </a:solidFill>
                <a:latin typeface="Britannic Bold" panose="020B0903060703020204" pitchFamily="34" charset="0"/>
              </a:rPr>
              <a:t> </a:t>
            </a:r>
            <a:r>
              <a:rPr sz="2400" b="1" dirty="0">
                <a:solidFill>
                  <a:srgbClr val="8A0000"/>
                </a:solidFill>
                <a:latin typeface="Britannic Bold" panose="020B0903060703020204" pitchFamily="34" charset="0"/>
              </a:rPr>
              <a:t>List</a:t>
            </a:r>
          </a:p>
        </p:txBody>
      </p:sp>
      <p:sp>
        <p:nvSpPr>
          <p:cNvPr id="14" name="object 14"/>
          <p:cNvSpPr txBox="1"/>
          <p:nvPr/>
        </p:nvSpPr>
        <p:spPr>
          <a:xfrm>
            <a:off x="1212475" y="1984337"/>
            <a:ext cx="1094815" cy="337238"/>
          </a:xfrm>
          <a:prstGeom prst="rect">
            <a:avLst/>
          </a:prstGeom>
        </p:spPr>
        <p:txBody>
          <a:bodyPr vert="horz" wrap="square" lIns="0" tIns="11206" rIns="0" bIns="0" rtlCol="0">
            <a:spAutoFit/>
          </a:bodyPr>
          <a:lstStyle/>
          <a:p>
            <a:pPr marL="11206">
              <a:spcBef>
                <a:spcPts val="88"/>
              </a:spcBef>
            </a:pPr>
            <a:r>
              <a:rPr sz="2118" spc="-9" dirty="0">
                <a:latin typeface="Century Gothic"/>
                <a:cs typeface="Century Gothic"/>
              </a:rPr>
              <a:t>Assume:</a:t>
            </a:r>
            <a:endParaRPr sz="2118">
              <a:latin typeface="Century Gothic"/>
              <a:cs typeface="Century Gothic"/>
            </a:endParaRPr>
          </a:p>
        </p:txBody>
      </p:sp>
      <p:graphicFrame>
        <p:nvGraphicFramePr>
          <p:cNvPr id="15" name="object 15"/>
          <p:cNvGraphicFramePr>
            <a:graphicFrameLocks noGrp="1"/>
          </p:cNvGraphicFramePr>
          <p:nvPr>
            <p:extLst>
              <p:ext uri="{D42A27DB-BD31-4B8C-83A1-F6EECF244321}">
                <p14:modId xmlns:p14="http://schemas.microsoft.com/office/powerpoint/2010/main" val="1398217084"/>
              </p:ext>
            </p:extLst>
          </p:nvPr>
        </p:nvGraphicFramePr>
        <p:xfrm>
          <a:off x="1543274" y="2395234"/>
          <a:ext cx="2498911" cy="637303"/>
        </p:xfrm>
        <a:graphic>
          <a:graphicData uri="http://schemas.openxmlformats.org/drawingml/2006/table">
            <a:tbl>
              <a:tblPr firstRow="1" bandRow="1">
                <a:tableStyleId>{2D5ABB26-0587-4C30-8999-92F81FD0307C}</a:tableStyleId>
              </a:tblPr>
              <a:tblGrid>
                <a:gridCol w="1802466">
                  <a:extLst>
                    <a:ext uri="{9D8B030D-6E8A-4147-A177-3AD203B41FA5}">
                      <a16:colId xmlns:a16="http://schemas.microsoft.com/office/drawing/2014/main" val="20000"/>
                    </a:ext>
                  </a:extLst>
                </a:gridCol>
                <a:gridCol w="298076">
                  <a:extLst>
                    <a:ext uri="{9D8B030D-6E8A-4147-A177-3AD203B41FA5}">
                      <a16:colId xmlns:a16="http://schemas.microsoft.com/office/drawing/2014/main" val="20001"/>
                    </a:ext>
                  </a:extLst>
                </a:gridCol>
                <a:gridCol w="398369">
                  <a:extLst>
                    <a:ext uri="{9D8B030D-6E8A-4147-A177-3AD203B41FA5}">
                      <a16:colId xmlns:a16="http://schemas.microsoft.com/office/drawing/2014/main" val="20002"/>
                    </a:ext>
                  </a:extLst>
                </a:gridCol>
              </a:tblGrid>
              <a:tr h="317263">
                <a:tc>
                  <a:txBody>
                    <a:bodyPr/>
                    <a:lstStyle/>
                    <a:p>
                      <a:pPr marL="31750">
                        <a:lnSpc>
                          <a:spcPts val="2275"/>
                        </a:lnSpc>
                      </a:pPr>
                      <a:r>
                        <a:rPr sz="1400" b="0" spc="-30" dirty="0">
                          <a:solidFill>
                            <a:srgbClr val="659A9A"/>
                          </a:solidFill>
                          <a:latin typeface="Times New Roman"/>
                          <a:cs typeface="Times New Roman"/>
                        </a:rPr>
                        <a:t> </a:t>
                      </a:r>
                      <a:r>
                        <a:rPr sz="1900" b="1" dirty="0">
                          <a:latin typeface="Courier New"/>
                          <a:cs typeface="Courier New"/>
                        </a:rPr>
                        <a:t>search_key</a:t>
                      </a:r>
                      <a:endParaRPr sz="1900" dirty="0">
                        <a:latin typeface="Courier New"/>
                        <a:cs typeface="Courier New"/>
                      </a:endParaRPr>
                    </a:p>
                  </a:txBody>
                  <a:tcPr marL="0" marR="0" marT="0" marB="0"/>
                </a:tc>
                <a:tc>
                  <a:txBody>
                    <a:bodyPr/>
                    <a:lstStyle/>
                    <a:p>
                      <a:pPr marL="635" algn="ctr">
                        <a:lnSpc>
                          <a:spcPts val="2275"/>
                        </a:lnSpc>
                      </a:pPr>
                      <a:r>
                        <a:rPr sz="1900" dirty="0">
                          <a:latin typeface="Courier New"/>
                          <a:cs typeface="Courier New"/>
                        </a:rPr>
                        <a:t>=</a:t>
                      </a:r>
                      <a:endParaRPr sz="1900">
                        <a:latin typeface="Courier New"/>
                        <a:cs typeface="Courier New"/>
                      </a:endParaRPr>
                    </a:p>
                  </a:txBody>
                  <a:tcPr marL="0" marR="0" marT="0" marB="0"/>
                </a:tc>
                <a:tc>
                  <a:txBody>
                    <a:bodyPr/>
                    <a:lstStyle/>
                    <a:p>
                      <a:pPr marL="84455">
                        <a:lnSpc>
                          <a:spcPts val="2275"/>
                        </a:lnSpc>
                      </a:pPr>
                      <a:r>
                        <a:rPr sz="1900" spc="-5" dirty="0">
                          <a:latin typeface="Courier New"/>
                          <a:cs typeface="Courier New"/>
                        </a:rPr>
                        <a:t>25</a:t>
                      </a:r>
                      <a:endParaRPr sz="1900">
                        <a:latin typeface="Courier New"/>
                        <a:cs typeface="Courier New"/>
                      </a:endParaRPr>
                    </a:p>
                  </a:txBody>
                  <a:tcPr marL="0" marR="0" marT="0" marB="0"/>
                </a:tc>
                <a:extLst>
                  <a:ext uri="{0D108BD9-81ED-4DB2-BD59-A6C34878D82A}">
                    <a16:rowId xmlns:a16="http://schemas.microsoft.com/office/drawing/2014/main" val="10000"/>
                  </a:ext>
                </a:extLst>
              </a:tr>
              <a:tr h="317263">
                <a:tc>
                  <a:txBody>
                    <a:bodyPr/>
                    <a:lstStyle/>
                    <a:p>
                      <a:pPr marL="31750">
                        <a:lnSpc>
                          <a:spcPts val="2610"/>
                        </a:lnSpc>
                      </a:pPr>
                      <a:r>
                        <a:rPr sz="1900" b="1" spc="-5" dirty="0">
                          <a:latin typeface="Courier New"/>
                          <a:cs typeface="Courier New"/>
                        </a:rPr>
                        <a:t>array</a:t>
                      </a:r>
                      <a:r>
                        <a:rPr sz="1900" b="1" spc="-45" dirty="0">
                          <a:latin typeface="Courier New"/>
                          <a:cs typeface="Courier New"/>
                        </a:rPr>
                        <a:t> </a:t>
                      </a:r>
                      <a:r>
                        <a:rPr sz="1900" b="1" dirty="0">
                          <a:latin typeface="Courier New"/>
                          <a:cs typeface="Courier New"/>
                        </a:rPr>
                        <a:t>size</a:t>
                      </a:r>
                      <a:endParaRPr sz="1900" dirty="0">
                        <a:latin typeface="Courier New"/>
                        <a:cs typeface="Courier New"/>
                      </a:endParaRPr>
                    </a:p>
                  </a:txBody>
                  <a:tcPr marL="0" marR="0" marT="0" marB="0"/>
                </a:tc>
                <a:tc>
                  <a:txBody>
                    <a:bodyPr/>
                    <a:lstStyle/>
                    <a:p>
                      <a:pPr marL="635" algn="ctr">
                        <a:lnSpc>
                          <a:spcPts val="2610"/>
                        </a:lnSpc>
                      </a:pPr>
                      <a:r>
                        <a:rPr sz="1900" dirty="0">
                          <a:latin typeface="Courier New"/>
                          <a:cs typeface="Courier New"/>
                        </a:rPr>
                        <a:t>=</a:t>
                      </a:r>
                      <a:endParaRPr sz="1900">
                        <a:latin typeface="Courier New"/>
                        <a:cs typeface="Courier New"/>
                      </a:endParaRPr>
                    </a:p>
                  </a:txBody>
                  <a:tcPr marL="0" marR="0" marT="0" marB="0"/>
                </a:tc>
                <a:tc>
                  <a:txBody>
                    <a:bodyPr/>
                    <a:lstStyle/>
                    <a:p>
                      <a:pPr marL="84455">
                        <a:lnSpc>
                          <a:spcPts val="2610"/>
                        </a:lnSpc>
                      </a:pPr>
                      <a:r>
                        <a:rPr sz="1900" dirty="0">
                          <a:latin typeface="Courier New"/>
                          <a:cs typeface="Courier New"/>
                        </a:rPr>
                        <a:t>5</a:t>
                      </a:r>
                    </a:p>
                  </a:txBody>
                  <a:tcPr marL="0" marR="0" marT="0" marB="0"/>
                </a:tc>
                <a:extLst>
                  <a:ext uri="{0D108BD9-81ED-4DB2-BD59-A6C34878D82A}">
                    <a16:rowId xmlns:a16="http://schemas.microsoft.com/office/drawing/2014/main" val="10001"/>
                  </a:ext>
                </a:extLst>
              </a:tr>
            </a:tbl>
          </a:graphicData>
        </a:graphic>
      </p:graphicFrame>
      <p:sp>
        <p:nvSpPr>
          <p:cNvPr id="16" name="object 16"/>
          <p:cNvSpPr/>
          <p:nvPr/>
        </p:nvSpPr>
        <p:spPr>
          <a:xfrm>
            <a:off x="4880297" y="4411867"/>
            <a:ext cx="277478" cy="195971"/>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FFFFFF"/>
          </a:solidFill>
        </p:spPr>
        <p:txBody>
          <a:bodyPr wrap="square" lIns="0" tIns="0" rIns="0" bIns="0" rtlCol="0"/>
          <a:lstStyle/>
          <a:p>
            <a:r>
              <a:rPr lang="en-MY" dirty="0"/>
              <a:t>[3]</a:t>
            </a:r>
          </a:p>
        </p:txBody>
      </p:sp>
      <p:sp>
        <p:nvSpPr>
          <p:cNvPr id="17" name="object 17"/>
          <p:cNvSpPr/>
          <p:nvPr/>
        </p:nvSpPr>
        <p:spPr>
          <a:xfrm>
            <a:off x="4358192" y="3961503"/>
            <a:ext cx="1267385" cy="314325"/>
          </a:xfrm>
          <a:custGeom>
            <a:avLst/>
            <a:gdLst/>
            <a:ahLst/>
            <a:cxnLst/>
            <a:rect l="l" t="t" r="r" b="b"/>
            <a:pathLst>
              <a:path w="1436370" h="356235">
                <a:moveTo>
                  <a:pt x="1436369" y="355853"/>
                </a:moveTo>
                <a:lnTo>
                  <a:pt x="1436369" y="0"/>
                </a:lnTo>
                <a:lnTo>
                  <a:pt x="0" y="0"/>
                </a:lnTo>
                <a:lnTo>
                  <a:pt x="0" y="355854"/>
                </a:lnTo>
                <a:lnTo>
                  <a:pt x="6095" y="355854"/>
                </a:lnTo>
                <a:lnTo>
                  <a:pt x="6095" y="12954"/>
                </a:lnTo>
                <a:lnTo>
                  <a:pt x="12191" y="6096"/>
                </a:lnTo>
                <a:lnTo>
                  <a:pt x="12191" y="12954"/>
                </a:lnTo>
                <a:lnTo>
                  <a:pt x="1423415" y="12953"/>
                </a:lnTo>
                <a:lnTo>
                  <a:pt x="1423415" y="6095"/>
                </a:lnTo>
                <a:lnTo>
                  <a:pt x="1430274" y="12953"/>
                </a:lnTo>
                <a:lnTo>
                  <a:pt x="1430274" y="355853"/>
                </a:lnTo>
                <a:lnTo>
                  <a:pt x="1436369" y="355853"/>
                </a:lnTo>
                <a:close/>
              </a:path>
              <a:path w="1436370" h="356235">
                <a:moveTo>
                  <a:pt x="12191" y="12954"/>
                </a:moveTo>
                <a:lnTo>
                  <a:pt x="12191" y="6096"/>
                </a:lnTo>
                <a:lnTo>
                  <a:pt x="6095" y="12954"/>
                </a:lnTo>
                <a:lnTo>
                  <a:pt x="12191" y="12954"/>
                </a:lnTo>
                <a:close/>
              </a:path>
              <a:path w="1436370" h="356235">
                <a:moveTo>
                  <a:pt x="12191" y="342900"/>
                </a:moveTo>
                <a:lnTo>
                  <a:pt x="12191" y="12954"/>
                </a:lnTo>
                <a:lnTo>
                  <a:pt x="6095" y="12954"/>
                </a:lnTo>
                <a:lnTo>
                  <a:pt x="6095" y="342900"/>
                </a:lnTo>
                <a:lnTo>
                  <a:pt x="12191" y="342900"/>
                </a:lnTo>
                <a:close/>
              </a:path>
              <a:path w="1436370" h="356235">
                <a:moveTo>
                  <a:pt x="1430274" y="342899"/>
                </a:moveTo>
                <a:lnTo>
                  <a:pt x="6095" y="342900"/>
                </a:lnTo>
                <a:lnTo>
                  <a:pt x="12191" y="348996"/>
                </a:lnTo>
                <a:lnTo>
                  <a:pt x="12191" y="355854"/>
                </a:lnTo>
                <a:lnTo>
                  <a:pt x="1423415" y="355853"/>
                </a:lnTo>
                <a:lnTo>
                  <a:pt x="1423415" y="348995"/>
                </a:lnTo>
                <a:lnTo>
                  <a:pt x="1430274" y="342899"/>
                </a:lnTo>
                <a:close/>
              </a:path>
              <a:path w="1436370" h="356235">
                <a:moveTo>
                  <a:pt x="12191" y="355854"/>
                </a:moveTo>
                <a:lnTo>
                  <a:pt x="12191" y="348996"/>
                </a:lnTo>
                <a:lnTo>
                  <a:pt x="6095" y="342900"/>
                </a:lnTo>
                <a:lnTo>
                  <a:pt x="6095" y="355854"/>
                </a:lnTo>
                <a:lnTo>
                  <a:pt x="12191" y="355854"/>
                </a:lnTo>
                <a:close/>
              </a:path>
              <a:path w="1436370" h="356235">
                <a:moveTo>
                  <a:pt x="1430274" y="12953"/>
                </a:moveTo>
                <a:lnTo>
                  <a:pt x="1423415" y="6095"/>
                </a:lnTo>
                <a:lnTo>
                  <a:pt x="1423415" y="12953"/>
                </a:lnTo>
                <a:lnTo>
                  <a:pt x="1430274" y="12953"/>
                </a:lnTo>
                <a:close/>
              </a:path>
              <a:path w="1436370" h="356235">
                <a:moveTo>
                  <a:pt x="1430274" y="342899"/>
                </a:moveTo>
                <a:lnTo>
                  <a:pt x="1430274" y="12953"/>
                </a:lnTo>
                <a:lnTo>
                  <a:pt x="1423415" y="12953"/>
                </a:lnTo>
                <a:lnTo>
                  <a:pt x="1423415" y="342899"/>
                </a:lnTo>
                <a:lnTo>
                  <a:pt x="1430274" y="342899"/>
                </a:lnTo>
                <a:close/>
              </a:path>
              <a:path w="1436370" h="356235">
                <a:moveTo>
                  <a:pt x="1430274" y="355853"/>
                </a:moveTo>
                <a:lnTo>
                  <a:pt x="1430274" y="342899"/>
                </a:lnTo>
                <a:lnTo>
                  <a:pt x="1423415" y="348995"/>
                </a:lnTo>
                <a:lnTo>
                  <a:pt x="1423415" y="355853"/>
                </a:lnTo>
                <a:lnTo>
                  <a:pt x="1430274" y="355853"/>
                </a:lnTo>
                <a:close/>
              </a:path>
            </a:pathLst>
          </a:custGeom>
          <a:solidFill>
            <a:srgbClr val="000000"/>
          </a:solidFill>
        </p:spPr>
        <p:txBody>
          <a:bodyPr wrap="square" lIns="0" tIns="0" rIns="0" bIns="0" rtlCol="0"/>
          <a:lstStyle/>
          <a:p>
            <a:endParaRPr/>
          </a:p>
        </p:txBody>
      </p:sp>
      <p:sp>
        <p:nvSpPr>
          <p:cNvPr id="18" name="object 18"/>
          <p:cNvSpPr/>
          <p:nvPr/>
        </p:nvSpPr>
        <p:spPr>
          <a:xfrm>
            <a:off x="4356846" y="5169049"/>
            <a:ext cx="1267385" cy="314325"/>
          </a:xfrm>
          <a:custGeom>
            <a:avLst/>
            <a:gdLst/>
            <a:ahLst/>
            <a:cxnLst/>
            <a:rect l="l" t="t" r="r" b="b"/>
            <a:pathLst>
              <a:path w="1436370" h="356235">
                <a:moveTo>
                  <a:pt x="1436370" y="355853"/>
                </a:moveTo>
                <a:lnTo>
                  <a:pt x="1436369" y="0"/>
                </a:lnTo>
                <a:lnTo>
                  <a:pt x="0" y="0"/>
                </a:lnTo>
                <a:lnTo>
                  <a:pt x="0" y="355854"/>
                </a:lnTo>
                <a:lnTo>
                  <a:pt x="6096" y="355854"/>
                </a:lnTo>
                <a:lnTo>
                  <a:pt x="6095" y="12954"/>
                </a:lnTo>
                <a:lnTo>
                  <a:pt x="12191" y="6096"/>
                </a:lnTo>
                <a:lnTo>
                  <a:pt x="12191" y="12954"/>
                </a:lnTo>
                <a:lnTo>
                  <a:pt x="1423415" y="12953"/>
                </a:lnTo>
                <a:lnTo>
                  <a:pt x="1423415" y="6095"/>
                </a:lnTo>
                <a:lnTo>
                  <a:pt x="1430274" y="12953"/>
                </a:lnTo>
                <a:lnTo>
                  <a:pt x="1430274" y="355853"/>
                </a:lnTo>
                <a:lnTo>
                  <a:pt x="1436370" y="355853"/>
                </a:lnTo>
                <a:close/>
              </a:path>
              <a:path w="1436370" h="356235">
                <a:moveTo>
                  <a:pt x="12191" y="12954"/>
                </a:moveTo>
                <a:lnTo>
                  <a:pt x="12191" y="6096"/>
                </a:lnTo>
                <a:lnTo>
                  <a:pt x="6095" y="12954"/>
                </a:lnTo>
                <a:lnTo>
                  <a:pt x="12191" y="12954"/>
                </a:lnTo>
                <a:close/>
              </a:path>
              <a:path w="1436370" h="356235">
                <a:moveTo>
                  <a:pt x="12192" y="342900"/>
                </a:moveTo>
                <a:lnTo>
                  <a:pt x="12191" y="12954"/>
                </a:lnTo>
                <a:lnTo>
                  <a:pt x="6095" y="12954"/>
                </a:lnTo>
                <a:lnTo>
                  <a:pt x="6096" y="342900"/>
                </a:lnTo>
                <a:lnTo>
                  <a:pt x="12192" y="342900"/>
                </a:lnTo>
                <a:close/>
              </a:path>
              <a:path w="1436370" h="356235">
                <a:moveTo>
                  <a:pt x="1430274" y="342899"/>
                </a:moveTo>
                <a:lnTo>
                  <a:pt x="6096" y="342900"/>
                </a:lnTo>
                <a:lnTo>
                  <a:pt x="12192" y="348996"/>
                </a:lnTo>
                <a:lnTo>
                  <a:pt x="12192" y="355854"/>
                </a:lnTo>
                <a:lnTo>
                  <a:pt x="1423416" y="355853"/>
                </a:lnTo>
                <a:lnTo>
                  <a:pt x="1423416" y="348995"/>
                </a:lnTo>
                <a:lnTo>
                  <a:pt x="1430274" y="342899"/>
                </a:lnTo>
                <a:close/>
              </a:path>
              <a:path w="1436370" h="356235">
                <a:moveTo>
                  <a:pt x="12192" y="355854"/>
                </a:moveTo>
                <a:lnTo>
                  <a:pt x="12192" y="348996"/>
                </a:lnTo>
                <a:lnTo>
                  <a:pt x="6096" y="342900"/>
                </a:lnTo>
                <a:lnTo>
                  <a:pt x="6096" y="355854"/>
                </a:lnTo>
                <a:lnTo>
                  <a:pt x="12192" y="355854"/>
                </a:lnTo>
                <a:close/>
              </a:path>
              <a:path w="1436370" h="356235">
                <a:moveTo>
                  <a:pt x="1430274" y="12953"/>
                </a:moveTo>
                <a:lnTo>
                  <a:pt x="1423415" y="6095"/>
                </a:lnTo>
                <a:lnTo>
                  <a:pt x="1423415" y="12953"/>
                </a:lnTo>
                <a:lnTo>
                  <a:pt x="1430274" y="12953"/>
                </a:lnTo>
                <a:close/>
              </a:path>
              <a:path w="1436370" h="356235">
                <a:moveTo>
                  <a:pt x="1430274" y="342899"/>
                </a:moveTo>
                <a:lnTo>
                  <a:pt x="1430274" y="12953"/>
                </a:lnTo>
                <a:lnTo>
                  <a:pt x="1423415" y="12953"/>
                </a:lnTo>
                <a:lnTo>
                  <a:pt x="1423416" y="342899"/>
                </a:lnTo>
                <a:lnTo>
                  <a:pt x="1430274" y="342899"/>
                </a:lnTo>
                <a:close/>
              </a:path>
              <a:path w="1436370" h="356235">
                <a:moveTo>
                  <a:pt x="1430274" y="355853"/>
                </a:moveTo>
                <a:lnTo>
                  <a:pt x="1430274" y="342899"/>
                </a:lnTo>
                <a:lnTo>
                  <a:pt x="1423416" y="348995"/>
                </a:lnTo>
                <a:lnTo>
                  <a:pt x="1423416" y="355853"/>
                </a:lnTo>
                <a:lnTo>
                  <a:pt x="1430274" y="355853"/>
                </a:lnTo>
                <a:close/>
              </a:path>
            </a:pathLst>
          </a:custGeom>
          <a:solidFill>
            <a:srgbClr val="000000"/>
          </a:solidFill>
        </p:spPr>
        <p:txBody>
          <a:bodyPr wrap="square" lIns="0" tIns="0" rIns="0" bIns="0" rtlCol="0"/>
          <a:lstStyle/>
          <a:p>
            <a:endParaRPr/>
          </a:p>
        </p:txBody>
      </p:sp>
      <p:graphicFrame>
        <p:nvGraphicFramePr>
          <p:cNvPr id="19" name="object 19"/>
          <p:cNvGraphicFramePr>
            <a:graphicFrameLocks noGrp="1"/>
          </p:cNvGraphicFramePr>
          <p:nvPr/>
        </p:nvGraphicFramePr>
        <p:xfrm>
          <a:off x="3609863" y="4758914"/>
          <a:ext cx="2017060" cy="322729"/>
        </p:xfrm>
        <a:graphic>
          <a:graphicData uri="http://schemas.openxmlformats.org/drawingml/2006/table">
            <a:tbl>
              <a:tblPr firstRow="1" bandRow="1">
                <a:tableStyleId>{2D5ABB26-0587-4C30-8999-92F81FD0307C}</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tblGrid>
              <a:tr h="322729">
                <a:tc>
                  <a:txBody>
                    <a:bodyPr/>
                    <a:lstStyle/>
                    <a:p>
                      <a:pPr marL="116839">
                        <a:lnSpc>
                          <a:spcPct val="100000"/>
                        </a:lnSpc>
                        <a:spcBef>
                          <a:spcPts val="295"/>
                        </a:spcBef>
                      </a:pPr>
                      <a:r>
                        <a:rPr sz="1600" spc="-35" dirty="0">
                          <a:latin typeface="Times New Roman"/>
                          <a:cs typeface="Times New Roman"/>
                        </a:rPr>
                        <a:t>11</a:t>
                      </a:r>
                      <a:endParaRPr sz="1600">
                        <a:latin typeface="Times New Roman"/>
                        <a:cs typeface="Times New Roman"/>
                      </a:endParaRPr>
                    </a:p>
                  </a:txBody>
                  <a:tcPr marL="0" marR="0" marT="33057"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113030">
                        <a:lnSpc>
                          <a:spcPct val="100000"/>
                        </a:lnSpc>
                        <a:spcBef>
                          <a:spcPts val="295"/>
                        </a:spcBef>
                      </a:pPr>
                      <a:r>
                        <a:rPr sz="1600" dirty="0">
                          <a:latin typeface="Times New Roman"/>
                          <a:cs typeface="Times New Roman"/>
                        </a:rPr>
                        <a:t>22</a:t>
                      </a:r>
                      <a:endParaRPr sz="1600">
                        <a:latin typeface="Times New Roman"/>
                        <a:cs typeface="Times New Roman"/>
                      </a:endParaRPr>
                    </a:p>
                  </a:txBody>
                  <a:tcPr marL="0" marR="0" marT="33057"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113030">
                        <a:lnSpc>
                          <a:spcPct val="100000"/>
                        </a:lnSpc>
                        <a:spcBef>
                          <a:spcPts val="295"/>
                        </a:spcBef>
                      </a:pPr>
                      <a:r>
                        <a:rPr sz="1600" dirty="0">
                          <a:latin typeface="Times New Roman"/>
                          <a:cs typeface="Times New Roman"/>
                        </a:rPr>
                        <a:t>33</a:t>
                      </a:r>
                      <a:endParaRPr sz="1600">
                        <a:latin typeface="Times New Roman"/>
                        <a:cs typeface="Times New Roman"/>
                      </a:endParaRPr>
                    </a:p>
                  </a:txBody>
                  <a:tcPr marL="0" marR="0" marT="33057"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113030">
                        <a:lnSpc>
                          <a:spcPct val="100000"/>
                        </a:lnSpc>
                        <a:spcBef>
                          <a:spcPts val="295"/>
                        </a:spcBef>
                      </a:pPr>
                      <a:r>
                        <a:rPr sz="1600" dirty="0">
                          <a:latin typeface="Times New Roman"/>
                          <a:cs typeface="Times New Roman"/>
                        </a:rPr>
                        <a:t>44</a:t>
                      </a:r>
                    </a:p>
                  </a:txBody>
                  <a:tcPr marL="0" marR="0" marT="33057"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113030">
                        <a:lnSpc>
                          <a:spcPct val="100000"/>
                        </a:lnSpc>
                        <a:spcBef>
                          <a:spcPts val="295"/>
                        </a:spcBef>
                      </a:pPr>
                      <a:r>
                        <a:rPr sz="1600" dirty="0">
                          <a:latin typeface="Times New Roman"/>
                          <a:cs typeface="Times New Roman"/>
                        </a:rPr>
                        <a:t>55</a:t>
                      </a:r>
                    </a:p>
                  </a:txBody>
                  <a:tcPr marL="0" marR="0" marT="33057"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bl>
          </a:graphicData>
        </a:graphic>
      </p:graphicFrame>
      <p:graphicFrame>
        <p:nvGraphicFramePr>
          <p:cNvPr id="20" name="object 20"/>
          <p:cNvGraphicFramePr>
            <a:graphicFrameLocks noGrp="1"/>
          </p:cNvGraphicFramePr>
          <p:nvPr>
            <p:extLst>
              <p:ext uri="{D42A27DB-BD31-4B8C-83A1-F6EECF244321}">
                <p14:modId xmlns:p14="http://schemas.microsoft.com/office/powerpoint/2010/main" val="1867497445"/>
              </p:ext>
            </p:extLst>
          </p:nvPr>
        </p:nvGraphicFramePr>
        <p:xfrm>
          <a:off x="1492232" y="3828264"/>
          <a:ext cx="6252321" cy="2256049"/>
        </p:xfrm>
        <a:graphic>
          <a:graphicData uri="http://schemas.openxmlformats.org/drawingml/2006/table">
            <a:tbl>
              <a:tblPr firstRow="1" bandRow="1">
                <a:tableStyleId>{2D5ABB26-0587-4C30-8999-92F81FD0307C}</a:tableStyleId>
              </a:tblPr>
              <a:tblGrid>
                <a:gridCol w="945216">
                  <a:extLst>
                    <a:ext uri="{9D8B030D-6E8A-4147-A177-3AD203B41FA5}">
                      <a16:colId xmlns:a16="http://schemas.microsoft.com/office/drawing/2014/main" val="20000"/>
                    </a:ext>
                  </a:extLst>
                </a:gridCol>
                <a:gridCol w="3012140">
                  <a:extLst>
                    <a:ext uri="{9D8B030D-6E8A-4147-A177-3AD203B41FA5}">
                      <a16:colId xmlns:a16="http://schemas.microsoft.com/office/drawing/2014/main" val="20001"/>
                    </a:ext>
                  </a:extLst>
                </a:gridCol>
                <a:gridCol w="479612">
                  <a:extLst>
                    <a:ext uri="{9D8B030D-6E8A-4147-A177-3AD203B41FA5}">
                      <a16:colId xmlns:a16="http://schemas.microsoft.com/office/drawing/2014/main" val="20002"/>
                    </a:ext>
                  </a:extLst>
                </a:gridCol>
                <a:gridCol w="1815353">
                  <a:extLst>
                    <a:ext uri="{9D8B030D-6E8A-4147-A177-3AD203B41FA5}">
                      <a16:colId xmlns:a16="http://schemas.microsoft.com/office/drawing/2014/main" val="20003"/>
                    </a:ext>
                  </a:extLst>
                </a:gridCol>
              </a:tblGrid>
              <a:tr h="308366">
                <a:tc>
                  <a:txBody>
                    <a:bodyPr/>
                    <a:lstStyle/>
                    <a:p>
                      <a:pPr marL="90805">
                        <a:lnSpc>
                          <a:spcPts val="2365"/>
                        </a:lnSpc>
                        <a:spcBef>
                          <a:spcPts val="285"/>
                        </a:spcBef>
                      </a:pPr>
                      <a:r>
                        <a:rPr sz="1800" spc="-5" dirty="0">
                          <a:latin typeface="Times New Roman"/>
                          <a:cs typeface="Times New Roman"/>
                        </a:rPr>
                        <a:t>Step</a:t>
                      </a:r>
                      <a:r>
                        <a:rPr sz="1800" spc="-30" dirty="0">
                          <a:latin typeface="Times New Roman"/>
                          <a:cs typeface="Times New Roman"/>
                        </a:rPr>
                        <a:t> </a:t>
                      </a:r>
                      <a:r>
                        <a:rPr sz="1800" spc="-5" dirty="0">
                          <a:latin typeface="Times New Roman"/>
                          <a:cs typeface="Times New Roman"/>
                        </a:rPr>
                        <a:t>1</a:t>
                      </a:r>
                      <a:endParaRPr sz="1800">
                        <a:latin typeface="Times New Roman"/>
                        <a:cs typeface="Times New Roman"/>
                      </a:endParaRPr>
                    </a:p>
                  </a:txBody>
                  <a:tcPr marL="0" marR="0" marT="31937" marB="0">
                    <a:lnL w="28575">
                      <a:solidFill>
                        <a:srgbClr val="000000"/>
                      </a:solidFill>
                      <a:prstDash val="solid"/>
                    </a:lnL>
                    <a:lnR w="19050">
                      <a:solidFill>
                        <a:srgbClr val="000000"/>
                      </a:solidFill>
                      <a:prstDash val="solid"/>
                    </a:lnR>
                    <a:lnT w="28575">
                      <a:solidFill>
                        <a:srgbClr val="000000"/>
                      </a:solidFill>
                      <a:prstDash val="solid"/>
                    </a:lnT>
                  </a:tcPr>
                </a:tc>
                <a:tc rowSpan="4">
                  <a:txBody>
                    <a:bodyPr/>
                    <a:lstStyle/>
                    <a:p>
                      <a:pPr marR="698500" algn="r">
                        <a:lnSpc>
                          <a:spcPct val="100000"/>
                        </a:lnSpc>
                        <a:spcBef>
                          <a:spcPts val="1345"/>
                        </a:spcBef>
                        <a:tabLst>
                          <a:tab pos="967105" algn="l"/>
                        </a:tabLst>
                      </a:pPr>
                      <a:r>
                        <a:rPr sz="1600" b="1" spc="-5" dirty="0">
                          <a:latin typeface="Courier New"/>
                          <a:cs typeface="Courier New"/>
                        </a:rPr>
                        <a:t>inde</a:t>
                      </a:r>
                      <a:r>
                        <a:rPr sz="1600" b="1" dirty="0">
                          <a:latin typeface="Courier New"/>
                          <a:cs typeface="Courier New"/>
                        </a:rPr>
                        <a:t>x	</a:t>
                      </a:r>
                      <a:r>
                        <a:rPr sz="2400" baseline="-4629" dirty="0">
                          <a:latin typeface="Times New Roman"/>
                          <a:cs typeface="Times New Roman"/>
                        </a:rPr>
                        <a:t>-1</a:t>
                      </a:r>
                      <a:endParaRPr lang="en-MY" sz="2400" baseline="-4629" dirty="0">
                        <a:latin typeface="Times New Roman"/>
                        <a:cs typeface="Times New Roman"/>
                      </a:endParaRPr>
                    </a:p>
                    <a:p>
                      <a:pPr marL="720725">
                        <a:lnSpc>
                          <a:spcPct val="100000"/>
                        </a:lnSpc>
                        <a:spcBef>
                          <a:spcPts val="585"/>
                        </a:spcBef>
                      </a:pPr>
                      <a:endParaRPr lang="en-MY" sz="1600" dirty="0">
                        <a:latin typeface="Courier New"/>
                        <a:cs typeface="Courier New"/>
                      </a:endParaRPr>
                    </a:p>
                    <a:p>
                      <a:pPr marR="686435" algn="r">
                        <a:lnSpc>
                          <a:spcPct val="100000"/>
                        </a:lnSpc>
                        <a:spcBef>
                          <a:spcPts val="1695"/>
                        </a:spcBef>
                        <a:tabLst>
                          <a:tab pos="1641475" algn="l"/>
                        </a:tabLst>
                      </a:pPr>
                      <a:endParaRPr lang="en-MY" sz="1600" b="1" spc="-5" dirty="0">
                        <a:latin typeface="Courier New"/>
                        <a:cs typeface="Courier New"/>
                      </a:endParaRPr>
                    </a:p>
                    <a:p>
                      <a:pPr marR="686435" algn="r">
                        <a:lnSpc>
                          <a:spcPct val="100000"/>
                        </a:lnSpc>
                        <a:spcBef>
                          <a:spcPts val="1695"/>
                        </a:spcBef>
                        <a:tabLst>
                          <a:tab pos="1641475" algn="l"/>
                        </a:tabLst>
                      </a:pPr>
                      <a:r>
                        <a:rPr lang="en-MY" sz="1600" b="1" spc="-5" dirty="0">
                          <a:latin typeface="Courier New"/>
                          <a:cs typeface="Courier New"/>
                        </a:rPr>
                        <a:t> </a:t>
                      </a:r>
                      <a:r>
                        <a:rPr sz="1600" b="1" spc="-5" dirty="0" err="1">
                          <a:latin typeface="Courier New"/>
                          <a:cs typeface="Courier New"/>
                        </a:rPr>
                        <a:t>search_ke</a:t>
                      </a:r>
                      <a:r>
                        <a:rPr sz="1600" b="1" dirty="0" err="1">
                          <a:latin typeface="Courier New"/>
                          <a:cs typeface="Courier New"/>
                        </a:rPr>
                        <a:t>y</a:t>
                      </a:r>
                      <a:r>
                        <a:rPr sz="1600" b="1" dirty="0">
                          <a:latin typeface="Courier New"/>
                          <a:cs typeface="Courier New"/>
                        </a:rPr>
                        <a:t>	</a:t>
                      </a:r>
                      <a:r>
                        <a:rPr sz="2100" baseline="6944" dirty="0">
                          <a:latin typeface="Times New Roman"/>
                          <a:cs typeface="Times New Roman"/>
                        </a:rPr>
                        <a:t>25</a:t>
                      </a:r>
                    </a:p>
                    <a:p>
                      <a:pPr>
                        <a:lnSpc>
                          <a:spcPct val="100000"/>
                        </a:lnSpc>
                      </a:pPr>
                      <a:endParaRPr sz="1900" dirty="0">
                        <a:latin typeface="Times New Roman"/>
                        <a:cs typeface="Times New Roman"/>
                      </a:endParaRPr>
                    </a:p>
                    <a:p>
                      <a:pPr>
                        <a:lnSpc>
                          <a:spcPct val="100000"/>
                        </a:lnSpc>
                        <a:spcBef>
                          <a:spcPts val="10"/>
                        </a:spcBef>
                      </a:pPr>
                      <a:endParaRPr sz="900" dirty="0">
                        <a:latin typeface="Arial"/>
                        <a:cs typeface="Arial"/>
                      </a:endParaRPr>
                    </a:p>
                  </a:txBody>
                  <a:tcPr marL="0" marR="0" marT="150719" marB="0">
                    <a:lnL w="19050">
                      <a:solidFill>
                        <a:srgbClr val="000000"/>
                      </a:solidFill>
                      <a:prstDash val="solid"/>
                    </a:lnL>
                    <a:lnT w="28575">
                      <a:solidFill>
                        <a:srgbClr val="000000"/>
                      </a:solidFill>
                      <a:prstDash val="solid"/>
                    </a:lnT>
                    <a:lnB w="28575">
                      <a:solidFill>
                        <a:srgbClr val="000000"/>
                      </a:solidFill>
                      <a:prstDash val="solid"/>
                    </a:lnB>
                  </a:tcPr>
                </a:tc>
                <a:tc rowSpan="4">
                  <a:txBody>
                    <a:bodyPr/>
                    <a:lstStyle/>
                    <a:p>
                      <a:pPr>
                        <a:lnSpc>
                          <a:spcPct val="100000"/>
                        </a:lnSpc>
                      </a:pPr>
                      <a:endParaRPr sz="1800" dirty="0">
                        <a:latin typeface="Times New Roman"/>
                        <a:cs typeface="Times New Roman"/>
                      </a:endParaRPr>
                    </a:p>
                    <a:p>
                      <a:pPr>
                        <a:lnSpc>
                          <a:spcPct val="100000"/>
                        </a:lnSpc>
                        <a:spcBef>
                          <a:spcPts val="35"/>
                        </a:spcBef>
                      </a:pPr>
                      <a:endParaRPr sz="2600" dirty="0">
                        <a:latin typeface="Times New Roman"/>
                        <a:cs typeface="Times New Roman"/>
                      </a:endParaRPr>
                    </a:p>
                  </a:txBody>
                  <a:tcPr marL="0" marR="0" marT="0" marB="0">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90170">
                        <a:lnSpc>
                          <a:spcPts val="2365"/>
                        </a:lnSpc>
                        <a:spcBef>
                          <a:spcPts val="285"/>
                        </a:spcBef>
                      </a:pPr>
                      <a:r>
                        <a:rPr sz="1800" spc="-5" dirty="0">
                          <a:latin typeface="Times New Roman"/>
                          <a:cs typeface="Times New Roman"/>
                        </a:rPr>
                        <a:t>Initial value</a:t>
                      </a:r>
                      <a:r>
                        <a:rPr sz="1800" spc="-50" dirty="0">
                          <a:latin typeface="Times New Roman"/>
                          <a:cs typeface="Times New Roman"/>
                        </a:rPr>
                        <a:t> </a:t>
                      </a:r>
                      <a:r>
                        <a:rPr sz="1800" spc="-5" dirty="0">
                          <a:latin typeface="Times New Roman"/>
                          <a:cs typeface="Times New Roman"/>
                        </a:rPr>
                        <a:t>for</a:t>
                      </a:r>
                      <a:endParaRPr sz="1800">
                        <a:latin typeface="Times New Roman"/>
                        <a:cs typeface="Times New Roman"/>
                      </a:endParaRPr>
                    </a:p>
                  </a:txBody>
                  <a:tcPr marL="0" marR="0" marT="31937" marB="0">
                    <a:lnL w="19050">
                      <a:solidFill>
                        <a:srgbClr val="000000"/>
                      </a:solidFill>
                      <a:prstDash val="solid"/>
                    </a:lnL>
                    <a:lnR w="28575">
                      <a:solidFill>
                        <a:srgbClr val="000000"/>
                      </a:solidFill>
                      <a:prstDash val="solid"/>
                    </a:lnR>
                    <a:lnT w="28575">
                      <a:solidFill>
                        <a:srgbClr val="000000"/>
                      </a:solidFill>
                      <a:prstDash val="solid"/>
                    </a:lnT>
                  </a:tcPr>
                </a:tc>
                <a:extLst>
                  <a:ext uri="{0D108BD9-81ED-4DB2-BD59-A6C34878D82A}">
                    <a16:rowId xmlns:a16="http://schemas.microsoft.com/office/drawing/2014/main" val="10000"/>
                  </a:ext>
                </a:extLst>
              </a:tr>
              <a:tr h="271279">
                <a:tc>
                  <a:txBody>
                    <a:bodyPr/>
                    <a:lstStyle/>
                    <a:p>
                      <a:pPr>
                        <a:lnSpc>
                          <a:spcPct val="100000"/>
                        </a:lnSpc>
                      </a:pPr>
                      <a:endParaRPr sz="1700">
                        <a:latin typeface="Times New Roman"/>
                        <a:cs typeface="Times New Roman"/>
                      </a:endParaRPr>
                    </a:p>
                  </a:txBody>
                  <a:tcPr marL="0" marR="0" marT="0" marB="0">
                    <a:lnL w="28575">
                      <a:solidFill>
                        <a:srgbClr val="000000"/>
                      </a:solidFill>
                      <a:prstDash val="solid"/>
                    </a:lnL>
                    <a:lnR w="19050">
                      <a:solidFill>
                        <a:srgbClr val="000000"/>
                      </a:solidFill>
                      <a:prstDash val="solid"/>
                    </a:lnR>
                  </a:tcPr>
                </a:tc>
                <a:tc vMerge="1">
                  <a:txBody>
                    <a:bodyPr/>
                    <a:lstStyle/>
                    <a:p>
                      <a:endParaRPr/>
                    </a:p>
                  </a:txBody>
                  <a:tcPr marL="0" marR="0" marT="170815" marB="0">
                    <a:lnL w="19050">
                      <a:solidFill>
                        <a:srgbClr val="000000"/>
                      </a:solidFill>
                      <a:prstDash val="solid"/>
                    </a:lnL>
                    <a:lnT w="28575">
                      <a:solidFill>
                        <a:srgbClr val="000000"/>
                      </a:solidFill>
                      <a:prstDash val="solid"/>
                    </a:lnT>
                    <a:lnB w="28575">
                      <a:solidFill>
                        <a:srgbClr val="000000"/>
                      </a:solidFill>
                      <a:prstDash val="solid"/>
                    </a:lnB>
                  </a:tcPr>
                </a:tc>
                <a:tc vMerge="1">
                  <a:txBody>
                    <a:bodyPr/>
                    <a:lstStyle/>
                    <a:p>
                      <a:endParaRPr/>
                    </a:p>
                  </a:txBody>
                  <a:tcPr marL="0" marR="0" marT="0" marB="0">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90805">
                        <a:lnSpc>
                          <a:spcPts val="2210"/>
                        </a:lnSpc>
                      </a:pPr>
                      <a:r>
                        <a:rPr sz="1800" spc="-5" dirty="0">
                          <a:latin typeface="Times New Roman"/>
                          <a:cs typeface="Times New Roman"/>
                        </a:rPr>
                        <a:t>variable</a:t>
                      </a:r>
                      <a:r>
                        <a:rPr sz="1800" spc="-35" dirty="0">
                          <a:latin typeface="Times New Roman"/>
                          <a:cs typeface="Times New Roman"/>
                        </a:rPr>
                        <a:t> </a:t>
                      </a:r>
                      <a:r>
                        <a:rPr sz="1800" b="1" spc="-5" dirty="0">
                          <a:latin typeface="Courier New"/>
                          <a:cs typeface="Courier New"/>
                        </a:rPr>
                        <a:t>index</a:t>
                      </a:r>
                      <a:endParaRPr sz="1800" dirty="0">
                        <a:latin typeface="Courier New"/>
                        <a:cs typeface="Courier New"/>
                      </a:endParaRPr>
                    </a:p>
                  </a:txBody>
                  <a:tcPr marL="0" marR="0" marT="0" marB="0">
                    <a:lnL w="19050">
                      <a:solidFill>
                        <a:srgbClr val="000000"/>
                      </a:solidFill>
                      <a:prstDash val="solid"/>
                    </a:lnL>
                    <a:lnR w="28575">
                      <a:solidFill>
                        <a:srgbClr val="000000"/>
                      </a:solidFill>
                      <a:prstDash val="solid"/>
                    </a:lnR>
                  </a:tcPr>
                </a:tc>
                <a:extLst>
                  <a:ext uri="{0D108BD9-81ED-4DB2-BD59-A6C34878D82A}">
                    <a16:rowId xmlns:a16="http://schemas.microsoft.com/office/drawing/2014/main" val="10001"/>
                  </a:ext>
                </a:extLst>
              </a:tr>
              <a:tr h="276004">
                <a:tc>
                  <a:txBody>
                    <a:bodyPr/>
                    <a:lstStyle/>
                    <a:p>
                      <a:pPr>
                        <a:lnSpc>
                          <a:spcPct val="100000"/>
                        </a:lnSpc>
                      </a:pPr>
                      <a:endParaRPr sz="1700">
                        <a:latin typeface="Times New Roman"/>
                        <a:cs typeface="Times New Roman"/>
                      </a:endParaRPr>
                    </a:p>
                  </a:txBody>
                  <a:tcPr marL="0" marR="0" marT="0" marB="0">
                    <a:lnL w="28575">
                      <a:solidFill>
                        <a:srgbClr val="000000"/>
                      </a:solidFill>
                      <a:prstDash val="solid"/>
                    </a:lnL>
                    <a:lnR w="19050">
                      <a:solidFill>
                        <a:srgbClr val="000000"/>
                      </a:solidFill>
                      <a:prstDash val="solid"/>
                    </a:lnR>
                  </a:tcPr>
                </a:tc>
                <a:tc vMerge="1">
                  <a:txBody>
                    <a:bodyPr/>
                    <a:lstStyle/>
                    <a:p>
                      <a:endParaRPr/>
                    </a:p>
                  </a:txBody>
                  <a:tcPr marL="0" marR="0" marT="170815" marB="0">
                    <a:lnL w="19050">
                      <a:solidFill>
                        <a:srgbClr val="000000"/>
                      </a:solidFill>
                      <a:prstDash val="solid"/>
                    </a:lnL>
                    <a:lnT w="28575">
                      <a:solidFill>
                        <a:srgbClr val="000000"/>
                      </a:solidFill>
                      <a:prstDash val="solid"/>
                    </a:lnT>
                    <a:lnB w="28575">
                      <a:solidFill>
                        <a:srgbClr val="000000"/>
                      </a:solidFill>
                      <a:prstDash val="solid"/>
                    </a:lnB>
                  </a:tcPr>
                </a:tc>
                <a:tc vMerge="1">
                  <a:txBody>
                    <a:bodyPr/>
                    <a:lstStyle/>
                    <a:p>
                      <a:endParaRPr/>
                    </a:p>
                  </a:txBody>
                  <a:tcPr marL="0" marR="0" marT="0" marB="0">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90805">
                        <a:lnSpc>
                          <a:spcPts val="2190"/>
                        </a:lnSpc>
                      </a:pPr>
                      <a:r>
                        <a:rPr sz="1800" spc="-5" dirty="0">
                          <a:latin typeface="Times New Roman"/>
                          <a:cs typeface="Times New Roman"/>
                        </a:rPr>
                        <a:t>and</a:t>
                      </a:r>
                      <a:r>
                        <a:rPr sz="1800" spc="-20" dirty="0">
                          <a:latin typeface="Times New Roman"/>
                          <a:cs typeface="Times New Roman"/>
                        </a:rPr>
                        <a:t> </a:t>
                      </a:r>
                      <a:r>
                        <a:rPr sz="1800" b="1" spc="-5" dirty="0">
                          <a:latin typeface="Courier New"/>
                          <a:cs typeface="Courier New"/>
                        </a:rPr>
                        <a:t>array</a:t>
                      </a:r>
                      <a:endParaRPr sz="1800">
                        <a:latin typeface="Courier New"/>
                        <a:cs typeface="Courier New"/>
                      </a:endParaRPr>
                    </a:p>
                  </a:txBody>
                  <a:tcPr marL="0" marR="0" marT="0" marB="0">
                    <a:lnL w="19050">
                      <a:solidFill>
                        <a:srgbClr val="000000"/>
                      </a:solidFill>
                      <a:prstDash val="solid"/>
                    </a:lnL>
                    <a:lnR w="28575">
                      <a:solidFill>
                        <a:srgbClr val="000000"/>
                      </a:solidFill>
                      <a:prstDash val="solid"/>
                    </a:lnR>
                  </a:tcPr>
                </a:tc>
                <a:extLst>
                  <a:ext uri="{0D108BD9-81ED-4DB2-BD59-A6C34878D82A}">
                    <a16:rowId xmlns:a16="http://schemas.microsoft.com/office/drawing/2014/main" val="10002"/>
                  </a:ext>
                </a:extLst>
              </a:tr>
              <a:tr h="1386928">
                <a:tc>
                  <a:txBody>
                    <a:bodyPr/>
                    <a:lstStyle/>
                    <a:p>
                      <a:pPr>
                        <a:lnSpc>
                          <a:spcPct val="100000"/>
                        </a:lnSpc>
                      </a:pPr>
                      <a:endParaRPr sz="1900">
                        <a:latin typeface="Times New Roman"/>
                        <a:cs typeface="Times New Roman"/>
                      </a:endParaRPr>
                    </a:p>
                  </a:txBody>
                  <a:tcPr marL="0" marR="0" marT="0" marB="0">
                    <a:lnL w="28575">
                      <a:solidFill>
                        <a:srgbClr val="000000"/>
                      </a:solidFill>
                      <a:prstDash val="solid"/>
                    </a:lnL>
                    <a:lnR w="19050">
                      <a:solidFill>
                        <a:srgbClr val="000000"/>
                      </a:solidFill>
                      <a:prstDash val="solid"/>
                    </a:lnR>
                    <a:lnB w="28575">
                      <a:solidFill>
                        <a:srgbClr val="000000"/>
                      </a:solidFill>
                      <a:prstDash val="solid"/>
                    </a:lnB>
                  </a:tcPr>
                </a:tc>
                <a:tc vMerge="1">
                  <a:txBody>
                    <a:bodyPr/>
                    <a:lstStyle/>
                    <a:p>
                      <a:endParaRPr/>
                    </a:p>
                  </a:txBody>
                  <a:tcPr marL="0" marR="0" marT="170815" marB="0">
                    <a:lnL w="19050">
                      <a:solidFill>
                        <a:srgbClr val="000000"/>
                      </a:solidFill>
                      <a:prstDash val="solid"/>
                    </a:lnL>
                    <a:lnT w="28575">
                      <a:solidFill>
                        <a:srgbClr val="000000"/>
                      </a:solidFill>
                      <a:prstDash val="solid"/>
                    </a:lnT>
                    <a:lnB w="28575">
                      <a:solidFill>
                        <a:srgbClr val="000000"/>
                      </a:solidFill>
                      <a:prstDash val="solid"/>
                    </a:lnB>
                  </a:tcPr>
                </a:tc>
                <a:tc vMerge="1">
                  <a:txBody>
                    <a:bodyPr/>
                    <a:lstStyle/>
                    <a:p>
                      <a:endParaRPr/>
                    </a:p>
                  </a:txBody>
                  <a:tcPr marL="0" marR="0" marT="0" marB="0">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90805">
                        <a:lnSpc>
                          <a:spcPts val="2255"/>
                        </a:lnSpc>
                      </a:pPr>
                      <a:r>
                        <a:rPr sz="1800" spc="-5" dirty="0">
                          <a:latin typeface="Times New Roman"/>
                          <a:cs typeface="Times New Roman"/>
                        </a:rPr>
                        <a:t>elements</a:t>
                      </a:r>
                      <a:endParaRPr sz="1800" dirty="0">
                        <a:latin typeface="Times New Roman"/>
                        <a:cs typeface="Times New Roman"/>
                      </a:endParaRPr>
                    </a:p>
                  </a:txBody>
                  <a:tcPr marL="0" marR="0" marT="0" marB="0">
                    <a:lnL w="19050">
                      <a:solidFill>
                        <a:srgbClr val="000000"/>
                      </a:solidFill>
                      <a:prstDash val="solid"/>
                    </a:lnL>
                    <a:lnR w="28575">
                      <a:solidFill>
                        <a:srgbClr val="000000"/>
                      </a:solidFill>
                      <a:prstDash val="solid"/>
                    </a:lnR>
                    <a:lnB w="28575">
                      <a:solidFill>
                        <a:srgbClr val="000000"/>
                      </a:solidFill>
                      <a:prstDash val="solid"/>
                    </a:lnB>
                  </a:tcPr>
                </a:tc>
                <a:extLst>
                  <a:ext uri="{0D108BD9-81ED-4DB2-BD59-A6C34878D82A}">
                    <a16:rowId xmlns:a16="http://schemas.microsoft.com/office/drawing/2014/main" val="10003"/>
                  </a:ext>
                </a:extLst>
              </a:tr>
            </a:tbl>
          </a:graphicData>
        </a:graphic>
      </p:graphicFrame>
      <p:sp>
        <p:nvSpPr>
          <p:cNvPr id="22" name="TextBox 21">
            <a:extLst>
              <a:ext uri="{FF2B5EF4-FFF2-40B4-BE49-F238E27FC236}">
                <a16:creationId xmlns:a16="http://schemas.microsoft.com/office/drawing/2014/main" id="{490B80A8-0FD1-4927-90BC-7064712EB6DE}"/>
              </a:ext>
            </a:extLst>
          </p:cNvPr>
          <p:cNvSpPr txBox="1"/>
          <p:nvPr/>
        </p:nvSpPr>
        <p:spPr>
          <a:xfrm>
            <a:off x="3577954" y="4368877"/>
            <a:ext cx="562087" cy="369332"/>
          </a:xfrm>
          <a:prstGeom prst="rect">
            <a:avLst/>
          </a:prstGeom>
          <a:noFill/>
        </p:spPr>
        <p:txBody>
          <a:bodyPr wrap="square" rtlCol="0">
            <a:spAutoFit/>
          </a:bodyPr>
          <a:lstStyle/>
          <a:p>
            <a:r>
              <a:rPr lang="en-MY" dirty="0"/>
              <a:t>[0]</a:t>
            </a:r>
          </a:p>
        </p:txBody>
      </p:sp>
      <p:sp>
        <p:nvSpPr>
          <p:cNvPr id="23" name="Rectangle 22">
            <a:extLst>
              <a:ext uri="{FF2B5EF4-FFF2-40B4-BE49-F238E27FC236}">
                <a16:creationId xmlns:a16="http://schemas.microsoft.com/office/drawing/2014/main" id="{398F642A-85C0-4977-85FC-168E79D18D2F}"/>
              </a:ext>
            </a:extLst>
          </p:cNvPr>
          <p:cNvSpPr/>
          <p:nvPr/>
        </p:nvSpPr>
        <p:spPr>
          <a:xfrm>
            <a:off x="3958806" y="4368877"/>
            <a:ext cx="442750" cy="369332"/>
          </a:xfrm>
          <a:prstGeom prst="rect">
            <a:avLst/>
          </a:prstGeom>
        </p:spPr>
        <p:txBody>
          <a:bodyPr wrap="none">
            <a:spAutoFit/>
          </a:bodyPr>
          <a:lstStyle/>
          <a:p>
            <a:r>
              <a:rPr lang="en-MY" dirty="0"/>
              <a:t>[1]</a:t>
            </a:r>
          </a:p>
        </p:txBody>
      </p:sp>
      <p:sp>
        <p:nvSpPr>
          <p:cNvPr id="24" name="object 16">
            <a:extLst>
              <a:ext uri="{FF2B5EF4-FFF2-40B4-BE49-F238E27FC236}">
                <a16:creationId xmlns:a16="http://schemas.microsoft.com/office/drawing/2014/main" id="{5419D79B-366B-4BCC-BD1B-25BD8A890371}"/>
              </a:ext>
            </a:extLst>
          </p:cNvPr>
          <p:cNvSpPr/>
          <p:nvPr/>
        </p:nvSpPr>
        <p:spPr>
          <a:xfrm>
            <a:off x="4500196" y="4416179"/>
            <a:ext cx="329373" cy="172197"/>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FFFFFF"/>
          </a:solidFill>
        </p:spPr>
        <p:txBody>
          <a:bodyPr wrap="square" lIns="0" tIns="0" rIns="0" bIns="0" rtlCol="0"/>
          <a:lstStyle/>
          <a:p>
            <a:r>
              <a:rPr lang="en-MY" dirty="0"/>
              <a:t>[2]</a:t>
            </a:r>
          </a:p>
        </p:txBody>
      </p:sp>
      <p:sp>
        <p:nvSpPr>
          <p:cNvPr id="25" name="object 16">
            <a:extLst>
              <a:ext uri="{FF2B5EF4-FFF2-40B4-BE49-F238E27FC236}">
                <a16:creationId xmlns:a16="http://schemas.microsoft.com/office/drawing/2014/main" id="{ED25A631-0036-4E57-8C6A-4C4DD5119649}"/>
              </a:ext>
            </a:extLst>
          </p:cNvPr>
          <p:cNvSpPr/>
          <p:nvPr/>
        </p:nvSpPr>
        <p:spPr>
          <a:xfrm>
            <a:off x="5257583" y="4411867"/>
            <a:ext cx="407275" cy="309841"/>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FFFFFF"/>
          </a:solidFill>
        </p:spPr>
        <p:txBody>
          <a:bodyPr wrap="square" lIns="0" tIns="0" rIns="0" bIns="0" rtlCol="0"/>
          <a:lstStyle/>
          <a:p>
            <a:r>
              <a:rPr lang="en-MY" dirty="0"/>
              <a:t>[4]</a:t>
            </a:r>
          </a:p>
        </p:txBody>
      </p:sp>
    </p:spTree>
    <p:extLst>
      <p:ext uri="{BB962C8B-B14F-4D97-AF65-F5344CB8AC3E}">
        <p14:creationId xmlns:p14="http://schemas.microsoft.com/office/powerpoint/2010/main" val="1778493431"/>
      </p:ext>
    </p:extLst>
  </p:cSld>
  <p:clrMapOvr>
    <a:masterClrMapping/>
  </p:clrMapOvr>
  <mc:AlternateContent xmlns:mc="http://schemas.openxmlformats.org/markup-compatibility/2006" xmlns:p14="http://schemas.microsoft.com/office/powerpoint/2010/main">
    <mc:Choice Requires="p14">
      <p:transition spd="slow" p14:dur="2000" advTm="28841"/>
    </mc:Choice>
    <mc:Fallback xmlns="">
      <p:transition spd="slow" advTm="2884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bject 51"/>
          <p:cNvSpPr txBox="1">
            <a:spLocks noGrp="1"/>
          </p:cNvSpPr>
          <p:nvPr>
            <p:ph type="sldNum" sz="quarter" idx="12"/>
          </p:nvPr>
        </p:nvSpPr>
        <p:spPr>
          <a:prstGeom prst="rect">
            <a:avLst/>
          </a:prstGeom>
        </p:spPr>
        <p:txBody>
          <a:bodyPr vert="horz" wrap="square" lIns="0" tIns="0" rIns="0" bIns="0" numCol="1" rtlCol="0" anchor="ctr" anchorCtr="0" compatLnSpc="1">
            <a:prstTxWarp prst="textNoShape">
              <a:avLst/>
            </a:prstTxWarp>
            <a:spAutoFit/>
          </a:bodyPr>
          <a:lstStyle/>
          <a:p>
            <a:pPr marL="33619">
              <a:lnSpc>
                <a:spcPts val="1244"/>
              </a:lnSpc>
            </a:pPr>
            <a:fld id="{81D60167-4931-47E6-BA6A-407CBD079E47}" type="slidenum">
              <a:rPr dirty="0"/>
              <a:pPr marL="33619">
                <a:lnSpc>
                  <a:spcPts val="1244"/>
                </a:lnSpc>
              </a:pPr>
              <a:t>17</a:t>
            </a:fld>
            <a:endParaRPr dirty="0"/>
          </a:p>
        </p:txBody>
      </p:sp>
      <p:sp>
        <p:nvSpPr>
          <p:cNvPr id="2" name="object 2"/>
          <p:cNvSpPr txBox="1">
            <a:spLocks noGrp="1"/>
          </p:cNvSpPr>
          <p:nvPr>
            <p:ph type="title" idx="4294967295"/>
          </p:nvPr>
        </p:nvSpPr>
        <p:spPr>
          <a:xfrm>
            <a:off x="0" y="641350"/>
            <a:ext cx="963613" cy="392113"/>
          </a:xfrm>
          <a:prstGeom prst="rect">
            <a:avLst/>
          </a:prstGeom>
        </p:spPr>
        <p:txBody>
          <a:bodyPr vert="horz" wrap="square" lIns="0" tIns="11206" rIns="0" bIns="0" numCol="1" rtlCol="0" anchor="ctr" anchorCtr="0" compatLnSpc="1">
            <a:prstTxWarp prst="textNoShape">
              <a:avLst/>
            </a:prstTxWarp>
            <a:spAutoFit/>
          </a:bodyPr>
          <a:lstStyle/>
          <a:p>
            <a:pPr marL="11206">
              <a:lnSpc>
                <a:spcPct val="100000"/>
              </a:lnSpc>
              <a:spcBef>
                <a:spcPts val="88"/>
              </a:spcBef>
            </a:pPr>
            <a:r>
              <a:rPr sz="2471" spc="-4" dirty="0">
                <a:latin typeface="Courier New"/>
                <a:cs typeface="Courier New"/>
              </a:rPr>
              <a:t>cont…</a:t>
            </a:r>
            <a:endParaRPr sz="2471">
              <a:latin typeface="Courier New"/>
              <a:cs typeface="Courier New"/>
            </a:endParaRPr>
          </a:p>
        </p:txBody>
      </p:sp>
      <p:sp>
        <p:nvSpPr>
          <p:cNvPr id="10" name="object 10"/>
          <p:cNvSpPr/>
          <p:nvPr/>
        </p:nvSpPr>
        <p:spPr>
          <a:xfrm>
            <a:off x="1198134" y="1457661"/>
            <a:ext cx="6681508" cy="798980"/>
          </a:xfrm>
          <a:custGeom>
            <a:avLst/>
            <a:gdLst/>
            <a:ahLst/>
            <a:cxnLst/>
            <a:rect l="l" t="t" r="r" b="b"/>
            <a:pathLst>
              <a:path w="7572375" h="905510">
                <a:moveTo>
                  <a:pt x="7571994" y="0"/>
                </a:moveTo>
                <a:lnTo>
                  <a:pt x="7571994" y="0"/>
                </a:lnTo>
                <a:lnTo>
                  <a:pt x="0" y="0"/>
                </a:lnTo>
                <a:lnTo>
                  <a:pt x="0" y="28194"/>
                </a:lnTo>
                <a:lnTo>
                  <a:pt x="0" y="905256"/>
                </a:lnTo>
                <a:lnTo>
                  <a:pt x="28194" y="905256"/>
                </a:lnTo>
                <a:lnTo>
                  <a:pt x="28194" y="28194"/>
                </a:lnTo>
                <a:lnTo>
                  <a:pt x="1149096" y="28194"/>
                </a:lnTo>
                <a:lnTo>
                  <a:pt x="1149096" y="905256"/>
                </a:lnTo>
                <a:lnTo>
                  <a:pt x="1162050" y="905256"/>
                </a:lnTo>
                <a:lnTo>
                  <a:pt x="1162050" y="28194"/>
                </a:lnTo>
                <a:lnTo>
                  <a:pt x="5360670" y="28194"/>
                </a:lnTo>
                <a:lnTo>
                  <a:pt x="5360670" y="905256"/>
                </a:lnTo>
                <a:lnTo>
                  <a:pt x="5373611" y="905256"/>
                </a:lnTo>
                <a:lnTo>
                  <a:pt x="5373611" y="28194"/>
                </a:lnTo>
                <a:lnTo>
                  <a:pt x="7543800" y="28194"/>
                </a:lnTo>
                <a:lnTo>
                  <a:pt x="7543800" y="905256"/>
                </a:lnTo>
                <a:lnTo>
                  <a:pt x="7571994" y="905256"/>
                </a:lnTo>
                <a:lnTo>
                  <a:pt x="7571994" y="28194"/>
                </a:lnTo>
                <a:lnTo>
                  <a:pt x="7571994" y="0"/>
                </a:lnTo>
                <a:close/>
              </a:path>
            </a:pathLst>
          </a:custGeom>
          <a:solidFill>
            <a:srgbClr val="000000"/>
          </a:solidFill>
        </p:spPr>
        <p:txBody>
          <a:bodyPr wrap="square" lIns="0" tIns="0" rIns="0" bIns="0" rtlCol="0"/>
          <a:lstStyle/>
          <a:p>
            <a:endParaRPr/>
          </a:p>
        </p:txBody>
      </p:sp>
      <p:sp>
        <p:nvSpPr>
          <p:cNvPr id="16" name="object 16"/>
          <p:cNvSpPr txBox="1"/>
          <p:nvPr/>
        </p:nvSpPr>
        <p:spPr>
          <a:xfrm>
            <a:off x="1223009" y="1366445"/>
            <a:ext cx="989479" cy="282363"/>
          </a:xfrm>
          <a:prstGeom prst="rect">
            <a:avLst/>
          </a:prstGeom>
        </p:spPr>
        <p:txBody>
          <a:bodyPr vert="horz" wrap="square" lIns="0" tIns="10646" rIns="0" bIns="0" rtlCol="0">
            <a:spAutoFit/>
          </a:bodyPr>
          <a:lstStyle/>
          <a:p>
            <a:pPr marL="67799">
              <a:spcBef>
                <a:spcPts val="84"/>
              </a:spcBef>
            </a:pPr>
            <a:r>
              <a:rPr sz="1765" spc="-4" dirty="0">
                <a:latin typeface="Times New Roman"/>
                <a:cs typeface="Times New Roman"/>
              </a:rPr>
              <a:t>Step</a:t>
            </a:r>
            <a:r>
              <a:rPr sz="1765" spc="-26" dirty="0">
                <a:latin typeface="Times New Roman"/>
                <a:cs typeface="Times New Roman"/>
              </a:rPr>
              <a:t> </a:t>
            </a:r>
            <a:r>
              <a:rPr sz="1765" spc="-4" dirty="0">
                <a:latin typeface="Times New Roman"/>
                <a:cs typeface="Times New Roman"/>
              </a:rPr>
              <a:t>2</a:t>
            </a:r>
            <a:endParaRPr sz="1765">
              <a:latin typeface="Times New Roman"/>
              <a:cs typeface="Times New Roman"/>
            </a:endParaRPr>
          </a:p>
        </p:txBody>
      </p:sp>
      <p:sp>
        <p:nvSpPr>
          <p:cNvPr id="17" name="object 17"/>
          <p:cNvSpPr txBox="1"/>
          <p:nvPr/>
        </p:nvSpPr>
        <p:spPr>
          <a:xfrm>
            <a:off x="6002630" y="1366445"/>
            <a:ext cx="483534" cy="282363"/>
          </a:xfrm>
          <a:prstGeom prst="rect">
            <a:avLst/>
          </a:prstGeom>
        </p:spPr>
        <p:txBody>
          <a:bodyPr vert="horz" wrap="square" lIns="0" tIns="10646" rIns="0" bIns="0" rtlCol="0">
            <a:spAutoFit/>
          </a:bodyPr>
          <a:lstStyle/>
          <a:p>
            <a:pPr marL="11206">
              <a:spcBef>
                <a:spcPts val="84"/>
              </a:spcBef>
            </a:pPr>
            <a:r>
              <a:rPr sz="1765" spc="-4" dirty="0">
                <a:latin typeface="Times New Roman"/>
                <a:cs typeface="Times New Roman"/>
              </a:rPr>
              <a:t>p =</a:t>
            </a:r>
            <a:r>
              <a:rPr sz="1765" spc="-79" dirty="0">
                <a:latin typeface="Times New Roman"/>
                <a:cs typeface="Times New Roman"/>
              </a:rPr>
              <a:t> </a:t>
            </a:r>
            <a:r>
              <a:rPr sz="1765" spc="-4" dirty="0">
                <a:latin typeface="Times New Roman"/>
                <a:cs typeface="Times New Roman"/>
              </a:rPr>
              <a:t>0</a:t>
            </a:r>
            <a:endParaRPr sz="1765">
              <a:latin typeface="Times New Roman"/>
              <a:cs typeface="Times New Roman"/>
            </a:endParaRPr>
          </a:p>
        </p:txBody>
      </p:sp>
      <p:sp>
        <p:nvSpPr>
          <p:cNvPr id="18" name="object 18"/>
          <p:cNvSpPr txBox="1"/>
          <p:nvPr/>
        </p:nvSpPr>
        <p:spPr>
          <a:xfrm>
            <a:off x="6002991" y="1675060"/>
            <a:ext cx="1572746" cy="282363"/>
          </a:xfrm>
          <a:prstGeom prst="rect">
            <a:avLst/>
          </a:prstGeom>
        </p:spPr>
        <p:txBody>
          <a:bodyPr vert="horz" wrap="square" lIns="0" tIns="10646" rIns="0" bIns="0" rtlCol="0">
            <a:spAutoFit/>
          </a:bodyPr>
          <a:lstStyle/>
          <a:p>
            <a:pPr marL="11206">
              <a:spcBef>
                <a:spcPts val="84"/>
              </a:spcBef>
            </a:pPr>
            <a:r>
              <a:rPr sz="1765" b="1" spc="-4" dirty="0">
                <a:latin typeface="Courier New"/>
                <a:cs typeface="Courier New"/>
              </a:rPr>
              <a:t>search_key</a:t>
            </a:r>
            <a:r>
              <a:rPr sz="1765" b="1" spc="-666" dirty="0">
                <a:latin typeface="Courier New"/>
                <a:cs typeface="Courier New"/>
              </a:rPr>
              <a:t> </a:t>
            </a:r>
            <a:r>
              <a:rPr sz="1765" spc="-4" dirty="0">
                <a:latin typeface="Times New Roman"/>
                <a:cs typeface="Times New Roman"/>
              </a:rPr>
              <a:t>is</a:t>
            </a:r>
            <a:endParaRPr sz="1765">
              <a:latin typeface="Times New Roman"/>
              <a:cs typeface="Times New Roman"/>
            </a:endParaRPr>
          </a:p>
        </p:txBody>
      </p:sp>
      <p:sp>
        <p:nvSpPr>
          <p:cNvPr id="19" name="object 19"/>
          <p:cNvSpPr txBox="1"/>
          <p:nvPr/>
        </p:nvSpPr>
        <p:spPr>
          <a:xfrm>
            <a:off x="6002991" y="1958116"/>
            <a:ext cx="1688726" cy="282363"/>
          </a:xfrm>
          <a:prstGeom prst="rect">
            <a:avLst/>
          </a:prstGeom>
        </p:spPr>
        <p:txBody>
          <a:bodyPr vert="horz" wrap="square" lIns="0" tIns="10646" rIns="0" bIns="0" rtlCol="0">
            <a:spAutoFit/>
          </a:bodyPr>
          <a:lstStyle/>
          <a:p>
            <a:pPr marL="11206">
              <a:spcBef>
                <a:spcPts val="84"/>
              </a:spcBef>
            </a:pPr>
            <a:r>
              <a:rPr sz="1765" spc="-4" dirty="0">
                <a:latin typeface="Times New Roman"/>
                <a:cs typeface="Times New Roman"/>
              </a:rPr>
              <a:t>compared with</a:t>
            </a:r>
            <a:r>
              <a:rPr sz="1765" spc="-53" dirty="0">
                <a:latin typeface="Times New Roman"/>
                <a:cs typeface="Times New Roman"/>
              </a:rPr>
              <a:t> </a:t>
            </a:r>
            <a:r>
              <a:rPr sz="1765" spc="-4" dirty="0">
                <a:latin typeface="Times New Roman"/>
                <a:cs typeface="Times New Roman"/>
              </a:rPr>
              <a:t>the</a:t>
            </a:r>
            <a:endParaRPr sz="1765" dirty="0">
              <a:latin typeface="Times New Roman"/>
              <a:cs typeface="Times New Roman"/>
            </a:endParaRPr>
          </a:p>
        </p:txBody>
      </p:sp>
      <p:sp>
        <p:nvSpPr>
          <p:cNvPr id="20" name="object 20"/>
          <p:cNvSpPr/>
          <p:nvPr/>
        </p:nvSpPr>
        <p:spPr>
          <a:xfrm>
            <a:off x="4492663" y="1877209"/>
            <a:ext cx="1267385" cy="254374"/>
          </a:xfrm>
          <a:custGeom>
            <a:avLst/>
            <a:gdLst/>
            <a:ahLst/>
            <a:cxnLst/>
            <a:rect l="l" t="t" r="r" b="b"/>
            <a:pathLst>
              <a:path w="1436370" h="288289">
                <a:moveTo>
                  <a:pt x="1436369" y="288035"/>
                </a:moveTo>
                <a:lnTo>
                  <a:pt x="1436369" y="0"/>
                </a:lnTo>
                <a:lnTo>
                  <a:pt x="0" y="0"/>
                </a:lnTo>
                <a:lnTo>
                  <a:pt x="0" y="288035"/>
                </a:lnTo>
                <a:lnTo>
                  <a:pt x="6095" y="288035"/>
                </a:lnTo>
                <a:lnTo>
                  <a:pt x="6095" y="12953"/>
                </a:lnTo>
                <a:lnTo>
                  <a:pt x="12191" y="6095"/>
                </a:lnTo>
                <a:lnTo>
                  <a:pt x="12191" y="12953"/>
                </a:lnTo>
                <a:lnTo>
                  <a:pt x="1423415" y="12953"/>
                </a:lnTo>
                <a:lnTo>
                  <a:pt x="1423415" y="6095"/>
                </a:lnTo>
                <a:lnTo>
                  <a:pt x="1430274" y="12953"/>
                </a:lnTo>
                <a:lnTo>
                  <a:pt x="1430274" y="288035"/>
                </a:lnTo>
                <a:lnTo>
                  <a:pt x="1436369" y="288035"/>
                </a:lnTo>
                <a:close/>
              </a:path>
              <a:path w="1436370" h="288289">
                <a:moveTo>
                  <a:pt x="12191" y="12953"/>
                </a:moveTo>
                <a:lnTo>
                  <a:pt x="12191" y="6095"/>
                </a:lnTo>
                <a:lnTo>
                  <a:pt x="6095" y="12953"/>
                </a:lnTo>
                <a:lnTo>
                  <a:pt x="12191" y="12953"/>
                </a:lnTo>
                <a:close/>
              </a:path>
              <a:path w="1436370" h="288289">
                <a:moveTo>
                  <a:pt x="12191" y="288035"/>
                </a:moveTo>
                <a:lnTo>
                  <a:pt x="12191" y="12953"/>
                </a:lnTo>
                <a:lnTo>
                  <a:pt x="6095" y="12953"/>
                </a:lnTo>
                <a:lnTo>
                  <a:pt x="6095" y="288035"/>
                </a:lnTo>
                <a:lnTo>
                  <a:pt x="12191" y="288035"/>
                </a:lnTo>
                <a:close/>
              </a:path>
              <a:path w="1436370" h="288289">
                <a:moveTo>
                  <a:pt x="1430274" y="12953"/>
                </a:moveTo>
                <a:lnTo>
                  <a:pt x="1423415" y="6095"/>
                </a:lnTo>
                <a:lnTo>
                  <a:pt x="1423415" y="12953"/>
                </a:lnTo>
                <a:lnTo>
                  <a:pt x="1430274" y="12953"/>
                </a:lnTo>
                <a:close/>
              </a:path>
              <a:path w="1436370" h="288289">
                <a:moveTo>
                  <a:pt x="1430274" y="288035"/>
                </a:moveTo>
                <a:lnTo>
                  <a:pt x="1430274" y="12953"/>
                </a:lnTo>
                <a:lnTo>
                  <a:pt x="1423415" y="12953"/>
                </a:lnTo>
                <a:lnTo>
                  <a:pt x="1423415" y="288035"/>
                </a:lnTo>
                <a:lnTo>
                  <a:pt x="1430274" y="288035"/>
                </a:lnTo>
                <a:close/>
              </a:path>
            </a:pathLst>
          </a:custGeom>
          <a:solidFill>
            <a:srgbClr val="000000"/>
          </a:solidFill>
        </p:spPr>
        <p:txBody>
          <a:bodyPr wrap="square" lIns="0" tIns="0" rIns="0" bIns="0" rtlCol="0"/>
          <a:lstStyle/>
          <a:p>
            <a:endParaRPr/>
          </a:p>
        </p:txBody>
      </p:sp>
      <p:sp>
        <p:nvSpPr>
          <p:cNvPr id="21" name="object 21"/>
          <p:cNvSpPr txBox="1"/>
          <p:nvPr/>
        </p:nvSpPr>
        <p:spPr>
          <a:xfrm>
            <a:off x="4578724" y="1905000"/>
            <a:ext cx="179854" cy="255678"/>
          </a:xfrm>
          <a:prstGeom prst="rect">
            <a:avLst/>
          </a:prstGeom>
        </p:spPr>
        <p:txBody>
          <a:bodyPr vert="horz" wrap="square" lIns="0" tIns="11206" rIns="0" bIns="0" rtlCol="0">
            <a:spAutoFit/>
          </a:bodyPr>
          <a:lstStyle/>
          <a:p>
            <a:pPr>
              <a:spcBef>
                <a:spcPts val="88"/>
              </a:spcBef>
            </a:pPr>
            <a:r>
              <a:rPr sz="1588" dirty="0">
                <a:latin typeface="Times New Roman"/>
                <a:cs typeface="Times New Roman"/>
              </a:rPr>
              <a:t>-1</a:t>
            </a:r>
            <a:endParaRPr sz="1588">
              <a:latin typeface="Times New Roman"/>
              <a:cs typeface="Times New Roman"/>
            </a:endParaRPr>
          </a:p>
        </p:txBody>
      </p:sp>
      <p:sp>
        <p:nvSpPr>
          <p:cNvPr id="22" name="object 22"/>
          <p:cNvSpPr txBox="1"/>
          <p:nvPr/>
        </p:nvSpPr>
        <p:spPr>
          <a:xfrm>
            <a:off x="3706681" y="1888191"/>
            <a:ext cx="616324" cy="255678"/>
          </a:xfrm>
          <a:prstGeom prst="rect">
            <a:avLst/>
          </a:prstGeom>
        </p:spPr>
        <p:txBody>
          <a:bodyPr vert="horz" wrap="square" lIns="0" tIns="11206" rIns="0" bIns="0" rtlCol="0">
            <a:spAutoFit/>
          </a:bodyPr>
          <a:lstStyle/>
          <a:p>
            <a:pPr>
              <a:spcBef>
                <a:spcPts val="88"/>
              </a:spcBef>
            </a:pPr>
            <a:r>
              <a:rPr sz="1588" b="1" spc="-4" dirty="0">
                <a:latin typeface="Courier New"/>
                <a:cs typeface="Courier New"/>
              </a:rPr>
              <a:t>i</a:t>
            </a:r>
            <a:r>
              <a:rPr sz="1588" b="1" spc="-9" dirty="0">
                <a:latin typeface="Courier New"/>
                <a:cs typeface="Courier New"/>
              </a:rPr>
              <a:t>ndex</a:t>
            </a:r>
            <a:endParaRPr sz="1588">
              <a:latin typeface="Courier New"/>
              <a:cs typeface="Courier New"/>
            </a:endParaRPr>
          </a:p>
        </p:txBody>
      </p:sp>
      <p:grpSp>
        <p:nvGrpSpPr>
          <p:cNvPr id="23" name="object 23"/>
          <p:cNvGrpSpPr/>
          <p:nvPr/>
        </p:nvGrpSpPr>
        <p:grpSpPr>
          <a:xfrm>
            <a:off x="537883" y="2225600"/>
            <a:ext cx="8068235" cy="865094"/>
            <a:chOff x="457200" y="2414777"/>
            <a:chExt cx="9144000" cy="980440"/>
          </a:xfrm>
        </p:grpSpPr>
        <p:sp>
          <p:nvSpPr>
            <p:cNvPr id="24" name="object 24"/>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FFFFFF"/>
            </a:solidFill>
          </p:spPr>
          <p:txBody>
            <a:bodyPr wrap="square" lIns="0" tIns="0" rIns="0" bIns="0" rtlCol="0"/>
            <a:lstStyle/>
            <a:p>
              <a:endParaRPr/>
            </a:p>
          </p:txBody>
        </p:sp>
        <p:sp>
          <p:nvSpPr>
            <p:cNvPr id="25" name="object 25"/>
            <p:cNvSpPr/>
            <p:nvPr/>
          </p:nvSpPr>
          <p:spPr>
            <a:xfrm>
              <a:off x="1205484" y="2414777"/>
              <a:ext cx="7572375" cy="980440"/>
            </a:xfrm>
            <a:custGeom>
              <a:avLst/>
              <a:gdLst/>
              <a:ahLst/>
              <a:cxnLst/>
              <a:rect l="l" t="t" r="r" b="b"/>
              <a:pathLst>
                <a:path w="7572375" h="980439">
                  <a:moveTo>
                    <a:pt x="28194" y="0"/>
                  </a:moveTo>
                  <a:lnTo>
                    <a:pt x="0" y="0"/>
                  </a:lnTo>
                  <a:lnTo>
                    <a:pt x="0" y="979932"/>
                  </a:lnTo>
                  <a:lnTo>
                    <a:pt x="28194" y="979932"/>
                  </a:lnTo>
                  <a:lnTo>
                    <a:pt x="28194" y="0"/>
                  </a:lnTo>
                  <a:close/>
                </a:path>
                <a:path w="7572375" h="980439">
                  <a:moveTo>
                    <a:pt x="1162050" y="0"/>
                  </a:moveTo>
                  <a:lnTo>
                    <a:pt x="1149096" y="0"/>
                  </a:lnTo>
                  <a:lnTo>
                    <a:pt x="1149096" y="979932"/>
                  </a:lnTo>
                  <a:lnTo>
                    <a:pt x="1162050" y="979932"/>
                  </a:lnTo>
                  <a:lnTo>
                    <a:pt x="1162050" y="0"/>
                  </a:lnTo>
                  <a:close/>
                </a:path>
                <a:path w="7572375" h="980439">
                  <a:moveTo>
                    <a:pt x="5373611" y="0"/>
                  </a:moveTo>
                  <a:lnTo>
                    <a:pt x="5360670" y="0"/>
                  </a:lnTo>
                  <a:lnTo>
                    <a:pt x="5360670" y="979932"/>
                  </a:lnTo>
                  <a:lnTo>
                    <a:pt x="5373611" y="979932"/>
                  </a:lnTo>
                  <a:lnTo>
                    <a:pt x="5373611" y="0"/>
                  </a:lnTo>
                  <a:close/>
                </a:path>
                <a:path w="7572375" h="980439">
                  <a:moveTo>
                    <a:pt x="7571994" y="0"/>
                  </a:moveTo>
                  <a:lnTo>
                    <a:pt x="7543800" y="0"/>
                  </a:lnTo>
                  <a:lnTo>
                    <a:pt x="7543800" y="979932"/>
                  </a:lnTo>
                  <a:lnTo>
                    <a:pt x="7571994" y="979932"/>
                  </a:lnTo>
                  <a:lnTo>
                    <a:pt x="7571994" y="0"/>
                  </a:lnTo>
                  <a:close/>
                </a:path>
              </a:pathLst>
            </a:custGeom>
            <a:solidFill>
              <a:srgbClr val="000000"/>
            </a:solidFill>
          </p:spPr>
          <p:txBody>
            <a:bodyPr wrap="square" lIns="0" tIns="0" rIns="0" bIns="0" rtlCol="0"/>
            <a:lstStyle/>
            <a:p>
              <a:endParaRPr/>
            </a:p>
          </p:txBody>
        </p:sp>
      </p:grpSp>
      <p:sp>
        <p:nvSpPr>
          <p:cNvPr id="26" name="object 26"/>
          <p:cNvSpPr txBox="1"/>
          <p:nvPr/>
        </p:nvSpPr>
        <p:spPr>
          <a:xfrm>
            <a:off x="6003000" y="2227057"/>
            <a:ext cx="1703294" cy="527494"/>
          </a:xfrm>
          <a:prstGeom prst="rect">
            <a:avLst/>
          </a:prstGeom>
        </p:spPr>
        <p:txBody>
          <a:bodyPr vert="horz" wrap="square" lIns="0" tIns="10646" rIns="0" bIns="0" rtlCol="0">
            <a:spAutoFit/>
          </a:bodyPr>
          <a:lstStyle/>
          <a:p>
            <a:pPr marL="11206">
              <a:lnSpc>
                <a:spcPts val="2043"/>
              </a:lnSpc>
              <a:spcBef>
                <a:spcPts val="84"/>
              </a:spcBef>
            </a:pPr>
            <a:r>
              <a:rPr sz="1765" spc="-4" dirty="0">
                <a:latin typeface="Times New Roman"/>
                <a:cs typeface="Times New Roman"/>
              </a:rPr>
              <a:t>first </a:t>
            </a:r>
            <a:r>
              <a:rPr sz="1765" spc="-9" dirty="0">
                <a:latin typeface="Times New Roman"/>
                <a:cs typeface="Times New Roman"/>
              </a:rPr>
              <a:t>element </a:t>
            </a:r>
            <a:r>
              <a:rPr sz="1765" spc="-4" dirty="0">
                <a:latin typeface="Times New Roman"/>
                <a:cs typeface="Times New Roman"/>
              </a:rPr>
              <a:t>in</a:t>
            </a:r>
            <a:r>
              <a:rPr sz="1765" spc="-71" dirty="0">
                <a:latin typeface="Times New Roman"/>
                <a:cs typeface="Times New Roman"/>
              </a:rPr>
              <a:t> </a:t>
            </a:r>
            <a:r>
              <a:rPr sz="1765" spc="-9" dirty="0">
                <a:latin typeface="Times New Roman"/>
                <a:cs typeface="Times New Roman"/>
              </a:rPr>
              <a:t>the</a:t>
            </a:r>
            <a:endParaRPr sz="1765">
              <a:latin typeface="Times New Roman"/>
              <a:cs typeface="Times New Roman"/>
            </a:endParaRPr>
          </a:p>
          <a:p>
            <a:pPr marL="11206">
              <a:lnSpc>
                <a:spcPts val="2043"/>
              </a:lnSpc>
            </a:pPr>
            <a:r>
              <a:rPr sz="1765" b="1" spc="-4" dirty="0">
                <a:latin typeface="Courier New"/>
                <a:cs typeface="Courier New"/>
              </a:rPr>
              <a:t>array</a:t>
            </a:r>
            <a:endParaRPr sz="1765">
              <a:latin typeface="Courier New"/>
              <a:cs typeface="Courier New"/>
            </a:endParaRPr>
          </a:p>
        </p:txBody>
      </p:sp>
      <p:sp>
        <p:nvSpPr>
          <p:cNvPr id="27" name="object 27"/>
          <p:cNvSpPr/>
          <p:nvPr/>
        </p:nvSpPr>
        <p:spPr>
          <a:xfrm>
            <a:off x="1198134" y="2131358"/>
            <a:ext cx="6681507" cy="1727946"/>
          </a:xfrm>
          <a:custGeom>
            <a:avLst/>
            <a:gdLst/>
            <a:ahLst/>
            <a:cxnLst/>
            <a:rect l="l" t="t" r="r" b="b"/>
            <a:pathLst>
              <a:path w="7572375" h="1958339">
                <a:moveTo>
                  <a:pt x="5170170" y="0"/>
                </a:moveTo>
                <a:lnTo>
                  <a:pt x="5157216" y="0"/>
                </a:lnTo>
                <a:lnTo>
                  <a:pt x="5157216" y="54864"/>
                </a:lnTo>
                <a:lnTo>
                  <a:pt x="3745992" y="54864"/>
                </a:lnTo>
                <a:lnTo>
                  <a:pt x="3745992" y="0"/>
                </a:lnTo>
                <a:lnTo>
                  <a:pt x="3733800" y="0"/>
                </a:lnTo>
                <a:lnTo>
                  <a:pt x="3733800" y="67818"/>
                </a:lnTo>
                <a:lnTo>
                  <a:pt x="3739896" y="67818"/>
                </a:lnTo>
                <a:lnTo>
                  <a:pt x="3745992" y="67818"/>
                </a:lnTo>
                <a:lnTo>
                  <a:pt x="5157216" y="67818"/>
                </a:lnTo>
                <a:lnTo>
                  <a:pt x="5164074" y="67818"/>
                </a:lnTo>
                <a:lnTo>
                  <a:pt x="5170170" y="67818"/>
                </a:lnTo>
                <a:lnTo>
                  <a:pt x="5170170" y="0"/>
                </a:lnTo>
                <a:close/>
              </a:path>
              <a:path w="7572375" h="1958339">
                <a:moveTo>
                  <a:pt x="7571994" y="978408"/>
                </a:moveTo>
                <a:lnTo>
                  <a:pt x="7543800" y="978408"/>
                </a:lnTo>
                <a:lnTo>
                  <a:pt x="7543800" y="1609344"/>
                </a:lnTo>
                <a:lnTo>
                  <a:pt x="5373611" y="1609344"/>
                </a:lnTo>
                <a:lnTo>
                  <a:pt x="5373611" y="978408"/>
                </a:lnTo>
                <a:lnTo>
                  <a:pt x="5360670" y="978408"/>
                </a:lnTo>
                <a:lnTo>
                  <a:pt x="5360670" y="1609344"/>
                </a:lnTo>
                <a:lnTo>
                  <a:pt x="1162050" y="1609344"/>
                </a:lnTo>
                <a:lnTo>
                  <a:pt x="1162050" y="978408"/>
                </a:lnTo>
                <a:lnTo>
                  <a:pt x="1149096" y="978408"/>
                </a:lnTo>
                <a:lnTo>
                  <a:pt x="1149096" y="1609344"/>
                </a:lnTo>
                <a:lnTo>
                  <a:pt x="28194" y="1609344"/>
                </a:lnTo>
                <a:lnTo>
                  <a:pt x="28194" y="978408"/>
                </a:lnTo>
                <a:lnTo>
                  <a:pt x="0" y="978408"/>
                </a:lnTo>
                <a:lnTo>
                  <a:pt x="0" y="1609344"/>
                </a:lnTo>
                <a:lnTo>
                  <a:pt x="0" y="1637550"/>
                </a:lnTo>
                <a:lnTo>
                  <a:pt x="0" y="1958340"/>
                </a:lnTo>
                <a:lnTo>
                  <a:pt x="28194" y="1958340"/>
                </a:lnTo>
                <a:lnTo>
                  <a:pt x="28194" y="1637550"/>
                </a:lnTo>
                <a:lnTo>
                  <a:pt x="1149096" y="1637550"/>
                </a:lnTo>
                <a:lnTo>
                  <a:pt x="1149096" y="1958340"/>
                </a:lnTo>
                <a:lnTo>
                  <a:pt x="1162050" y="1958340"/>
                </a:lnTo>
                <a:lnTo>
                  <a:pt x="1162050" y="1637550"/>
                </a:lnTo>
                <a:lnTo>
                  <a:pt x="5360670" y="1637550"/>
                </a:lnTo>
                <a:lnTo>
                  <a:pt x="5360670" y="1958340"/>
                </a:lnTo>
                <a:lnTo>
                  <a:pt x="5373611" y="1958340"/>
                </a:lnTo>
                <a:lnTo>
                  <a:pt x="5373611" y="1637550"/>
                </a:lnTo>
                <a:lnTo>
                  <a:pt x="7543800" y="1637550"/>
                </a:lnTo>
                <a:lnTo>
                  <a:pt x="7543800" y="1958340"/>
                </a:lnTo>
                <a:lnTo>
                  <a:pt x="7571994" y="1958340"/>
                </a:lnTo>
                <a:lnTo>
                  <a:pt x="7571994" y="1637538"/>
                </a:lnTo>
                <a:lnTo>
                  <a:pt x="7571994" y="1609344"/>
                </a:lnTo>
                <a:lnTo>
                  <a:pt x="7571994" y="978408"/>
                </a:lnTo>
                <a:close/>
              </a:path>
            </a:pathLst>
          </a:custGeom>
          <a:solidFill>
            <a:srgbClr val="000000"/>
          </a:solidFill>
        </p:spPr>
        <p:txBody>
          <a:bodyPr wrap="square" lIns="0" tIns="0" rIns="0" bIns="0" rtlCol="0"/>
          <a:lstStyle/>
          <a:p>
            <a:endParaRPr/>
          </a:p>
        </p:txBody>
      </p:sp>
      <p:graphicFrame>
        <p:nvGraphicFramePr>
          <p:cNvPr id="28" name="object 28"/>
          <p:cNvGraphicFramePr>
            <a:graphicFrameLocks noGrp="1"/>
          </p:cNvGraphicFramePr>
          <p:nvPr/>
        </p:nvGraphicFramePr>
        <p:xfrm>
          <a:off x="3753074" y="2542838"/>
          <a:ext cx="2017060" cy="322729"/>
        </p:xfrm>
        <a:graphic>
          <a:graphicData uri="http://schemas.openxmlformats.org/drawingml/2006/table">
            <a:tbl>
              <a:tblPr firstRow="1" bandRow="1">
                <a:tableStyleId>{2D5ABB26-0587-4C30-8999-92F81FD0307C}</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tblGrid>
              <a:tr h="322729">
                <a:tc>
                  <a:txBody>
                    <a:bodyPr/>
                    <a:lstStyle/>
                    <a:p>
                      <a:pPr marL="119380">
                        <a:lnSpc>
                          <a:spcPct val="100000"/>
                        </a:lnSpc>
                        <a:spcBef>
                          <a:spcPts val="295"/>
                        </a:spcBef>
                      </a:pPr>
                      <a:r>
                        <a:rPr sz="1600" b="1" spc="-105" dirty="0">
                          <a:latin typeface="Times New Roman"/>
                          <a:cs typeface="Times New Roman"/>
                        </a:rPr>
                        <a:t>11</a:t>
                      </a:r>
                      <a:endParaRPr sz="1600">
                        <a:latin typeface="Times New Roman"/>
                        <a:cs typeface="Times New Roman"/>
                      </a:endParaRPr>
                    </a:p>
                  </a:txBody>
                  <a:tcPr marL="0" marR="0" marT="33057" marB="0">
                    <a:lnL w="28575">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solidFill>
                      <a:srgbClr val="D8D8EC"/>
                    </a:solidFill>
                  </a:tcPr>
                </a:tc>
                <a:tc>
                  <a:txBody>
                    <a:bodyPr/>
                    <a:lstStyle/>
                    <a:p>
                      <a:pPr marL="113664">
                        <a:lnSpc>
                          <a:spcPct val="100000"/>
                        </a:lnSpc>
                        <a:spcBef>
                          <a:spcPts val="295"/>
                        </a:spcBef>
                      </a:pPr>
                      <a:r>
                        <a:rPr sz="1600" dirty="0">
                          <a:latin typeface="Times New Roman"/>
                          <a:cs typeface="Times New Roman"/>
                        </a:rPr>
                        <a:t>22</a:t>
                      </a:r>
                      <a:endParaRPr sz="1600">
                        <a:latin typeface="Times New Roman"/>
                        <a:cs typeface="Times New Roman"/>
                      </a:endParaRPr>
                    </a:p>
                  </a:txBody>
                  <a:tcPr marL="0" marR="0" marT="33057"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113664">
                        <a:lnSpc>
                          <a:spcPct val="100000"/>
                        </a:lnSpc>
                        <a:spcBef>
                          <a:spcPts val="295"/>
                        </a:spcBef>
                      </a:pPr>
                      <a:r>
                        <a:rPr sz="1600" dirty="0">
                          <a:latin typeface="Times New Roman"/>
                          <a:cs typeface="Times New Roman"/>
                        </a:rPr>
                        <a:t>33</a:t>
                      </a:r>
                      <a:endParaRPr sz="1600">
                        <a:latin typeface="Times New Roman"/>
                        <a:cs typeface="Times New Roman"/>
                      </a:endParaRPr>
                    </a:p>
                  </a:txBody>
                  <a:tcPr marL="0" marR="0" marT="33057"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113664">
                        <a:lnSpc>
                          <a:spcPct val="100000"/>
                        </a:lnSpc>
                        <a:spcBef>
                          <a:spcPts val="295"/>
                        </a:spcBef>
                      </a:pPr>
                      <a:r>
                        <a:rPr sz="1600" dirty="0">
                          <a:latin typeface="Times New Roman"/>
                          <a:cs typeface="Times New Roman"/>
                        </a:rPr>
                        <a:t>44</a:t>
                      </a:r>
                      <a:endParaRPr sz="1600">
                        <a:latin typeface="Times New Roman"/>
                        <a:cs typeface="Times New Roman"/>
                      </a:endParaRPr>
                    </a:p>
                  </a:txBody>
                  <a:tcPr marL="0" marR="0" marT="33057"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113664">
                        <a:lnSpc>
                          <a:spcPct val="100000"/>
                        </a:lnSpc>
                        <a:spcBef>
                          <a:spcPts val="295"/>
                        </a:spcBef>
                      </a:pPr>
                      <a:r>
                        <a:rPr sz="1600" dirty="0">
                          <a:latin typeface="Times New Roman"/>
                          <a:cs typeface="Times New Roman"/>
                        </a:rPr>
                        <a:t>55</a:t>
                      </a:r>
                      <a:endParaRPr sz="1600">
                        <a:latin typeface="Times New Roman"/>
                        <a:cs typeface="Times New Roman"/>
                      </a:endParaRPr>
                    </a:p>
                  </a:txBody>
                  <a:tcPr marL="0" marR="0" marT="33057" marB="0">
                    <a:lnL w="1905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bl>
          </a:graphicData>
        </a:graphic>
      </p:graphicFrame>
      <p:sp>
        <p:nvSpPr>
          <p:cNvPr id="29" name="object 29"/>
          <p:cNvSpPr txBox="1"/>
          <p:nvPr/>
        </p:nvSpPr>
        <p:spPr>
          <a:xfrm>
            <a:off x="3849221" y="2241169"/>
            <a:ext cx="1860176" cy="255678"/>
          </a:xfrm>
          <a:prstGeom prst="rect">
            <a:avLst/>
          </a:prstGeom>
        </p:spPr>
        <p:txBody>
          <a:bodyPr vert="horz" wrap="square" lIns="0" tIns="11206" rIns="0" bIns="0" rtlCol="0">
            <a:spAutoFit/>
          </a:bodyPr>
          <a:lstStyle/>
          <a:p>
            <a:pPr>
              <a:spcBef>
                <a:spcPts val="88"/>
              </a:spcBef>
              <a:tabLst>
                <a:tab pos="402873" algn="l"/>
                <a:tab pos="806306" algn="l"/>
                <a:tab pos="1209740" algn="l"/>
                <a:tab pos="1613172" algn="l"/>
              </a:tabLst>
            </a:pPr>
            <a:r>
              <a:rPr sz="1588" dirty="0">
                <a:latin typeface="Times New Roman"/>
                <a:cs typeface="Times New Roman"/>
              </a:rPr>
              <a:t>[0]	[1]	[2]	[3]	[4]</a:t>
            </a:r>
            <a:endParaRPr sz="1588">
              <a:latin typeface="Times New Roman"/>
              <a:cs typeface="Times New Roman"/>
            </a:endParaRPr>
          </a:p>
        </p:txBody>
      </p:sp>
      <p:sp>
        <p:nvSpPr>
          <p:cNvPr id="30" name="object 30"/>
          <p:cNvSpPr/>
          <p:nvPr/>
        </p:nvSpPr>
        <p:spPr>
          <a:xfrm>
            <a:off x="3966883" y="2821193"/>
            <a:ext cx="391085" cy="174251"/>
          </a:xfrm>
          <a:custGeom>
            <a:avLst/>
            <a:gdLst/>
            <a:ahLst/>
            <a:cxnLst/>
            <a:rect l="l" t="t" r="r" b="b"/>
            <a:pathLst>
              <a:path w="443229" h="197485">
                <a:moveTo>
                  <a:pt x="85343" y="0"/>
                </a:moveTo>
                <a:lnTo>
                  <a:pt x="0" y="3047"/>
                </a:lnTo>
                <a:lnTo>
                  <a:pt x="54101" y="69341"/>
                </a:lnTo>
                <a:lnTo>
                  <a:pt x="55625" y="65959"/>
                </a:lnTo>
                <a:lnTo>
                  <a:pt x="55625" y="35813"/>
                </a:lnTo>
                <a:lnTo>
                  <a:pt x="60959" y="23621"/>
                </a:lnTo>
                <a:lnTo>
                  <a:pt x="72363" y="28811"/>
                </a:lnTo>
                <a:lnTo>
                  <a:pt x="85343" y="0"/>
                </a:lnTo>
                <a:close/>
              </a:path>
              <a:path w="443229" h="197485">
                <a:moveTo>
                  <a:pt x="72363" y="28811"/>
                </a:moveTo>
                <a:lnTo>
                  <a:pt x="60959" y="23621"/>
                </a:lnTo>
                <a:lnTo>
                  <a:pt x="55625" y="35813"/>
                </a:lnTo>
                <a:lnTo>
                  <a:pt x="66901" y="40934"/>
                </a:lnTo>
                <a:lnTo>
                  <a:pt x="72363" y="28811"/>
                </a:lnTo>
                <a:close/>
              </a:path>
              <a:path w="443229" h="197485">
                <a:moveTo>
                  <a:pt x="66901" y="40934"/>
                </a:moveTo>
                <a:lnTo>
                  <a:pt x="55625" y="35813"/>
                </a:lnTo>
                <a:lnTo>
                  <a:pt x="55625" y="65959"/>
                </a:lnTo>
                <a:lnTo>
                  <a:pt x="66901" y="40934"/>
                </a:lnTo>
                <a:close/>
              </a:path>
              <a:path w="443229" h="197485">
                <a:moveTo>
                  <a:pt x="442731" y="197357"/>
                </a:moveTo>
                <a:lnTo>
                  <a:pt x="72363" y="28811"/>
                </a:lnTo>
                <a:lnTo>
                  <a:pt x="66901" y="40934"/>
                </a:lnTo>
                <a:lnTo>
                  <a:pt x="411369" y="197357"/>
                </a:lnTo>
                <a:lnTo>
                  <a:pt x="442731" y="197357"/>
                </a:lnTo>
                <a:close/>
              </a:path>
            </a:pathLst>
          </a:custGeom>
          <a:solidFill>
            <a:srgbClr val="000000"/>
          </a:solidFill>
        </p:spPr>
        <p:txBody>
          <a:bodyPr wrap="square" lIns="0" tIns="0" rIns="0" bIns="0" rtlCol="0"/>
          <a:lstStyle/>
          <a:p>
            <a:endParaRPr/>
          </a:p>
        </p:txBody>
      </p:sp>
      <p:sp>
        <p:nvSpPr>
          <p:cNvPr id="31" name="object 31"/>
          <p:cNvSpPr txBox="1"/>
          <p:nvPr/>
        </p:nvSpPr>
        <p:spPr>
          <a:xfrm>
            <a:off x="3006090" y="2560544"/>
            <a:ext cx="616324" cy="255678"/>
          </a:xfrm>
          <a:prstGeom prst="rect">
            <a:avLst/>
          </a:prstGeom>
        </p:spPr>
        <p:txBody>
          <a:bodyPr vert="horz" wrap="square" lIns="0" tIns="11206" rIns="0" bIns="0" rtlCol="0">
            <a:spAutoFit/>
          </a:bodyPr>
          <a:lstStyle/>
          <a:p>
            <a:pPr>
              <a:spcBef>
                <a:spcPts val="88"/>
              </a:spcBef>
            </a:pPr>
            <a:r>
              <a:rPr sz="1588" b="1" spc="-9" dirty="0">
                <a:latin typeface="Courier New"/>
                <a:cs typeface="Courier New"/>
              </a:rPr>
              <a:t>array</a:t>
            </a:r>
            <a:endParaRPr sz="1588">
              <a:latin typeface="Courier New"/>
              <a:cs typeface="Courier New"/>
            </a:endParaRPr>
          </a:p>
        </p:txBody>
      </p:sp>
      <p:sp>
        <p:nvSpPr>
          <p:cNvPr id="32" name="object 32"/>
          <p:cNvSpPr txBox="1"/>
          <p:nvPr/>
        </p:nvSpPr>
        <p:spPr>
          <a:xfrm>
            <a:off x="1223009" y="3585210"/>
            <a:ext cx="989479" cy="282363"/>
          </a:xfrm>
          <a:prstGeom prst="rect">
            <a:avLst/>
          </a:prstGeom>
        </p:spPr>
        <p:txBody>
          <a:bodyPr vert="horz" wrap="square" lIns="0" tIns="10646" rIns="0" bIns="0" rtlCol="0">
            <a:spAutoFit/>
          </a:bodyPr>
          <a:lstStyle/>
          <a:p>
            <a:pPr marL="67799">
              <a:spcBef>
                <a:spcPts val="84"/>
              </a:spcBef>
            </a:pPr>
            <a:r>
              <a:rPr sz="1765" spc="-4" dirty="0">
                <a:latin typeface="Times New Roman"/>
                <a:cs typeface="Times New Roman"/>
              </a:rPr>
              <a:t>Step</a:t>
            </a:r>
            <a:r>
              <a:rPr sz="1765" spc="-22" dirty="0">
                <a:latin typeface="Times New Roman"/>
                <a:cs typeface="Times New Roman"/>
              </a:rPr>
              <a:t> </a:t>
            </a:r>
            <a:r>
              <a:rPr sz="1765" spc="-4" dirty="0">
                <a:latin typeface="Times New Roman"/>
                <a:cs typeface="Times New Roman"/>
              </a:rPr>
              <a:t>3</a:t>
            </a:r>
            <a:endParaRPr sz="1765">
              <a:latin typeface="Times New Roman"/>
              <a:cs typeface="Times New Roman"/>
            </a:endParaRPr>
          </a:p>
        </p:txBody>
      </p:sp>
      <p:sp>
        <p:nvSpPr>
          <p:cNvPr id="33" name="object 33"/>
          <p:cNvSpPr/>
          <p:nvPr/>
        </p:nvSpPr>
        <p:spPr>
          <a:xfrm>
            <a:off x="4499385" y="3154680"/>
            <a:ext cx="1268506" cy="314325"/>
          </a:xfrm>
          <a:custGeom>
            <a:avLst/>
            <a:gdLst/>
            <a:ahLst/>
            <a:cxnLst/>
            <a:rect l="l" t="t" r="r" b="b"/>
            <a:pathLst>
              <a:path w="1437639" h="356235">
                <a:moveTo>
                  <a:pt x="1437131" y="355853"/>
                </a:moveTo>
                <a:lnTo>
                  <a:pt x="1437131" y="0"/>
                </a:lnTo>
                <a:lnTo>
                  <a:pt x="0" y="0"/>
                </a:lnTo>
                <a:lnTo>
                  <a:pt x="0" y="355854"/>
                </a:lnTo>
                <a:lnTo>
                  <a:pt x="6096" y="355854"/>
                </a:lnTo>
                <a:lnTo>
                  <a:pt x="6096" y="12954"/>
                </a:lnTo>
                <a:lnTo>
                  <a:pt x="12954" y="6096"/>
                </a:lnTo>
                <a:lnTo>
                  <a:pt x="12954" y="12954"/>
                </a:lnTo>
                <a:lnTo>
                  <a:pt x="1424178" y="12953"/>
                </a:lnTo>
                <a:lnTo>
                  <a:pt x="1424178" y="6095"/>
                </a:lnTo>
                <a:lnTo>
                  <a:pt x="1430274" y="12953"/>
                </a:lnTo>
                <a:lnTo>
                  <a:pt x="1430274" y="355853"/>
                </a:lnTo>
                <a:lnTo>
                  <a:pt x="1437131" y="355853"/>
                </a:lnTo>
                <a:close/>
              </a:path>
              <a:path w="1437639" h="356235">
                <a:moveTo>
                  <a:pt x="12954" y="12954"/>
                </a:moveTo>
                <a:lnTo>
                  <a:pt x="12954" y="6096"/>
                </a:lnTo>
                <a:lnTo>
                  <a:pt x="6096" y="12954"/>
                </a:lnTo>
                <a:lnTo>
                  <a:pt x="12954" y="12954"/>
                </a:lnTo>
                <a:close/>
              </a:path>
              <a:path w="1437639" h="356235">
                <a:moveTo>
                  <a:pt x="12954" y="342900"/>
                </a:moveTo>
                <a:lnTo>
                  <a:pt x="12954" y="12954"/>
                </a:lnTo>
                <a:lnTo>
                  <a:pt x="6096" y="12954"/>
                </a:lnTo>
                <a:lnTo>
                  <a:pt x="6096" y="342900"/>
                </a:lnTo>
                <a:lnTo>
                  <a:pt x="12954" y="342900"/>
                </a:lnTo>
                <a:close/>
              </a:path>
              <a:path w="1437639" h="356235">
                <a:moveTo>
                  <a:pt x="1430274" y="342899"/>
                </a:moveTo>
                <a:lnTo>
                  <a:pt x="6096" y="342900"/>
                </a:lnTo>
                <a:lnTo>
                  <a:pt x="12954" y="348996"/>
                </a:lnTo>
                <a:lnTo>
                  <a:pt x="12954" y="355854"/>
                </a:lnTo>
                <a:lnTo>
                  <a:pt x="1424178" y="355853"/>
                </a:lnTo>
                <a:lnTo>
                  <a:pt x="1424178" y="348995"/>
                </a:lnTo>
                <a:lnTo>
                  <a:pt x="1430274" y="342899"/>
                </a:lnTo>
                <a:close/>
              </a:path>
              <a:path w="1437639" h="356235">
                <a:moveTo>
                  <a:pt x="12954" y="355854"/>
                </a:moveTo>
                <a:lnTo>
                  <a:pt x="12954" y="348996"/>
                </a:lnTo>
                <a:lnTo>
                  <a:pt x="6096" y="342900"/>
                </a:lnTo>
                <a:lnTo>
                  <a:pt x="6096" y="355854"/>
                </a:lnTo>
                <a:lnTo>
                  <a:pt x="12954" y="355854"/>
                </a:lnTo>
                <a:close/>
              </a:path>
              <a:path w="1437639" h="356235">
                <a:moveTo>
                  <a:pt x="1430274" y="12953"/>
                </a:moveTo>
                <a:lnTo>
                  <a:pt x="1424178" y="6095"/>
                </a:lnTo>
                <a:lnTo>
                  <a:pt x="1424178" y="12953"/>
                </a:lnTo>
                <a:lnTo>
                  <a:pt x="1430274" y="12953"/>
                </a:lnTo>
                <a:close/>
              </a:path>
              <a:path w="1437639" h="356235">
                <a:moveTo>
                  <a:pt x="1430274" y="342899"/>
                </a:moveTo>
                <a:lnTo>
                  <a:pt x="1430274" y="12953"/>
                </a:lnTo>
                <a:lnTo>
                  <a:pt x="1424178" y="12953"/>
                </a:lnTo>
                <a:lnTo>
                  <a:pt x="1424178" y="342899"/>
                </a:lnTo>
                <a:lnTo>
                  <a:pt x="1430274" y="342899"/>
                </a:lnTo>
                <a:close/>
              </a:path>
              <a:path w="1437639" h="356235">
                <a:moveTo>
                  <a:pt x="1430274" y="355853"/>
                </a:moveTo>
                <a:lnTo>
                  <a:pt x="1430274" y="342899"/>
                </a:lnTo>
                <a:lnTo>
                  <a:pt x="1424178" y="348995"/>
                </a:lnTo>
                <a:lnTo>
                  <a:pt x="1424178" y="355853"/>
                </a:lnTo>
                <a:lnTo>
                  <a:pt x="1430274" y="355853"/>
                </a:lnTo>
                <a:close/>
              </a:path>
            </a:pathLst>
          </a:custGeom>
          <a:solidFill>
            <a:srgbClr val="000000"/>
          </a:solidFill>
        </p:spPr>
        <p:txBody>
          <a:bodyPr wrap="square" lIns="0" tIns="0" rIns="0" bIns="0" rtlCol="0"/>
          <a:lstStyle/>
          <a:p>
            <a:endParaRPr/>
          </a:p>
        </p:txBody>
      </p:sp>
      <p:sp>
        <p:nvSpPr>
          <p:cNvPr id="34" name="object 34"/>
          <p:cNvSpPr txBox="1"/>
          <p:nvPr/>
        </p:nvSpPr>
        <p:spPr>
          <a:xfrm>
            <a:off x="4585447" y="3183142"/>
            <a:ext cx="191621" cy="228619"/>
          </a:xfrm>
          <a:prstGeom prst="rect">
            <a:avLst/>
          </a:prstGeom>
        </p:spPr>
        <p:txBody>
          <a:bodyPr vert="horz" wrap="square" lIns="0" tIns="11206" rIns="0" bIns="0" rtlCol="0">
            <a:spAutoFit/>
          </a:bodyPr>
          <a:lstStyle/>
          <a:p>
            <a:pPr>
              <a:spcBef>
                <a:spcPts val="88"/>
              </a:spcBef>
            </a:pPr>
            <a:r>
              <a:rPr sz="1412" dirty="0">
                <a:latin typeface="Times New Roman"/>
                <a:cs typeface="Times New Roman"/>
              </a:rPr>
              <a:t>25</a:t>
            </a:r>
            <a:endParaRPr sz="1412">
              <a:latin typeface="Times New Roman"/>
              <a:cs typeface="Times New Roman"/>
            </a:endParaRPr>
          </a:p>
        </p:txBody>
      </p:sp>
      <p:sp>
        <p:nvSpPr>
          <p:cNvPr id="35" name="object 35"/>
          <p:cNvSpPr/>
          <p:nvPr/>
        </p:nvSpPr>
        <p:spPr>
          <a:xfrm>
            <a:off x="4329856" y="2995332"/>
            <a:ext cx="379319" cy="170329"/>
          </a:xfrm>
          <a:custGeom>
            <a:avLst/>
            <a:gdLst/>
            <a:ahLst/>
            <a:cxnLst/>
            <a:rect l="l" t="t" r="r" b="b"/>
            <a:pathLst>
              <a:path w="429895" h="193039">
                <a:moveTo>
                  <a:pt x="429878" y="181356"/>
                </a:moveTo>
                <a:lnTo>
                  <a:pt x="31361" y="0"/>
                </a:lnTo>
                <a:lnTo>
                  <a:pt x="0" y="0"/>
                </a:lnTo>
                <a:lnTo>
                  <a:pt x="424544" y="192786"/>
                </a:lnTo>
                <a:lnTo>
                  <a:pt x="429878" y="181356"/>
                </a:lnTo>
                <a:close/>
              </a:path>
            </a:pathLst>
          </a:custGeom>
          <a:solidFill>
            <a:srgbClr val="000000"/>
          </a:solidFill>
        </p:spPr>
        <p:txBody>
          <a:bodyPr wrap="square" lIns="0" tIns="0" rIns="0" bIns="0" rtlCol="0"/>
          <a:lstStyle/>
          <a:p>
            <a:endParaRPr/>
          </a:p>
        </p:txBody>
      </p:sp>
      <p:sp>
        <p:nvSpPr>
          <p:cNvPr id="36" name="object 36"/>
          <p:cNvSpPr txBox="1"/>
          <p:nvPr/>
        </p:nvSpPr>
        <p:spPr>
          <a:xfrm>
            <a:off x="3142578" y="3179781"/>
            <a:ext cx="1218640" cy="255678"/>
          </a:xfrm>
          <a:prstGeom prst="rect">
            <a:avLst/>
          </a:prstGeom>
        </p:spPr>
        <p:txBody>
          <a:bodyPr vert="horz" wrap="square" lIns="0" tIns="11206" rIns="0" bIns="0" rtlCol="0">
            <a:spAutoFit/>
          </a:bodyPr>
          <a:lstStyle/>
          <a:p>
            <a:pPr>
              <a:spcBef>
                <a:spcPts val="88"/>
              </a:spcBef>
            </a:pPr>
            <a:r>
              <a:rPr sz="1588" b="1" spc="-9" dirty="0">
                <a:latin typeface="Courier New"/>
                <a:cs typeface="Courier New"/>
              </a:rPr>
              <a:t>search_key</a:t>
            </a:r>
            <a:endParaRPr sz="1588">
              <a:latin typeface="Courier New"/>
              <a:cs typeface="Courier New"/>
            </a:endParaRPr>
          </a:p>
        </p:txBody>
      </p:sp>
      <p:grpSp>
        <p:nvGrpSpPr>
          <p:cNvPr id="37" name="object 37"/>
          <p:cNvGrpSpPr/>
          <p:nvPr/>
        </p:nvGrpSpPr>
        <p:grpSpPr>
          <a:xfrm>
            <a:off x="537883" y="3858633"/>
            <a:ext cx="8068235" cy="865094"/>
            <a:chOff x="457200" y="4373117"/>
            <a:chExt cx="9144000" cy="980440"/>
          </a:xfrm>
        </p:grpSpPr>
        <p:sp>
          <p:nvSpPr>
            <p:cNvPr id="38" name="object 38"/>
            <p:cNvSpPr/>
            <p:nvPr/>
          </p:nvSpPr>
          <p:spPr>
            <a:xfrm>
              <a:off x="457200" y="437311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FFFFFF"/>
            </a:solidFill>
          </p:spPr>
          <p:txBody>
            <a:bodyPr wrap="square" lIns="0" tIns="0" rIns="0" bIns="0" rtlCol="0"/>
            <a:lstStyle/>
            <a:p>
              <a:endParaRPr/>
            </a:p>
          </p:txBody>
        </p:sp>
        <p:sp>
          <p:nvSpPr>
            <p:cNvPr id="39" name="object 39"/>
            <p:cNvSpPr/>
            <p:nvPr/>
          </p:nvSpPr>
          <p:spPr>
            <a:xfrm>
              <a:off x="1205484" y="4373117"/>
              <a:ext cx="7572375" cy="980440"/>
            </a:xfrm>
            <a:custGeom>
              <a:avLst/>
              <a:gdLst/>
              <a:ahLst/>
              <a:cxnLst/>
              <a:rect l="l" t="t" r="r" b="b"/>
              <a:pathLst>
                <a:path w="7572375" h="980439">
                  <a:moveTo>
                    <a:pt x="28194" y="0"/>
                  </a:moveTo>
                  <a:lnTo>
                    <a:pt x="0" y="0"/>
                  </a:lnTo>
                  <a:lnTo>
                    <a:pt x="0" y="979932"/>
                  </a:lnTo>
                  <a:lnTo>
                    <a:pt x="28194" y="979932"/>
                  </a:lnTo>
                  <a:lnTo>
                    <a:pt x="28194" y="0"/>
                  </a:lnTo>
                  <a:close/>
                </a:path>
                <a:path w="7572375" h="980439">
                  <a:moveTo>
                    <a:pt x="1162050" y="0"/>
                  </a:moveTo>
                  <a:lnTo>
                    <a:pt x="1149096" y="0"/>
                  </a:lnTo>
                  <a:lnTo>
                    <a:pt x="1149096" y="979932"/>
                  </a:lnTo>
                  <a:lnTo>
                    <a:pt x="1162050" y="979932"/>
                  </a:lnTo>
                  <a:lnTo>
                    <a:pt x="1162050" y="0"/>
                  </a:lnTo>
                  <a:close/>
                </a:path>
                <a:path w="7572375" h="980439">
                  <a:moveTo>
                    <a:pt x="5170170" y="268986"/>
                  </a:moveTo>
                  <a:lnTo>
                    <a:pt x="5157216" y="268998"/>
                  </a:lnTo>
                  <a:lnTo>
                    <a:pt x="5157216" y="281940"/>
                  </a:lnTo>
                  <a:lnTo>
                    <a:pt x="5157216" y="611886"/>
                  </a:lnTo>
                  <a:lnTo>
                    <a:pt x="3745992" y="611886"/>
                  </a:lnTo>
                  <a:lnTo>
                    <a:pt x="3745992" y="281940"/>
                  </a:lnTo>
                  <a:lnTo>
                    <a:pt x="5157216" y="281940"/>
                  </a:lnTo>
                  <a:lnTo>
                    <a:pt x="5157216" y="268998"/>
                  </a:lnTo>
                  <a:lnTo>
                    <a:pt x="3733800" y="268998"/>
                  </a:lnTo>
                  <a:lnTo>
                    <a:pt x="3733800" y="624840"/>
                  </a:lnTo>
                  <a:lnTo>
                    <a:pt x="3739896" y="624840"/>
                  </a:lnTo>
                  <a:lnTo>
                    <a:pt x="3745992" y="624840"/>
                  </a:lnTo>
                  <a:lnTo>
                    <a:pt x="5157216" y="624840"/>
                  </a:lnTo>
                  <a:lnTo>
                    <a:pt x="5164074" y="624840"/>
                  </a:lnTo>
                  <a:lnTo>
                    <a:pt x="5170170" y="624840"/>
                  </a:lnTo>
                  <a:lnTo>
                    <a:pt x="5170170" y="268986"/>
                  </a:lnTo>
                  <a:close/>
                </a:path>
                <a:path w="7572375" h="980439">
                  <a:moveTo>
                    <a:pt x="5373611" y="0"/>
                  </a:moveTo>
                  <a:lnTo>
                    <a:pt x="5360670" y="0"/>
                  </a:lnTo>
                  <a:lnTo>
                    <a:pt x="5360670" y="979932"/>
                  </a:lnTo>
                  <a:lnTo>
                    <a:pt x="5373611" y="979932"/>
                  </a:lnTo>
                  <a:lnTo>
                    <a:pt x="5373611" y="0"/>
                  </a:lnTo>
                  <a:close/>
                </a:path>
                <a:path w="7572375" h="980439">
                  <a:moveTo>
                    <a:pt x="7571994" y="0"/>
                  </a:moveTo>
                  <a:lnTo>
                    <a:pt x="7543800" y="0"/>
                  </a:lnTo>
                  <a:lnTo>
                    <a:pt x="7543800" y="979932"/>
                  </a:lnTo>
                  <a:lnTo>
                    <a:pt x="7571994" y="979932"/>
                  </a:lnTo>
                  <a:lnTo>
                    <a:pt x="7571994" y="0"/>
                  </a:lnTo>
                  <a:close/>
                </a:path>
              </a:pathLst>
            </a:custGeom>
            <a:solidFill>
              <a:srgbClr val="000000"/>
            </a:solidFill>
          </p:spPr>
          <p:txBody>
            <a:bodyPr wrap="square" lIns="0" tIns="0" rIns="0" bIns="0" rtlCol="0"/>
            <a:lstStyle/>
            <a:p>
              <a:endParaRPr/>
            </a:p>
          </p:txBody>
        </p:sp>
      </p:grpSp>
      <p:sp>
        <p:nvSpPr>
          <p:cNvPr id="40" name="object 40"/>
          <p:cNvSpPr txBox="1"/>
          <p:nvPr/>
        </p:nvSpPr>
        <p:spPr>
          <a:xfrm>
            <a:off x="3692569" y="3996024"/>
            <a:ext cx="2029946" cy="727477"/>
          </a:xfrm>
          <a:prstGeom prst="rect">
            <a:avLst/>
          </a:prstGeom>
        </p:spPr>
        <p:txBody>
          <a:bodyPr vert="horz" wrap="square" lIns="0" tIns="122144" rIns="0" bIns="0" rtlCol="0">
            <a:spAutoFit/>
          </a:bodyPr>
          <a:lstStyle/>
          <a:p>
            <a:pPr>
              <a:spcBef>
                <a:spcPts val="962"/>
              </a:spcBef>
              <a:tabLst>
                <a:tab pos="885872" algn="l"/>
              </a:tabLst>
            </a:pPr>
            <a:r>
              <a:rPr sz="1588" b="1" spc="-4" dirty="0">
                <a:latin typeface="Courier New"/>
                <a:cs typeface="Courier New"/>
              </a:rPr>
              <a:t>index	</a:t>
            </a:r>
            <a:r>
              <a:rPr sz="2382" baseline="-4629" dirty="0">
                <a:latin typeface="Times New Roman"/>
                <a:cs typeface="Times New Roman"/>
              </a:rPr>
              <a:t>-1</a:t>
            </a:r>
            <a:endParaRPr sz="2382" baseline="-4629">
              <a:latin typeface="Times New Roman"/>
              <a:cs typeface="Times New Roman"/>
            </a:endParaRPr>
          </a:p>
          <a:p>
            <a:pPr marL="163054">
              <a:spcBef>
                <a:spcPts val="874"/>
              </a:spcBef>
              <a:tabLst>
                <a:tab pos="572651" algn="l"/>
                <a:tab pos="976084" algn="l"/>
                <a:tab pos="1379518" algn="l"/>
                <a:tab pos="1782951" algn="l"/>
              </a:tabLst>
            </a:pPr>
            <a:r>
              <a:rPr sz="1588" dirty="0">
                <a:latin typeface="Times New Roman"/>
                <a:cs typeface="Times New Roman"/>
              </a:rPr>
              <a:t>[0]	[1]	[2]	[3]	[4]</a:t>
            </a:r>
            <a:endParaRPr sz="1588">
              <a:latin typeface="Times New Roman"/>
              <a:cs typeface="Times New Roman"/>
            </a:endParaRPr>
          </a:p>
        </p:txBody>
      </p:sp>
      <p:sp>
        <p:nvSpPr>
          <p:cNvPr id="41" name="object 41"/>
          <p:cNvSpPr/>
          <p:nvPr/>
        </p:nvSpPr>
        <p:spPr>
          <a:xfrm>
            <a:off x="1198134" y="4722607"/>
            <a:ext cx="6681507" cy="865094"/>
          </a:xfrm>
          <a:custGeom>
            <a:avLst/>
            <a:gdLst/>
            <a:ahLst/>
            <a:cxnLst/>
            <a:rect l="l" t="t" r="r" b="b"/>
            <a:pathLst>
              <a:path w="7572375" h="980439">
                <a:moveTo>
                  <a:pt x="28194" y="0"/>
                </a:moveTo>
                <a:lnTo>
                  <a:pt x="0" y="0"/>
                </a:lnTo>
                <a:lnTo>
                  <a:pt x="0" y="979932"/>
                </a:lnTo>
                <a:lnTo>
                  <a:pt x="28194" y="979932"/>
                </a:lnTo>
                <a:lnTo>
                  <a:pt x="28194" y="0"/>
                </a:lnTo>
                <a:close/>
              </a:path>
              <a:path w="7572375" h="980439">
                <a:moveTo>
                  <a:pt x="1162050" y="0"/>
                </a:moveTo>
                <a:lnTo>
                  <a:pt x="1149096" y="0"/>
                </a:lnTo>
                <a:lnTo>
                  <a:pt x="1149096" y="979932"/>
                </a:lnTo>
                <a:lnTo>
                  <a:pt x="1162050" y="979932"/>
                </a:lnTo>
                <a:lnTo>
                  <a:pt x="1162050" y="0"/>
                </a:lnTo>
                <a:close/>
              </a:path>
              <a:path w="7572375" h="980439">
                <a:moveTo>
                  <a:pt x="5373624" y="979932"/>
                </a:moveTo>
                <a:lnTo>
                  <a:pt x="5373611" y="0"/>
                </a:lnTo>
                <a:lnTo>
                  <a:pt x="5360670" y="0"/>
                </a:lnTo>
                <a:lnTo>
                  <a:pt x="5360670" y="979932"/>
                </a:lnTo>
                <a:lnTo>
                  <a:pt x="5373624" y="979932"/>
                </a:lnTo>
                <a:close/>
              </a:path>
              <a:path w="7572375" h="980439">
                <a:moveTo>
                  <a:pt x="7571994" y="0"/>
                </a:moveTo>
                <a:lnTo>
                  <a:pt x="7543800" y="0"/>
                </a:lnTo>
                <a:lnTo>
                  <a:pt x="7543800" y="979932"/>
                </a:lnTo>
                <a:lnTo>
                  <a:pt x="7571994" y="979932"/>
                </a:lnTo>
                <a:lnTo>
                  <a:pt x="7571994" y="0"/>
                </a:lnTo>
                <a:close/>
              </a:path>
            </a:pathLst>
          </a:custGeom>
          <a:solidFill>
            <a:srgbClr val="000000"/>
          </a:solidFill>
        </p:spPr>
        <p:txBody>
          <a:bodyPr wrap="square" lIns="0" tIns="0" rIns="0" bIns="0" rtlCol="0"/>
          <a:lstStyle/>
          <a:p>
            <a:endParaRPr/>
          </a:p>
        </p:txBody>
      </p:sp>
      <p:sp>
        <p:nvSpPr>
          <p:cNvPr id="42" name="object 42"/>
          <p:cNvSpPr txBox="1"/>
          <p:nvPr/>
        </p:nvSpPr>
        <p:spPr>
          <a:xfrm>
            <a:off x="5939565" y="3545273"/>
            <a:ext cx="1915085" cy="1448021"/>
          </a:xfrm>
          <a:prstGeom prst="rect">
            <a:avLst/>
          </a:prstGeom>
        </p:spPr>
        <p:txBody>
          <a:bodyPr vert="horz" wrap="square" lIns="0" tIns="50987" rIns="0" bIns="0" rtlCol="0">
            <a:spAutoFit/>
          </a:bodyPr>
          <a:lstStyle/>
          <a:p>
            <a:pPr marL="74523">
              <a:spcBef>
                <a:spcPts val="401"/>
              </a:spcBef>
            </a:pPr>
            <a:r>
              <a:rPr lang="en-MY" sz="1765" spc="-4" dirty="0">
                <a:latin typeface="Times New Roman"/>
                <a:cs typeface="Times New Roman"/>
              </a:rPr>
              <a:t>p</a:t>
            </a:r>
            <a:r>
              <a:rPr sz="1765" spc="-4" dirty="0">
                <a:latin typeface="Times New Roman"/>
                <a:cs typeface="Times New Roman"/>
              </a:rPr>
              <a:t> =</a:t>
            </a:r>
            <a:r>
              <a:rPr sz="1765" spc="-84" dirty="0">
                <a:latin typeface="Times New Roman"/>
                <a:cs typeface="Times New Roman"/>
              </a:rPr>
              <a:t> </a:t>
            </a:r>
            <a:r>
              <a:rPr sz="1765" spc="-4" dirty="0">
                <a:latin typeface="Times New Roman"/>
                <a:cs typeface="Times New Roman"/>
              </a:rPr>
              <a:t>1</a:t>
            </a:r>
            <a:endParaRPr sz="1765" dirty="0">
              <a:latin typeface="Times New Roman"/>
              <a:cs typeface="Times New Roman"/>
            </a:endParaRPr>
          </a:p>
          <a:p>
            <a:pPr marL="74523" marR="167537">
              <a:spcBef>
                <a:spcPts val="309"/>
              </a:spcBef>
            </a:pPr>
            <a:r>
              <a:rPr sz="1765" b="1" spc="-4" dirty="0">
                <a:latin typeface="Courier New"/>
                <a:cs typeface="Courier New"/>
              </a:rPr>
              <a:t>search_key </a:t>
            </a:r>
            <a:r>
              <a:rPr sz="1765" spc="-4" dirty="0">
                <a:latin typeface="Times New Roman"/>
                <a:cs typeface="Times New Roman"/>
              </a:rPr>
              <a:t>is  compared with</a:t>
            </a:r>
            <a:r>
              <a:rPr sz="1765" spc="-57" dirty="0">
                <a:latin typeface="Times New Roman"/>
                <a:cs typeface="Times New Roman"/>
              </a:rPr>
              <a:t> </a:t>
            </a:r>
            <a:r>
              <a:rPr sz="1765" spc="-4" dirty="0">
                <a:latin typeface="Times New Roman"/>
                <a:cs typeface="Times New Roman"/>
              </a:rPr>
              <a:t>the  second element in  the</a:t>
            </a:r>
            <a:r>
              <a:rPr sz="1765" spc="415" dirty="0">
                <a:latin typeface="Times New Roman"/>
                <a:cs typeface="Times New Roman"/>
              </a:rPr>
              <a:t> </a:t>
            </a:r>
            <a:r>
              <a:rPr sz="1765" b="1" spc="-4" dirty="0">
                <a:latin typeface="Courier New"/>
                <a:cs typeface="Courier New"/>
              </a:rPr>
              <a:t>array</a:t>
            </a:r>
            <a:endParaRPr sz="1765" dirty="0">
              <a:latin typeface="Courier New"/>
              <a:cs typeface="Courier New"/>
            </a:endParaRPr>
          </a:p>
        </p:txBody>
      </p:sp>
      <p:sp>
        <p:nvSpPr>
          <p:cNvPr id="43" name="object 43"/>
          <p:cNvSpPr/>
          <p:nvPr/>
        </p:nvSpPr>
        <p:spPr>
          <a:xfrm>
            <a:off x="4499385" y="5373444"/>
            <a:ext cx="1268506" cy="214032"/>
          </a:xfrm>
          <a:custGeom>
            <a:avLst/>
            <a:gdLst/>
            <a:ahLst/>
            <a:cxnLst/>
            <a:rect l="l" t="t" r="r" b="b"/>
            <a:pathLst>
              <a:path w="1437639" h="242570">
                <a:moveTo>
                  <a:pt x="1437131" y="242315"/>
                </a:moveTo>
                <a:lnTo>
                  <a:pt x="1437131" y="0"/>
                </a:lnTo>
                <a:lnTo>
                  <a:pt x="0" y="0"/>
                </a:lnTo>
                <a:lnTo>
                  <a:pt x="0" y="242316"/>
                </a:lnTo>
                <a:lnTo>
                  <a:pt x="6096" y="242316"/>
                </a:lnTo>
                <a:lnTo>
                  <a:pt x="6096" y="12954"/>
                </a:lnTo>
                <a:lnTo>
                  <a:pt x="12954" y="6096"/>
                </a:lnTo>
                <a:lnTo>
                  <a:pt x="12954" y="12954"/>
                </a:lnTo>
                <a:lnTo>
                  <a:pt x="1424178" y="12953"/>
                </a:lnTo>
                <a:lnTo>
                  <a:pt x="1424178" y="6095"/>
                </a:lnTo>
                <a:lnTo>
                  <a:pt x="1430274" y="12953"/>
                </a:lnTo>
                <a:lnTo>
                  <a:pt x="1430274" y="242315"/>
                </a:lnTo>
                <a:lnTo>
                  <a:pt x="1437131" y="242315"/>
                </a:lnTo>
                <a:close/>
              </a:path>
              <a:path w="1437639" h="242570">
                <a:moveTo>
                  <a:pt x="12954" y="12954"/>
                </a:moveTo>
                <a:lnTo>
                  <a:pt x="12954" y="6096"/>
                </a:lnTo>
                <a:lnTo>
                  <a:pt x="6096" y="12954"/>
                </a:lnTo>
                <a:lnTo>
                  <a:pt x="12954" y="12954"/>
                </a:lnTo>
                <a:close/>
              </a:path>
              <a:path w="1437639" h="242570">
                <a:moveTo>
                  <a:pt x="12954" y="242316"/>
                </a:moveTo>
                <a:lnTo>
                  <a:pt x="12954" y="12954"/>
                </a:lnTo>
                <a:lnTo>
                  <a:pt x="6096" y="12954"/>
                </a:lnTo>
                <a:lnTo>
                  <a:pt x="6096" y="242316"/>
                </a:lnTo>
                <a:lnTo>
                  <a:pt x="12954" y="242316"/>
                </a:lnTo>
                <a:close/>
              </a:path>
              <a:path w="1437639" h="242570">
                <a:moveTo>
                  <a:pt x="1430274" y="12953"/>
                </a:moveTo>
                <a:lnTo>
                  <a:pt x="1424178" y="6095"/>
                </a:lnTo>
                <a:lnTo>
                  <a:pt x="1424178" y="12953"/>
                </a:lnTo>
                <a:lnTo>
                  <a:pt x="1430274" y="12953"/>
                </a:lnTo>
                <a:close/>
              </a:path>
              <a:path w="1437639" h="242570">
                <a:moveTo>
                  <a:pt x="1430274" y="242315"/>
                </a:moveTo>
                <a:lnTo>
                  <a:pt x="1430274" y="12953"/>
                </a:lnTo>
                <a:lnTo>
                  <a:pt x="1424178" y="12953"/>
                </a:lnTo>
                <a:lnTo>
                  <a:pt x="1424178" y="242315"/>
                </a:lnTo>
                <a:lnTo>
                  <a:pt x="1430274" y="242315"/>
                </a:lnTo>
                <a:close/>
              </a:path>
            </a:pathLst>
          </a:custGeom>
          <a:solidFill>
            <a:srgbClr val="000000"/>
          </a:solidFill>
        </p:spPr>
        <p:txBody>
          <a:bodyPr wrap="square" lIns="0" tIns="0" rIns="0" bIns="0" rtlCol="0"/>
          <a:lstStyle/>
          <a:p>
            <a:endParaRPr/>
          </a:p>
        </p:txBody>
      </p:sp>
      <p:graphicFrame>
        <p:nvGraphicFramePr>
          <p:cNvPr id="44" name="object 44"/>
          <p:cNvGraphicFramePr>
            <a:graphicFrameLocks noGrp="1"/>
          </p:cNvGraphicFramePr>
          <p:nvPr/>
        </p:nvGraphicFramePr>
        <p:xfrm>
          <a:off x="3753074" y="4761604"/>
          <a:ext cx="2017060" cy="322729"/>
        </p:xfrm>
        <a:graphic>
          <a:graphicData uri="http://schemas.openxmlformats.org/drawingml/2006/table">
            <a:tbl>
              <a:tblPr firstRow="1" bandRow="1">
                <a:tableStyleId>{2D5ABB26-0587-4C30-8999-92F81FD0307C}</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tblGrid>
              <a:tr h="322729">
                <a:tc>
                  <a:txBody>
                    <a:bodyPr/>
                    <a:lstStyle/>
                    <a:p>
                      <a:pPr marL="117475">
                        <a:lnSpc>
                          <a:spcPct val="100000"/>
                        </a:lnSpc>
                        <a:spcBef>
                          <a:spcPts val="295"/>
                        </a:spcBef>
                      </a:pPr>
                      <a:r>
                        <a:rPr sz="1600" spc="-70" dirty="0">
                          <a:latin typeface="Times New Roman"/>
                          <a:cs typeface="Times New Roman"/>
                        </a:rPr>
                        <a:t>11</a:t>
                      </a:r>
                      <a:endParaRPr sz="1600">
                        <a:latin typeface="Times New Roman"/>
                        <a:cs typeface="Times New Roman"/>
                      </a:endParaRPr>
                    </a:p>
                  </a:txBody>
                  <a:tcPr marL="0" marR="0" marT="33057" marB="0">
                    <a:lnL w="28575">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113664">
                        <a:lnSpc>
                          <a:spcPct val="100000"/>
                        </a:lnSpc>
                        <a:spcBef>
                          <a:spcPts val="295"/>
                        </a:spcBef>
                      </a:pPr>
                      <a:r>
                        <a:rPr sz="1600" b="1" dirty="0">
                          <a:latin typeface="Times New Roman"/>
                          <a:cs typeface="Times New Roman"/>
                        </a:rPr>
                        <a:t>22</a:t>
                      </a:r>
                      <a:endParaRPr sz="1600">
                        <a:latin typeface="Times New Roman"/>
                        <a:cs typeface="Times New Roman"/>
                      </a:endParaRPr>
                    </a:p>
                  </a:txBody>
                  <a:tcPr marL="0" marR="0" marT="33057"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solidFill>
                      <a:srgbClr val="D8D8EC"/>
                    </a:solidFill>
                  </a:tcPr>
                </a:tc>
                <a:tc>
                  <a:txBody>
                    <a:bodyPr/>
                    <a:lstStyle/>
                    <a:p>
                      <a:pPr marL="113664">
                        <a:lnSpc>
                          <a:spcPct val="100000"/>
                        </a:lnSpc>
                        <a:spcBef>
                          <a:spcPts val="295"/>
                        </a:spcBef>
                      </a:pPr>
                      <a:r>
                        <a:rPr sz="1600" dirty="0">
                          <a:latin typeface="Times New Roman"/>
                          <a:cs typeface="Times New Roman"/>
                        </a:rPr>
                        <a:t>33</a:t>
                      </a:r>
                      <a:endParaRPr sz="1600">
                        <a:latin typeface="Times New Roman"/>
                        <a:cs typeface="Times New Roman"/>
                      </a:endParaRPr>
                    </a:p>
                  </a:txBody>
                  <a:tcPr marL="0" marR="0" marT="33057"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113664">
                        <a:lnSpc>
                          <a:spcPct val="100000"/>
                        </a:lnSpc>
                        <a:spcBef>
                          <a:spcPts val="295"/>
                        </a:spcBef>
                      </a:pPr>
                      <a:r>
                        <a:rPr sz="1600" dirty="0">
                          <a:latin typeface="Times New Roman"/>
                          <a:cs typeface="Times New Roman"/>
                        </a:rPr>
                        <a:t>44</a:t>
                      </a:r>
                      <a:endParaRPr sz="1600">
                        <a:latin typeface="Times New Roman"/>
                        <a:cs typeface="Times New Roman"/>
                      </a:endParaRPr>
                    </a:p>
                  </a:txBody>
                  <a:tcPr marL="0" marR="0" marT="33057"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113664">
                        <a:lnSpc>
                          <a:spcPct val="100000"/>
                        </a:lnSpc>
                        <a:spcBef>
                          <a:spcPts val="295"/>
                        </a:spcBef>
                      </a:pPr>
                      <a:r>
                        <a:rPr sz="1600" dirty="0">
                          <a:latin typeface="Times New Roman"/>
                          <a:cs typeface="Times New Roman"/>
                        </a:rPr>
                        <a:t>55</a:t>
                      </a:r>
                      <a:endParaRPr sz="1600">
                        <a:latin typeface="Times New Roman"/>
                        <a:cs typeface="Times New Roman"/>
                      </a:endParaRPr>
                    </a:p>
                  </a:txBody>
                  <a:tcPr marL="0" marR="0" marT="33057" marB="0">
                    <a:lnL w="1905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bl>
          </a:graphicData>
        </a:graphic>
      </p:graphicFrame>
      <p:sp>
        <p:nvSpPr>
          <p:cNvPr id="45" name="object 45"/>
          <p:cNvSpPr/>
          <p:nvPr/>
        </p:nvSpPr>
        <p:spPr>
          <a:xfrm>
            <a:off x="4370294" y="5042647"/>
            <a:ext cx="340659" cy="340659"/>
          </a:xfrm>
          <a:custGeom>
            <a:avLst/>
            <a:gdLst/>
            <a:ahLst/>
            <a:cxnLst/>
            <a:rect l="l" t="t" r="r" b="b"/>
            <a:pathLst>
              <a:path w="386079" h="386079">
                <a:moveTo>
                  <a:pt x="81533" y="27432"/>
                </a:moveTo>
                <a:lnTo>
                  <a:pt x="0" y="0"/>
                </a:lnTo>
                <a:lnTo>
                  <a:pt x="27431" y="81534"/>
                </a:lnTo>
                <a:lnTo>
                  <a:pt x="40385" y="68580"/>
                </a:lnTo>
                <a:lnTo>
                  <a:pt x="40385" y="49530"/>
                </a:lnTo>
                <a:lnTo>
                  <a:pt x="49529" y="40386"/>
                </a:lnTo>
                <a:lnTo>
                  <a:pt x="59044" y="49921"/>
                </a:lnTo>
                <a:lnTo>
                  <a:pt x="81533" y="27432"/>
                </a:lnTo>
                <a:close/>
              </a:path>
              <a:path w="386079" h="386079">
                <a:moveTo>
                  <a:pt x="59044" y="49921"/>
                </a:moveTo>
                <a:lnTo>
                  <a:pt x="49529" y="40386"/>
                </a:lnTo>
                <a:lnTo>
                  <a:pt x="40385" y="49530"/>
                </a:lnTo>
                <a:lnTo>
                  <a:pt x="49921" y="59044"/>
                </a:lnTo>
                <a:lnTo>
                  <a:pt x="59044" y="49921"/>
                </a:lnTo>
                <a:close/>
              </a:path>
              <a:path w="386079" h="386079">
                <a:moveTo>
                  <a:pt x="49921" y="59044"/>
                </a:moveTo>
                <a:lnTo>
                  <a:pt x="40385" y="49530"/>
                </a:lnTo>
                <a:lnTo>
                  <a:pt x="40385" y="68580"/>
                </a:lnTo>
                <a:lnTo>
                  <a:pt x="49921" y="59044"/>
                </a:lnTo>
                <a:close/>
              </a:path>
              <a:path w="386079" h="386079">
                <a:moveTo>
                  <a:pt x="385571" y="377190"/>
                </a:moveTo>
                <a:lnTo>
                  <a:pt x="59044" y="49921"/>
                </a:lnTo>
                <a:lnTo>
                  <a:pt x="49921" y="59044"/>
                </a:lnTo>
                <a:lnTo>
                  <a:pt x="377189" y="385572"/>
                </a:lnTo>
                <a:lnTo>
                  <a:pt x="385571" y="377190"/>
                </a:lnTo>
                <a:close/>
              </a:path>
            </a:pathLst>
          </a:custGeom>
          <a:solidFill>
            <a:srgbClr val="000000"/>
          </a:solidFill>
        </p:spPr>
        <p:txBody>
          <a:bodyPr wrap="square" lIns="0" tIns="0" rIns="0" bIns="0" rtlCol="0"/>
          <a:lstStyle/>
          <a:p>
            <a:endParaRPr/>
          </a:p>
        </p:txBody>
      </p:sp>
      <p:sp>
        <p:nvSpPr>
          <p:cNvPr id="46" name="object 46"/>
          <p:cNvSpPr txBox="1"/>
          <p:nvPr/>
        </p:nvSpPr>
        <p:spPr>
          <a:xfrm>
            <a:off x="3006090" y="4779309"/>
            <a:ext cx="616324" cy="255678"/>
          </a:xfrm>
          <a:prstGeom prst="rect">
            <a:avLst/>
          </a:prstGeom>
        </p:spPr>
        <p:txBody>
          <a:bodyPr vert="horz" wrap="square" lIns="0" tIns="11206" rIns="0" bIns="0" rtlCol="0">
            <a:spAutoFit/>
          </a:bodyPr>
          <a:lstStyle/>
          <a:p>
            <a:pPr>
              <a:spcBef>
                <a:spcPts val="88"/>
              </a:spcBef>
            </a:pPr>
            <a:r>
              <a:rPr sz="1588" b="1" spc="-9" dirty="0">
                <a:latin typeface="Courier New"/>
                <a:cs typeface="Courier New"/>
              </a:rPr>
              <a:t>array</a:t>
            </a:r>
            <a:endParaRPr sz="1588">
              <a:latin typeface="Courier New"/>
              <a:cs typeface="Courier New"/>
            </a:endParaRPr>
          </a:p>
        </p:txBody>
      </p:sp>
      <p:sp>
        <p:nvSpPr>
          <p:cNvPr id="47" name="object 47"/>
          <p:cNvSpPr txBox="1"/>
          <p:nvPr/>
        </p:nvSpPr>
        <p:spPr>
          <a:xfrm>
            <a:off x="3128458" y="5384425"/>
            <a:ext cx="1648946" cy="255678"/>
          </a:xfrm>
          <a:prstGeom prst="rect">
            <a:avLst/>
          </a:prstGeom>
        </p:spPr>
        <p:txBody>
          <a:bodyPr vert="horz" wrap="square" lIns="0" tIns="11206" rIns="0" bIns="0" rtlCol="0">
            <a:spAutoFit/>
          </a:bodyPr>
          <a:lstStyle/>
          <a:p>
            <a:pPr>
              <a:spcBef>
                <a:spcPts val="88"/>
              </a:spcBef>
              <a:tabLst>
                <a:tab pos="1456842" algn="l"/>
              </a:tabLst>
            </a:pPr>
            <a:r>
              <a:rPr sz="1588" b="1" spc="-9" dirty="0">
                <a:latin typeface="Courier New"/>
                <a:cs typeface="Courier New"/>
              </a:rPr>
              <a:t>searc</a:t>
            </a:r>
            <a:r>
              <a:rPr sz="1588" b="1" spc="-4" dirty="0">
                <a:latin typeface="Courier New"/>
                <a:cs typeface="Courier New"/>
              </a:rPr>
              <a:t>h</a:t>
            </a:r>
            <a:r>
              <a:rPr sz="1588" b="1" spc="-13" dirty="0">
                <a:latin typeface="Courier New"/>
                <a:cs typeface="Courier New"/>
              </a:rPr>
              <a:t> k</a:t>
            </a:r>
            <a:r>
              <a:rPr sz="1588" b="1" spc="-9" dirty="0">
                <a:latin typeface="Courier New"/>
                <a:cs typeface="Courier New"/>
              </a:rPr>
              <a:t>e</a:t>
            </a:r>
            <a:r>
              <a:rPr sz="1588" b="1" spc="-4" dirty="0">
                <a:latin typeface="Courier New"/>
                <a:cs typeface="Courier New"/>
              </a:rPr>
              <a:t>y</a:t>
            </a:r>
            <a:r>
              <a:rPr sz="1588" b="1" dirty="0">
                <a:latin typeface="Courier New"/>
                <a:cs typeface="Courier New"/>
              </a:rPr>
              <a:t>	</a:t>
            </a:r>
            <a:r>
              <a:rPr sz="2118" baseline="1736" dirty="0">
                <a:latin typeface="Times New Roman"/>
                <a:cs typeface="Times New Roman"/>
              </a:rPr>
              <a:t>25</a:t>
            </a:r>
            <a:endParaRPr sz="2118" baseline="1736">
              <a:latin typeface="Times New Roman"/>
              <a:cs typeface="Times New Roman"/>
            </a:endParaRPr>
          </a:p>
        </p:txBody>
      </p:sp>
      <p:sp>
        <p:nvSpPr>
          <p:cNvPr id="48" name="object 48"/>
          <p:cNvSpPr/>
          <p:nvPr/>
        </p:nvSpPr>
        <p:spPr>
          <a:xfrm>
            <a:off x="537883" y="5586581"/>
            <a:ext cx="8068235" cy="868456"/>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FFFFFF"/>
          </a:solidFill>
        </p:spPr>
        <p:txBody>
          <a:bodyPr wrap="square" lIns="0" tIns="0" rIns="0" bIns="0" rtlCol="0"/>
          <a:lstStyle/>
          <a:p>
            <a:endParaRPr/>
          </a:p>
        </p:txBody>
      </p:sp>
      <p:sp>
        <p:nvSpPr>
          <p:cNvPr id="50" name="object 50"/>
          <p:cNvSpPr/>
          <p:nvPr/>
        </p:nvSpPr>
        <p:spPr>
          <a:xfrm>
            <a:off x="1198134" y="5586581"/>
            <a:ext cx="6681507" cy="208429"/>
          </a:xfrm>
          <a:custGeom>
            <a:avLst/>
            <a:gdLst/>
            <a:ahLst/>
            <a:cxnLst/>
            <a:rect l="l" t="t" r="r" b="b"/>
            <a:pathLst>
              <a:path w="7572375" h="236220">
                <a:moveTo>
                  <a:pt x="5178552" y="762"/>
                </a:moveTo>
                <a:lnTo>
                  <a:pt x="5165598" y="762"/>
                </a:lnTo>
                <a:lnTo>
                  <a:pt x="5165598" y="101346"/>
                </a:lnTo>
                <a:lnTo>
                  <a:pt x="3754374" y="101346"/>
                </a:lnTo>
                <a:lnTo>
                  <a:pt x="3754374" y="762"/>
                </a:lnTo>
                <a:lnTo>
                  <a:pt x="3741420" y="762"/>
                </a:lnTo>
                <a:lnTo>
                  <a:pt x="3741420" y="114300"/>
                </a:lnTo>
                <a:lnTo>
                  <a:pt x="3747516" y="114300"/>
                </a:lnTo>
                <a:lnTo>
                  <a:pt x="3754374" y="114300"/>
                </a:lnTo>
                <a:lnTo>
                  <a:pt x="5165598" y="114300"/>
                </a:lnTo>
                <a:lnTo>
                  <a:pt x="5171694" y="114300"/>
                </a:lnTo>
                <a:lnTo>
                  <a:pt x="5178552" y="114300"/>
                </a:lnTo>
                <a:lnTo>
                  <a:pt x="5178552" y="762"/>
                </a:lnTo>
                <a:close/>
              </a:path>
              <a:path w="7572375" h="236220">
                <a:moveTo>
                  <a:pt x="7571994" y="0"/>
                </a:moveTo>
                <a:lnTo>
                  <a:pt x="7543800" y="0"/>
                </a:lnTo>
                <a:lnTo>
                  <a:pt x="7543800" y="208026"/>
                </a:lnTo>
                <a:lnTo>
                  <a:pt x="5373624" y="208026"/>
                </a:lnTo>
                <a:lnTo>
                  <a:pt x="5373624" y="0"/>
                </a:lnTo>
                <a:lnTo>
                  <a:pt x="5360670" y="0"/>
                </a:lnTo>
                <a:lnTo>
                  <a:pt x="5360670" y="208026"/>
                </a:lnTo>
                <a:lnTo>
                  <a:pt x="1162050" y="208026"/>
                </a:lnTo>
                <a:lnTo>
                  <a:pt x="1162050" y="0"/>
                </a:lnTo>
                <a:lnTo>
                  <a:pt x="1149096" y="0"/>
                </a:lnTo>
                <a:lnTo>
                  <a:pt x="1149096" y="208026"/>
                </a:lnTo>
                <a:lnTo>
                  <a:pt x="28194" y="208026"/>
                </a:lnTo>
                <a:lnTo>
                  <a:pt x="28194" y="0"/>
                </a:lnTo>
                <a:lnTo>
                  <a:pt x="0" y="0"/>
                </a:lnTo>
                <a:lnTo>
                  <a:pt x="0" y="208026"/>
                </a:lnTo>
                <a:lnTo>
                  <a:pt x="0" y="236220"/>
                </a:lnTo>
                <a:lnTo>
                  <a:pt x="7571994" y="236220"/>
                </a:lnTo>
                <a:lnTo>
                  <a:pt x="7571994" y="208026"/>
                </a:lnTo>
                <a:lnTo>
                  <a:pt x="7571994"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137913085"/>
      </p:ext>
    </p:extLst>
  </p:cSld>
  <p:clrMapOvr>
    <a:masterClrMapping/>
  </p:clrMapOvr>
  <mc:AlternateContent xmlns:mc="http://schemas.openxmlformats.org/markup-compatibility/2006" xmlns:p14="http://schemas.microsoft.com/office/powerpoint/2010/main">
    <mc:Choice Requires="p14">
      <p:transition spd="slow" p14:dur="2000" advTm="66349"/>
    </mc:Choice>
    <mc:Fallback xmlns="">
      <p:transition spd="slow" advTm="6634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sldNum" sz="quarter" idx="12"/>
          </p:nvPr>
        </p:nvSpPr>
        <p:spPr>
          <a:prstGeom prst="rect">
            <a:avLst/>
          </a:prstGeom>
        </p:spPr>
        <p:txBody>
          <a:bodyPr vert="horz" wrap="square" lIns="0" tIns="0" rIns="0" bIns="0" numCol="1" rtlCol="0" anchor="ctr" anchorCtr="0" compatLnSpc="1">
            <a:prstTxWarp prst="textNoShape">
              <a:avLst/>
            </a:prstTxWarp>
            <a:spAutoFit/>
          </a:bodyPr>
          <a:lstStyle/>
          <a:p>
            <a:pPr marL="33619">
              <a:lnSpc>
                <a:spcPts val="1244"/>
              </a:lnSpc>
            </a:pPr>
            <a:fld id="{81D60167-4931-47E6-BA6A-407CBD079E47}" type="slidenum">
              <a:rPr dirty="0"/>
              <a:pPr marL="33619">
                <a:lnSpc>
                  <a:spcPts val="1244"/>
                </a:lnSpc>
              </a:pPr>
              <a:t>18</a:t>
            </a:fld>
            <a:endParaRPr dirty="0"/>
          </a:p>
        </p:txBody>
      </p:sp>
      <p:sp>
        <p:nvSpPr>
          <p:cNvPr id="2" name="object 2"/>
          <p:cNvSpPr txBox="1">
            <a:spLocks noGrp="1"/>
          </p:cNvSpPr>
          <p:nvPr>
            <p:ph type="title" idx="4294967295"/>
          </p:nvPr>
        </p:nvSpPr>
        <p:spPr>
          <a:xfrm>
            <a:off x="2625135" y="676729"/>
            <a:ext cx="963613" cy="392113"/>
          </a:xfrm>
          <a:prstGeom prst="rect">
            <a:avLst/>
          </a:prstGeom>
        </p:spPr>
        <p:txBody>
          <a:bodyPr vert="horz" wrap="square" lIns="0" tIns="11206" rIns="0" bIns="0" numCol="1" rtlCol="0" anchor="ctr" anchorCtr="0" compatLnSpc="1">
            <a:prstTxWarp prst="textNoShape">
              <a:avLst/>
            </a:prstTxWarp>
            <a:spAutoFit/>
          </a:bodyPr>
          <a:lstStyle/>
          <a:p>
            <a:pPr marL="11206">
              <a:lnSpc>
                <a:spcPct val="100000"/>
              </a:lnSpc>
              <a:spcBef>
                <a:spcPts val="88"/>
              </a:spcBef>
            </a:pPr>
            <a:r>
              <a:rPr sz="2471" spc="-4" dirty="0">
                <a:latin typeface="Courier New"/>
                <a:cs typeface="Courier New"/>
              </a:rPr>
              <a:t>cont…</a:t>
            </a:r>
            <a:endParaRPr sz="2471" dirty="0">
              <a:latin typeface="Courier New"/>
              <a:cs typeface="Courier New"/>
            </a:endParaRPr>
          </a:p>
        </p:txBody>
      </p:sp>
      <p:sp>
        <p:nvSpPr>
          <p:cNvPr id="19" name="object 19"/>
          <p:cNvSpPr/>
          <p:nvPr/>
        </p:nvSpPr>
        <p:spPr>
          <a:xfrm>
            <a:off x="4290957" y="2684033"/>
            <a:ext cx="1267385" cy="311524"/>
          </a:xfrm>
          <a:custGeom>
            <a:avLst/>
            <a:gdLst/>
            <a:ahLst/>
            <a:cxnLst/>
            <a:rect l="l" t="t" r="r" b="b"/>
            <a:pathLst>
              <a:path w="1436370" h="353060">
                <a:moveTo>
                  <a:pt x="1436369" y="352805"/>
                </a:moveTo>
                <a:lnTo>
                  <a:pt x="1436369" y="0"/>
                </a:lnTo>
                <a:lnTo>
                  <a:pt x="0" y="0"/>
                </a:lnTo>
                <a:lnTo>
                  <a:pt x="0" y="352806"/>
                </a:lnTo>
                <a:lnTo>
                  <a:pt x="6095" y="352806"/>
                </a:lnTo>
                <a:lnTo>
                  <a:pt x="6095" y="12953"/>
                </a:lnTo>
                <a:lnTo>
                  <a:pt x="12191" y="6095"/>
                </a:lnTo>
                <a:lnTo>
                  <a:pt x="12191" y="12953"/>
                </a:lnTo>
                <a:lnTo>
                  <a:pt x="1423415" y="12953"/>
                </a:lnTo>
                <a:lnTo>
                  <a:pt x="1423415" y="6095"/>
                </a:lnTo>
                <a:lnTo>
                  <a:pt x="1430274" y="12953"/>
                </a:lnTo>
                <a:lnTo>
                  <a:pt x="1430274" y="352805"/>
                </a:lnTo>
                <a:lnTo>
                  <a:pt x="1436369" y="352805"/>
                </a:lnTo>
                <a:close/>
              </a:path>
              <a:path w="1436370" h="353060">
                <a:moveTo>
                  <a:pt x="12191" y="12953"/>
                </a:moveTo>
                <a:lnTo>
                  <a:pt x="12191" y="6095"/>
                </a:lnTo>
                <a:lnTo>
                  <a:pt x="6095" y="12953"/>
                </a:lnTo>
                <a:lnTo>
                  <a:pt x="12191" y="12953"/>
                </a:lnTo>
                <a:close/>
              </a:path>
              <a:path w="1436370" h="353060">
                <a:moveTo>
                  <a:pt x="12191" y="342900"/>
                </a:moveTo>
                <a:lnTo>
                  <a:pt x="12191" y="12953"/>
                </a:lnTo>
                <a:lnTo>
                  <a:pt x="6095" y="12953"/>
                </a:lnTo>
                <a:lnTo>
                  <a:pt x="6095" y="342900"/>
                </a:lnTo>
                <a:lnTo>
                  <a:pt x="12191" y="342900"/>
                </a:lnTo>
                <a:close/>
              </a:path>
              <a:path w="1436370" h="353060">
                <a:moveTo>
                  <a:pt x="1430274" y="342899"/>
                </a:moveTo>
                <a:lnTo>
                  <a:pt x="6095" y="342900"/>
                </a:lnTo>
                <a:lnTo>
                  <a:pt x="12191" y="348996"/>
                </a:lnTo>
                <a:lnTo>
                  <a:pt x="12191" y="352806"/>
                </a:lnTo>
                <a:lnTo>
                  <a:pt x="1423415" y="352805"/>
                </a:lnTo>
                <a:lnTo>
                  <a:pt x="1423415" y="348995"/>
                </a:lnTo>
                <a:lnTo>
                  <a:pt x="1430274" y="342899"/>
                </a:lnTo>
                <a:close/>
              </a:path>
              <a:path w="1436370" h="353060">
                <a:moveTo>
                  <a:pt x="12191" y="352806"/>
                </a:moveTo>
                <a:lnTo>
                  <a:pt x="12191" y="348996"/>
                </a:lnTo>
                <a:lnTo>
                  <a:pt x="6095" y="342900"/>
                </a:lnTo>
                <a:lnTo>
                  <a:pt x="6095" y="352806"/>
                </a:lnTo>
                <a:lnTo>
                  <a:pt x="12191" y="352806"/>
                </a:lnTo>
                <a:close/>
              </a:path>
              <a:path w="1436370" h="353060">
                <a:moveTo>
                  <a:pt x="1430274" y="12953"/>
                </a:moveTo>
                <a:lnTo>
                  <a:pt x="1423415" y="6095"/>
                </a:lnTo>
                <a:lnTo>
                  <a:pt x="1423415" y="12953"/>
                </a:lnTo>
                <a:lnTo>
                  <a:pt x="1430274" y="12953"/>
                </a:lnTo>
                <a:close/>
              </a:path>
              <a:path w="1436370" h="353060">
                <a:moveTo>
                  <a:pt x="1430274" y="342899"/>
                </a:moveTo>
                <a:lnTo>
                  <a:pt x="1430274" y="12953"/>
                </a:lnTo>
                <a:lnTo>
                  <a:pt x="1423415" y="12953"/>
                </a:lnTo>
                <a:lnTo>
                  <a:pt x="1423415" y="342899"/>
                </a:lnTo>
                <a:lnTo>
                  <a:pt x="1430274" y="342899"/>
                </a:lnTo>
                <a:close/>
              </a:path>
              <a:path w="1436370" h="353060">
                <a:moveTo>
                  <a:pt x="1430274" y="352805"/>
                </a:moveTo>
                <a:lnTo>
                  <a:pt x="1430274" y="342899"/>
                </a:lnTo>
                <a:lnTo>
                  <a:pt x="1423415" y="348995"/>
                </a:lnTo>
                <a:lnTo>
                  <a:pt x="1423415" y="352805"/>
                </a:lnTo>
                <a:lnTo>
                  <a:pt x="1430274" y="352805"/>
                </a:lnTo>
                <a:close/>
              </a:path>
            </a:pathLst>
          </a:custGeom>
          <a:solidFill>
            <a:srgbClr val="000000"/>
          </a:solidFill>
        </p:spPr>
        <p:txBody>
          <a:bodyPr wrap="square" lIns="0" tIns="0" rIns="0" bIns="0" rtlCol="0"/>
          <a:lstStyle/>
          <a:p>
            <a:endParaRPr/>
          </a:p>
        </p:txBody>
      </p:sp>
      <p:sp>
        <p:nvSpPr>
          <p:cNvPr id="20" name="object 20"/>
          <p:cNvSpPr txBox="1"/>
          <p:nvPr/>
        </p:nvSpPr>
        <p:spPr>
          <a:xfrm>
            <a:off x="4365812" y="2711823"/>
            <a:ext cx="191060" cy="255678"/>
          </a:xfrm>
          <a:prstGeom prst="rect">
            <a:avLst/>
          </a:prstGeom>
        </p:spPr>
        <p:txBody>
          <a:bodyPr vert="horz" wrap="square" lIns="0" tIns="11206" rIns="0" bIns="0" rtlCol="0">
            <a:spAutoFit/>
          </a:bodyPr>
          <a:lstStyle/>
          <a:p>
            <a:pPr marL="11206">
              <a:spcBef>
                <a:spcPts val="88"/>
              </a:spcBef>
            </a:pPr>
            <a:r>
              <a:rPr sz="1588" dirty="0">
                <a:latin typeface="Times New Roman"/>
                <a:cs typeface="Times New Roman"/>
              </a:rPr>
              <a:t>-1</a:t>
            </a:r>
            <a:endParaRPr sz="1588">
              <a:latin typeface="Times New Roman"/>
              <a:cs typeface="Times New Roman"/>
            </a:endParaRPr>
          </a:p>
        </p:txBody>
      </p:sp>
      <p:graphicFrame>
        <p:nvGraphicFramePr>
          <p:cNvPr id="24" name="object 24"/>
          <p:cNvGraphicFramePr>
            <a:graphicFrameLocks noGrp="1"/>
          </p:cNvGraphicFramePr>
          <p:nvPr>
            <p:extLst>
              <p:ext uri="{D42A27DB-BD31-4B8C-83A1-F6EECF244321}">
                <p14:modId xmlns:p14="http://schemas.microsoft.com/office/powerpoint/2010/main" val="3250550247"/>
              </p:ext>
            </p:extLst>
          </p:nvPr>
        </p:nvGraphicFramePr>
        <p:xfrm>
          <a:off x="3563470" y="3300317"/>
          <a:ext cx="2017060" cy="322729"/>
        </p:xfrm>
        <a:graphic>
          <a:graphicData uri="http://schemas.openxmlformats.org/drawingml/2006/table">
            <a:tbl>
              <a:tblPr firstRow="1" bandRow="1">
                <a:tableStyleId>{2D5ABB26-0587-4C30-8999-92F81FD0307C}</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tblGrid>
              <a:tr h="322729">
                <a:tc>
                  <a:txBody>
                    <a:bodyPr/>
                    <a:lstStyle/>
                    <a:p>
                      <a:pPr marL="117475">
                        <a:lnSpc>
                          <a:spcPct val="100000"/>
                        </a:lnSpc>
                        <a:spcBef>
                          <a:spcPts val="295"/>
                        </a:spcBef>
                      </a:pPr>
                      <a:r>
                        <a:rPr sz="1600" spc="-70" dirty="0">
                          <a:latin typeface="Times New Roman"/>
                          <a:cs typeface="Times New Roman"/>
                        </a:rPr>
                        <a:t>11</a:t>
                      </a:r>
                      <a:endParaRPr sz="1600">
                        <a:latin typeface="Times New Roman"/>
                        <a:cs typeface="Times New Roman"/>
                      </a:endParaRPr>
                    </a:p>
                  </a:txBody>
                  <a:tcPr marL="0" marR="0" marT="33057" marB="0">
                    <a:lnL w="28575">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113664">
                        <a:lnSpc>
                          <a:spcPct val="100000"/>
                        </a:lnSpc>
                        <a:spcBef>
                          <a:spcPts val="295"/>
                        </a:spcBef>
                      </a:pPr>
                      <a:r>
                        <a:rPr sz="1600" dirty="0">
                          <a:latin typeface="Times New Roman"/>
                          <a:cs typeface="Times New Roman"/>
                        </a:rPr>
                        <a:t>22</a:t>
                      </a:r>
                      <a:endParaRPr sz="1600">
                        <a:latin typeface="Times New Roman"/>
                        <a:cs typeface="Times New Roman"/>
                      </a:endParaRPr>
                    </a:p>
                  </a:txBody>
                  <a:tcPr marL="0" marR="0" marT="33057"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113664">
                        <a:lnSpc>
                          <a:spcPct val="100000"/>
                        </a:lnSpc>
                        <a:spcBef>
                          <a:spcPts val="295"/>
                        </a:spcBef>
                      </a:pPr>
                      <a:r>
                        <a:rPr sz="1600" b="1" dirty="0">
                          <a:latin typeface="Times New Roman"/>
                          <a:cs typeface="Times New Roman"/>
                        </a:rPr>
                        <a:t>33</a:t>
                      </a:r>
                      <a:endParaRPr sz="1600">
                        <a:latin typeface="Times New Roman"/>
                        <a:cs typeface="Times New Roman"/>
                      </a:endParaRPr>
                    </a:p>
                  </a:txBody>
                  <a:tcPr marL="0" marR="0" marT="33057"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solidFill>
                      <a:srgbClr val="D8D8EC"/>
                    </a:solidFill>
                  </a:tcPr>
                </a:tc>
                <a:tc>
                  <a:txBody>
                    <a:bodyPr/>
                    <a:lstStyle/>
                    <a:p>
                      <a:pPr marL="113664">
                        <a:lnSpc>
                          <a:spcPct val="100000"/>
                        </a:lnSpc>
                        <a:spcBef>
                          <a:spcPts val="295"/>
                        </a:spcBef>
                      </a:pPr>
                      <a:r>
                        <a:rPr sz="1600" dirty="0">
                          <a:latin typeface="Times New Roman"/>
                          <a:cs typeface="Times New Roman"/>
                        </a:rPr>
                        <a:t>44</a:t>
                      </a:r>
                      <a:endParaRPr sz="1600">
                        <a:latin typeface="Times New Roman"/>
                        <a:cs typeface="Times New Roman"/>
                      </a:endParaRPr>
                    </a:p>
                  </a:txBody>
                  <a:tcPr marL="0" marR="0" marT="33057"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113664">
                        <a:lnSpc>
                          <a:spcPct val="100000"/>
                        </a:lnSpc>
                        <a:spcBef>
                          <a:spcPts val="295"/>
                        </a:spcBef>
                      </a:pPr>
                      <a:r>
                        <a:rPr sz="1600" dirty="0">
                          <a:latin typeface="Times New Roman"/>
                          <a:cs typeface="Times New Roman"/>
                        </a:rPr>
                        <a:t>55</a:t>
                      </a:r>
                    </a:p>
                  </a:txBody>
                  <a:tcPr marL="0" marR="0" marT="33057" marB="0">
                    <a:lnL w="1905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bl>
          </a:graphicData>
        </a:graphic>
      </p:graphicFrame>
      <p:sp>
        <p:nvSpPr>
          <p:cNvPr id="25" name="object 25"/>
          <p:cNvSpPr txBox="1"/>
          <p:nvPr/>
        </p:nvSpPr>
        <p:spPr>
          <a:xfrm>
            <a:off x="3546885" y="2584097"/>
            <a:ext cx="1961029" cy="727477"/>
          </a:xfrm>
          <a:prstGeom prst="rect">
            <a:avLst/>
          </a:prstGeom>
        </p:spPr>
        <p:txBody>
          <a:bodyPr vert="horz" wrap="square" lIns="0" tIns="122144" rIns="0" bIns="0" rtlCol="0">
            <a:spAutoFit/>
          </a:bodyPr>
          <a:lstStyle/>
          <a:p>
            <a:pPr marL="11206">
              <a:spcBef>
                <a:spcPts val="962"/>
              </a:spcBef>
            </a:pPr>
            <a:r>
              <a:rPr sz="1588" b="1" spc="-9" dirty="0">
                <a:latin typeface="Courier New"/>
                <a:cs typeface="Courier New"/>
              </a:rPr>
              <a:t>index</a:t>
            </a:r>
            <a:endParaRPr sz="1588" dirty="0">
              <a:latin typeface="Courier New"/>
              <a:cs typeface="Courier New"/>
            </a:endParaRPr>
          </a:p>
          <a:p>
            <a:pPr marL="100297">
              <a:spcBef>
                <a:spcPts val="874"/>
              </a:spcBef>
              <a:tabLst>
                <a:tab pos="503731" algn="l"/>
                <a:tab pos="907165" algn="l"/>
                <a:tab pos="1310598" algn="l"/>
                <a:tab pos="1714030" algn="l"/>
              </a:tabLst>
            </a:pPr>
            <a:r>
              <a:rPr sz="1588" dirty="0">
                <a:latin typeface="Times New Roman"/>
                <a:cs typeface="Times New Roman"/>
              </a:rPr>
              <a:t>[0]	[1]	[2]	[3]	[4]</a:t>
            </a:r>
          </a:p>
        </p:txBody>
      </p:sp>
      <p:sp>
        <p:nvSpPr>
          <p:cNvPr id="26" name="object 26"/>
          <p:cNvSpPr/>
          <p:nvPr/>
        </p:nvSpPr>
        <p:spPr>
          <a:xfrm>
            <a:off x="4453633" y="3630706"/>
            <a:ext cx="71718" cy="228599"/>
          </a:xfrm>
          <a:custGeom>
            <a:avLst/>
            <a:gdLst/>
            <a:ahLst/>
            <a:cxnLst/>
            <a:rect l="l" t="t" r="r" b="b"/>
            <a:pathLst>
              <a:path w="81279" h="259079">
                <a:moveTo>
                  <a:pt x="49429" y="76212"/>
                </a:moveTo>
                <a:lnTo>
                  <a:pt x="37224" y="73845"/>
                </a:lnTo>
                <a:lnTo>
                  <a:pt x="0" y="259079"/>
                </a:lnTo>
                <a:lnTo>
                  <a:pt x="13118" y="259079"/>
                </a:lnTo>
                <a:lnTo>
                  <a:pt x="49429" y="76212"/>
                </a:lnTo>
                <a:close/>
              </a:path>
              <a:path w="81279" h="259079">
                <a:moveTo>
                  <a:pt x="80808" y="82295"/>
                </a:moveTo>
                <a:lnTo>
                  <a:pt x="57948" y="0"/>
                </a:lnTo>
                <a:lnTo>
                  <a:pt x="6132" y="67817"/>
                </a:lnTo>
                <a:lnTo>
                  <a:pt x="37224" y="73845"/>
                </a:lnTo>
                <a:lnTo>
                  <a:pt x="39660" y="61721"/>
                </a:lnTo>
                <a:lnTo>
                  <a:pt x="51852" y="64007"/>
                </a:lnTo>
                <a:lnTo>
                  <a:pt x="51852" y="76682"/>
                </a:lnTo>
                <a:lnTo>
                  <a:pt x="80808" y="82295"/>
                </a:lnTo>
                <a:close/>
              </a:path>
              <a:path w="81279" h="259079">
                <a:moveTo>
                  <a:pt x="51852" y="64007"/>
                </a:moveTo>
                <a:lnTo>
                  <a:pt x="39660" y="61721"/>
                </a:lnTo>
                <a:lnTo>
                  <a:pt x="37224" y="73845"/>
                </a:lnTo>
                <a:lnTo>
                  <a:pt x="49429" y="76212"/>
                </a:lnTo>
                <a:lnTo>
                  <a:pt x="51852" y="64007"/>
                </a:lnTo>
                <a:close/>
              </a:path>
              <a:path w="81279" h="259079">
                <a:moveTo>
                  <a:pt x="51852" y="76682"/>
                </a:moveTo>
                <a:lnTo>
                  <a:pt x="51852" y="64007"/>
                </a:lnTo>
                <a:lnTo>
                  <a:pt x="49429" y="76212"/>
                </a:lnTo>
                <a:lnTo>
                  <a:pt x="51852" y="76682"/>
                </a:lnTo>
                <a:close/>
              </a:path>
            </a:pathLst>
          </a:custGeom>
          <a:solidFill>
            <a:srgbClr val="000000"/>
          </a:solidFill>
        </p:spPr>
        <p:txBody>
          <a:bodyPr wrap="square" lIns="0" tIns="0" rIns="0" bIns="0" rtlCol="0"/>
          <a:lstStyle/>
          <a:p>
            <a:endParaRPr/>
          </a:p>
        </p:txBody>
      </p:sp>
      <p:sp>
        <p:nvSpPr>
          <p:cNvPr id="27" name="object 27"/>
          <p:cNvSpPr txBox="1"/>
          <p:nvPr/>
        </p:nvSpPr>
        <p:spPr>
          <a:xfrm>
            <a:off x="2793178" y="3367368"/>
            <a:ext cx="627529" cy="255678"/>
          </a:xfrm>
          <a:prstGeom prst="rect">
            <a:avLst/>
          </a:prstGeom>
        </p:spPr>
        <p:txBody>
          <a:bodyPr vert="horz" wrap="square" lIns="0" tIns="11206" rIns="0" bIns="0" rtlCol="0">
            <a:spAutoFit/>
          </a:bodyPr>
          <a:lstStyle/>
          <a:p>
            <a:pPr marL="11206">
              <a:spcBef>
                <a:spcPts val="88"/>
              </a:spcBef>
            </a:pPr>
            <a:r>
              <a:rPr sz="1588" b="1" spc="-9" dirty="0">
                <a:latin typeface="Courier New"/>
                <a:cs typeface="Courier New"/>
              </a:rPr>
              <a:t>array</a:t>
            </a:r>
            <a:endParaRPr sz="1588">
              <a:latin typeface="Courier New"/>
              <a:cs typeface="Courier New"/>
            </a:endParaRPr>
          </a:p>
        </p:txBody>
      </p:sp>
      <p:sp>
        <p:nvSpPr>
          <p:cNvPr id="31" name="object 31"/>
          <p:cNvSpPr txBox="1"/>
          <p:nvPr/>
        </p:nvSpPr>
        <p:spPr>
          <a:xfrm>
            <a:off x="2936389" y="3972485"/>
            <a:ext cx="1638860" cy="255678"/>
          </a:xfrm>
          <a:prstGeom prst="rect">
            <a:avLst/>
          </a:prstGeom>
        </p:spPr>
        <p:txBody>
          <a:bodyPr vert="horz" wrap="square" lIns="0" tIns="11206" rIns="0" bIns="0" rtlCol="0">
            <a:spAutoFit/>
          </a:bodyPr>
          <a:lstStyle/>
          <a:p>
            <a:pPr marL="11206">
              <a:spcBef>
                <a:spcPts val="88"/>
              </a:spcBef>
              <a:tabLst>
                <a:tab pos="1447317" algn="l"/>
              </a:tabLst>
            </a:pPr>
            <a:r>
              <a:rPr sz="1588" b="1" spc="-9" dirty="0">
                <a:latin typeface="Courier New"/>
                <a:cs typeface="Courier New"/>
              </a:rPr>
              <a:t>search_ke</a:t>
            </a:r>
            <a:r>
              <a:rPr sz="1588" b="1" spc="-4" dirty="0">
                <a:latin typeface="Courier New"/>
                <a:cs typeface="Courier New"/>
              </a:rPr>
              <a:t>y</a:t>
            </a:r>
            <a:r>
              <a:rPr sz="1588" b="1" dirty="0">
                <a:latin typeface="Courier New"/>
                <a:cs typeface="Courier New"/>
              </a:rPr>
              <a:t>	</a:t>
            </a:r>
            <a:r>
              <a:rPr sz="2118" baseline="1736" dirty="0">
                <a:latin typeface="Times New Roman"/>
                <a:cs typeface="Times New Roman"/>
              </a:rPr>
              <a:t>25</a:t>
            </a:r>
            <a:endParaRPr sz="2118" baseline="1736">
              <a:latin typeface="Times New Roman"/>
              <a:cs typeface="Times New Roman"/>
            </a:endParaRPr>
          </a:p>
        </p:txBody>
      </p:sp>
      <p:sp>
        <p:nvSpPr>
          <p:cNvPr id="38" name="object 18">
            <a:extLst>
              <a:ext uri="{FF2B5EF4-FFF2-40B4-BE49-F238E27FC236}">
                <a16:creationId xmlns:a16="http://schemas.microsoft.com/office/drawing/2014/main" id="{D92A1B13-84FB-4851-8CB9-763022C21681}"/>
              </a:ext>
            </a:extLst>
          </p:cNvPr>
          <p:cNvSpPr txBox="1"/>
          <p:nvPr/>
        </p:nvSpPr>
        <p:spPr>
          <a:xfrm>
            <a:off x="2037386" y="1794560"/>
            <a:ext cx="587749" cy="282363"/>
          </a:xfrm>
          <a:prstGeom prst="rect">
            <a:avLst/>
          </a:prstGeom>
        </p:spPr>
        <p:txBody>
          <a:bodyPr vert="horz" wrap="square" lIns="0" tIns="10646" rIns="0" bIns="0" rtlCol="0">
            <a:spAutoFit/>
          </a:bodyPr>
          <a:lstStyle/>
          <a:p>
            <a:pPr marL="11206">
              <a:spcBef>
                <a:spcPts val="84"/>
              </a:spcBef>
            </a:pPr>
            <a:r>
              <a:rPr sz="1765" spc="-4" dirty="0">
                <a:latin typeface="Times New Roman"/>
                <a:cs typeface="Times New Roman"/>
              </a:rPr>
              <a:t>Step</a:t>
            </a:r>
            <a:r>
              <a:rPr sz="1765" spc="-75" dirty="0">
                <a:latin typeface="Times New Roman"/>
                <a:cs typeface="Times New Roman"/>
              </a:rPr>
              <a:t> </a:t>
            </a:r>
            <a:r>
              <a:rPr sz="1765" spc="-4" dirty="0">
                <a:latin typeface="Times New Roman"/>
                <a:cs typeface="Times New Roman"/>
              </a:rPr>
              <a:t>4</a:t>
            </a:r>
            <a:endParaRPr sz="1765" dirty="0">
              <a:latin typeface="Times New Roman"/>
              <a:cs typeface="Times New Roman"/>
            </a:endParaRPr>
          </a:p>
        </p:txBody>
      </p:sp>
      <p:sp>
        <p:nvSpPr>
          <p:cNvPr id="39" name="Rectangle 38">
            <a:extLst>
              <a:ext uri="{FF2B5EF4-FFF2-40B4-BE49-F238E27FC236}">
                <a16:creationId xmlns:a16="http://schemas.microsoft.com/office/drawing/2014/main" id="{57CE5FBE-1E05-4C40-BC3F-EFD02C0CCC73}"/>
              </a:ext>
            </a:extLst>
          </p:cNvPr>
          <p:cNvSpPr/>
          <p:nvPr/>
        </p:nvSpPr>
        <p:spPr>
          <a:xfrm>
            <a:off x="5942368" y="2061045"/>
            <a:ext cx="3077807" cy="3139321"/>
          </a:xfrm>
          <a:prstGeom prst="rect">
            <a:avLst/>
          </a:prstGeom>
        </p:spPr>
        <p:txBody>
          <a:bodyPr wrap="square">
            <a:spAutoFit/>
          </a:bodyPr>
          <a:lstStyle/>
          <a:p>
            <a:r>
              <a:rPr lang="en-MY" b="1" dirty="0">
                <a:latin typeface="Times New Roman" panose="02020603050405020304" pitchFamily="18" charset="0"/>
                <a:cs typeface="Times New Roman" panose="02020603050405020304" pitchFamily="18" charset="0"/>
              </a:rPr>
              <a:t>p=2</a:t>
            </a:r>
            <a:r>
              <a:rPr lang="en-MY" b="1" dirty="0">
                <a:latin typeface="Courier New" panose="02070309020205020404" pitchFamily="49" charset="0"/>
                <a:cs typeface="Courier New" panose="02070309020205020404" pitchFamily="49" charset="0"/>
              </a:rPr>
              <a:t> </a:t>
            </a:r>
          </a:p>
          <a:p>
            <a:pPr marL="285750" indent="-285750">
              <a:buFont typeface="Arial" panose="020B0604020202020204" pitchFamily="34" charset="0"/>
              <a:buChar char="•"/>
            </a:pPr>
            <a:r>
              <a:rPr lang="en-MY" b="1" dirty="0" err="1">
                <a:latin typeface="Courier New" panose="02070309020205020404" pitchFamily="49" charset="0"/>
                <a:cs typeface="Courier New" panose="02070309020205020404" pitchFamily="49" charset="0"/>
              </a:rPr>
              <a:t>search_key</a:t>
            </a:r>
            <a:r>
              <a:rPr lang="en-MY" b="1" dirty="0">
                <a:latin typeface="Courier New" panose="02070309020205020404" pitchFamily="49" charset="0"/>
                <a:cs typeface="Courier New" panose="02070309020205020404" pitchFamily="49" charset="0"/>
              </a:rPr>
              <a:t> </a:t>
            </a:r>
            <a:r>
              <a:rPr lang="en-MY" dirty="0">
                <a:latin typeface="Times New Roman" panose="02020603050405020304" pitchFamily="18" charset="0"/>
                <a:cs typeface="Times New Roman" panose="02020603050405020304" pitchFamily="18" charset="0"/>
              </a:rPr>
              <a:t>is  compared with the  third element in the  array</a:t>
            </a:r>
          </a:p>
          <a:p>
            <a:r>
              <a:rPr lang="en-MY" dirty="0">
                <a:latin typeface="+mn-lt"/>
              </a:rPr>
              <a:t>• </a:t>
            </a:r>
            <a:r>
              <a:rPr lang="en-MY" dirty="0">
                <a:latin typeface="Times New Roman" panose="02020603050405020304" pitchFamily="18" charset="0"/>
                <a:cs typeface="Times New Roman" panose="02020603050405020304" pitchFamily="18" charset="0"/>
              </a:rPr>
              <a:t>the value of </a:t>
            </a:r>
            <a:r>
              <a:rPr lang="en-MY" b="1" dirty="0" err="1">
                <a:latin typeface="Courier New" panose="02070309020205020404" pitchFamily="49" charset="0"/>
                <a:cs typeface="Courier New" panose="02070309020205020404" pitchFamily="49" charset="0"/>
              </a:rPr>
              <a:t>search_ke</a:t>
            </a:r>
            <a:r>
              <a:rPr lang="en-MY" dirty="0" err="1">
                <a:latin typeface="+mn-lt"/>
              </a:rPr>
              <a:t>y</a:t>
            </a:r>
            <a:r>
              <a:rPr lang="en-MY" dirty="0">
                <a:latin typeface="+mn-lt"/>
              </a:rPr>
              <a:t> </a:t>
            </a:r>
            <a:r>
              <a:rPr lang="en-MY" dirty="0">
                <a:latin typeface="Times New Roman" panose="02020603050405020304" pitchFamily="18" charset="0"/>
                <a:cs typeface="Times New Roman" panose="02020603050405020304" pitchFamily="18" charset="0"/>
              </a:rPr>
              <a:t>is</a:t>
            </a:r>
          </a:p>
          <a:p>
            <a:r>
              <a:rPr lang="en-MY" dirty="0">
                <a:latin typeface="Times New Roman" panose="02020603050405020304" pitchFamily="18" charset="0"/>
                <a:cs typeface="Times New Roman" panose="02020603050405020304" pitchFamily="18" charset="0"/>
              </a:rPr>
              <a:t>     smaller than the  current</a:t>
            </a:r>
          </a:p>
          <a:p>
            <a:r>
              <a:rPr lang="en-MY" dirty="0">
                <a:latin typeface="Times New Roman" panose="02020603050405020304" pitchFamily="18" charset="0"/>
                <a:cs typeface="Times New Roman" panose="02020603050405020304" pitchFamily="18" charset="0"/>
              </a:rPr>
              <a:t>     element of  array</a:t>
            </a:r>
          </a:p>
          <a:p>
            <a:pPr marL="285750" indent="-285750">
              <a:buFont typeface="Arial" panose="020B0604020202020204" pitchFamily="34" charset="0"/>
              <a:buChar char="•"/>
            </a:pPr>
            <a:r>
              <a:rPr lang="en-MY" spc="-4" dirty="0">
                <a:latin typeface="Times New Roman" panose="02020603050405020304" pitchFamily="18" charset="0"/>
                <a:cs typeface="Times New Roman" panose="02020603050405020304" pitchFamily="18" charset="0"/>
              </a:rPr>
              <a:t>loop repetition</a:t>
            </a:r>
            <a:r>
              <a:rPr lang="en-MY" spc="-57" dirty="0">
                <a:latin typeface="Times New Roman" panose="02020603050405020304" pitchFamily="18" charset="0"/>
                <a:cs typeface="Times New Roman" panose="02020603050405020304" pitchFamily="18" charset="0"/>
              </a:rPr>
              <a:t> </a:t>
            </a:r>
            <a:r>
              <a:rPr lang="en-MY" spc="-4" dirty="0">
                <a:latin typeface="Times New Roman" panose="02020603050405020304" pitchFamily="18" charset="0"/>
                <a:cs typeface="Times New Roman" panose="02020603050405020304" pitchFamily="18" charset="0"/>
              </a:rPr>
              <a:t>is  terminated using  </a:t>
            </a:r>
            <a:r>
              <a:rPr lang="en-MY" spc="-4" dirty="0">
                <a:latin typeface="Courier New" panose="02070309020205020404" pitchFamily="49" charset="0"/>
                <a:cs typeface="Courier New" panose="02070309020205020404" pitchFamily="49" charset="0"/>
              </a:rPr>
              <a:t>“</a:t>
            </a:r>
            <a:r>
              <a:rPr lang="en-MY" b="1" spc="-4" dirty="0">
                <a:latin typeface="Courier New" panose="02070309020205020404" pitchFamily="49" charset="0"/>
                <a:cs typeface="Courier New" panose="02070309020205020404" pitchFamily="49" charset="0"/>
              </a:rPr>
              <a:t>break</a:t>
            </a:r>
            <a:r>
              <a:rPr lang="en-MY" spc="-4" dirty="0">
                <a:latin typeface="Times New Roman" panose="02020603050405020304" pitchFamily="18" charset="0"/>
                <a:cs typeface="Times New Roman" panose="02020603050405020304" pitchFamily="18" charset="0"/>
              </a:rPr>
              <a:t>” statement</a:t>
            </a:r>
            <a:endParaRPr lang="en-MY"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MY" dirty="0"/>
          </a:p>
        </p:txBody>
      </p:sp>
    </p:spTree>
    <p:extLst>
      <p:ext uri="{BB962C8B-B14F-4D97-AF65-F5344CB8AC3E}">
        <p14:creationId xmlns:p14="http://schemas.microsoft.com/office/powerpoint/2010/main" val="3257375809"/>
      </p:ext>
    </p:extLst>
  </p:cSld>
  <p:clrMapOvr>
    <a:masterClrMapping/>
  </p:clrMapOvr>
  <mc:AlternateContent xmlns:mc="http://schemas.openxmlformats.org/markup-compatibility/2006" xmlns:p14="http://schemas.microsoft.com/office/powerpoint/2010/main">
    <mc:Choice Requires="p14">
      <p:transition spd="slow" p14:dur="2000" advTm="97229"/>
    </mc:Choice>
    <mc:Fallback xmlns="">
      <p:transition spd="slow" advTm="972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a:extLst>
              <a:ext uri="{FF2B5EF4-FFF2-40B4-BE49-F238E27FC236}">
                <a16:creationId xmlns:a16="http://schemas.microsoft.com/office/drawing/2014/main" id="{689B0CCE-1A91-4C00-BD52-B53A0EB1A3A4}"/>
              </a:ext>
            </a:extLst>
          </p:cNvPr>
          <p:cNvSpPr txBox="1">
            <a:spLocks noChangeArrowheads="1"/>
          </p:cNvSpPr>
          <p:nvPr/>
        </p:nvSpPr>
        <p:spPr bwMode="auto">
          <a:xfrm>
            <a:off x="3048000" y="566738"/>
            <a:ext cx="378142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US" altLang="en-US" sz="3600" dirty="0">
                <a:solidFill>
                  <a:srgbClr val="7B0132"/>
                </a:solidFill>
                <a:latin typeface="Britannic Bold" panose="020B0903060703020204" pitchFamily="34" charset="0"/>
                <a:cs typeface="Arial" panose="020B0604020202020204" pitchFamily="34" charset="0"/>
              </a:rPr>
              <a:t>Objective</a:t>
            </a:r>
          </a:p>
        </p:txBody>
      </p:sp>
      <p:pic>
        <p:nvPicPr>
          <p:cNvPr id="8" name="Audio 7">
            <a:hlinkClick r:id="" action="ppaction://media"/>
            <a:extLst>
              <a:ext uri="{FF2B5EF4-FFF2-40B4-BE49-F238E27FC236}">
                <a16:creationId xmlns:a16="http://schemas.microsoft.com/office/drawing/2014/main" id="{313E0911-620A-48DF-8A79-30FC9ABAA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200" y="6299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4D1EB4A-1351-41E6-B358-8375996ED538}"/>
              </a:ext>
            </a:extLst>
          </p:cNvPr>
          <p:cNvSpPr/>
          <p:nvPr/>
        </p:nvSpPr>
        <p:spPr>
          <a:xfrm>
            <a:off x="1409700" y="1892300"/>
            <a:ext cx="6648450" cy="3325719"/>
          </a:xfrm>
          <a:prstGeom prst="rect">
            <a:avLst/>
          </a:prstGeom>
        </p:spPr>
        <p:txBody>
          <a:bodyPr wrap="square">
            <a:spAutoFit/>
          </a:bodyPr>
          <a:lstStyle/>
          <a:p>
            <a:pPr marL="11206" lvl="0">
              <a:spcBef>
                <a:spcPts val="84"/>
              </a:spcBef>
            </a:pPr>
            <a:r>
              <a:rPr lang="en-MY" sz="1765" spc="-4" dirty="0">
                <a:solidFill>
                  <a:prstClr val="black"/>
                </a:solidFill>
                <a:latin typeface="Arial"/>
                <a:cs typeface="Arial"/>
              </a:rPr>
              <a:t>At the end of the lecture, students are expected to be able to</a:t>
            </a:r>
            <a:r>
              <a:rPr lang="en-MY" sz="1765" spc="-35" dirty="0">
                <a:solidFill>
                  <a:prstClr val="black"/>
                </a:solidFill>
                <a:latin typeface="Arial"/>
                <a:cs typeface="Arial"/>
              </a:rPr>
              <a:t> </a:t>
            </a:r>
            <a:r>
              <a:rPr lang="en-MY" sz="1765" spc="-4" dirty="0">
                <a:solidFill>
                  <a:prstClr val="black"/>
                </a:solidFill>
                <a:latin typeface="Arial"/>
                <a:cs typeface="Arial"/>
              </a:rPr>
              <a:t>:</a:t>
            </a:r>
            <a:endParaRPr lang="en-MY" sz="1765" dirty="0">
              <a:solidFill>
                <a:prstClr val="black"/>
              </a:solidFill>
              <a:latin typeface="Arial"/>
              <a:cs typeface="Arial"/>
            </a:endParaRPr>
          </a:p>
          <a:p>
            <a:pPr lvl="0">
              <a:spcBef>
                <a:spcPts val="44"/>
              </a:spcBef>
            </a:pPr>
            <a:endParaRPr lang="en-MY" sz="2382" dirty="0">
              <a:solidFill>
                <a:prstClr val="black"/>
              </a:solidFill>
              <a:latin typeface="Arial"/>
              <a:cs typeface="Arial"/>
            </a:endParaRPr>
          </a:p>
          <a:p>
            <a:pPr marL="313781" marR="4483" lvl="0" indent="-302575">
              <a:lnSpc>
                <a:spcPts val="1906"/>
              </a:lnSpc>
              <a:buFont typeface="Arial" panose="020B0604020202020204" pitchFamily="34" charset="0"/>
              <a:buChar char="•"/>
              <a:tabLst>
                <a:tab pos="313221" algn="l"/>
              </a:tabLst>
            </a:pPr>
            <a:r>
              <a:rPr lang="en-MY" sz="1765" spc="-9" dirty="0">
                <a:solidFill>
                  <a:prstClr val="black"/>
                </a:solidFill>
                <a:latin typeface="Arial"/>
                <a:cs typeface="Arial"/>
              </a:rPr>
              <a:t>Understand </a:t>
            </a:r>
            <a:r>
              <a:rPr lang="en-MY" sz="1765" spc="-4" dirty="0">
                <a:solidFill>
                  <a:prstClr val="black"/>
                </a:solidFill>
                <a:latin typeface="Arial"/>
                <a:cs typeface="Arial"/>
              </a:rPr>
              <a:t>the </a:t>
            </a:r>
            <a:r>
              <a:rPr lang="en-MY" sz="1765" spc="-9" dirty="0">
                <a:solidFill>
                  <a:prstClr val="black"/>
                </a:solidFill>
                <a:latin typeface="Arial"/>
                <a:cs typeface="Arial"/>
              </a:rPr>
              <a:t>searching </a:t>
            </a:r>
            <a:r>
              <a:rPr lang="en-MY" sz="1765" spc="-4" dirty="0">
                <a:solidFill>
                  <a:prstClr val="black"/>
                </a:solidFill>
                <a:latin typeface="Arial"/>
                <a:cs typeface="Arial"/>
              </a:rPr>
              <a:t>technique </a:t>
            </a:r>
            <a:r>
              <a:rPr lang="en-MY" sz="1765" spc="-9" dirty="0">
                <a:solidFill>
                  <a:prstClr val="black"/>
                </a:solidFill>
                <a:latin typeface="Arial"/>
                <a:cs typeface="Arial"/>
              </a:rPr>
              <a:t>concept </a:t>
            </a:r>
            <a:r>
              <a:rPr lang="en-MY" sz="1765" spc="-4" dirty="0">
                <a:solidFill>
                  <a:prstClr val="black"/>
                </a:solidFill>
                <a:latin typeface="Arial"/>
                <a:cs typeface="Arial"/>
              </a:rPr>
              <a:t>and the </a:t>
            </a:r>
            <a:r>
              <a:rPr lang="en-MY" sz="1765" spc="-9" dirty="0">
                <a:solidFill>
                  <a:prstClr val="black"/>
                </a:solidFill>
                <a:latin typeface="Arial"/>
                <a:cs typeface="Arial"/>
              </a:rPr>
              <a:t>purpose of  </a:t>
            </a:r>
            <a:r>
              <a:rPr lang="en-MY" sz="1765" spc="-4" dirty="0">
                <a:solidFill>
                  <a:prstClr val="black"/>
                </a:solidFill>
                <a:latin typeface="Arial"/>
                <a:cs typeface="Arial"/>
              </a:rPr>
              <a:t>searching operation.</a:t>
            </a:r>
            <a:endParaRPr lang="en-MY" sz="1765" dirty="0">
              <a:solidFill>
                <a:prstClr val="black"/>
              </a:solidFill>
              <a:latin typeface="Arial"/>
              <a:cs typeface="Arial"/>
            </a:endParaRPr>
          </a:p>
          <a:p>
            <a:pPr marL="296956" lvl="0" indent="-285750">
              <a:spcBef>
                <a:spcPts val="180"/>
              </a:spcBef>
              <a:buFont typeface="Arial" panose="020B0604020202020204" pitchFamily="34" charset="0"/>
              <a:buChar char="•"/>
              <a:tabLst>
                <a:tab pos="313221" algn="l"/>
              </a:tabLst>
            </a:pPr>
            <a:r>
              <a:rPr lang="en-MY" sz="1235" spc="-4" dirty="0">
                <a:solidFill>
                  <a:srgbClr val="330065"/>
                </a:solidFill>
                <a:latin typeface="Times New Roman"/>
                <a:cs typeface="Times New Roman"/>
              </a:rPr>
              <a:t>	</a:t>
            </a:r>
            <a:r>
              <a:rPr lang="en-MY" sz="1765" spc="-9" dirty="0">
                <a:solidFill>
                  <a:prstClr val="black"/>
                </a:solidFill>
                <a:latin typeface="Arial"/>
                <a:cs typeface="Arial"/>
              </a:rPr>
              <a:t>Understand </a:t>
            </a:r>
            <a:r>
              <a:rPr lang="en-MY" sz="1765" spc="-4" dirty="0">
                <a:solidFill>
                  <a:prstClr val="black"/>
                </a:solidFill>
                <a:latin typeface="Arial"/>
                <a:cs typeface="Arial"/>
              </a:rPr>
              <a:t>the </a:t>
            </a:r>
            <a:r>
              <a:rPr lang="en-MY" sz="1765" spc="-9" dirty="0">
                <a:solidFill>
                  <a:prstClr val="black"/>
                </a:solidFill>
                <a:latin typeface="Arial"/>
                <a:cs typeface="Arial"/>
              </a:rPr>
              <a:t>implementation </a:t>
            </a:r>
            <a:r>
              <a:rPr lang="en-MY" sz="1765" spc="-4" dirty="0">
                <a:solidFill>
                  <a:prstClr val="black"/>
                </a:solidFill>
                <a:latin typeface="Arial"/>
                <a:cs typeface="Arial"/>
              </a:rPr>
              <a:t>of </a:t>
            </a:r>
            <a:r>
              <a:rPr lang="en-MY" sz="1765" spc="-9" dirty="0">
                <a:solidFill>
                  <a:prstClr val="black"/>
                </a:solidFill>
                <a:latin typeface="Arial"/>
                <a:cs typeface="Arial"/>
              </a:rPr>
              <a:t>basic searching</a:t>
            </a:r>
            <a:r>
              <a:rPr lang="en-MY" sz="1765" spc="66" dirty="0">
                <a:solidFill>
                  <a:prstClr val="black"/>
                </a:solidFill>
                <a:latin typeface="Arial"/>
                <a:cs typeface="Arial"/>
              </a:rPr>
              <a:t> </a:t>
            </a:r>
            <a:r>
              <a:rPr lang="en-MY" sz="1765" spc="-9" dirty="0">
                <a:solidFill>
                  <a:prstClr val="black"/>
                </a:solidFill>
                <a:latin typeface="Arial"/>
                <a:cs typeface="Arial"/>
              </a:rPr>
              <a:t>algorithm;</a:t>
            </a:r>
            <a:endParaRPr lang="en-MY" sz="1765" dirty="0">
              <a:solidFill>
                <a:prstClr val="black"/>
              </a:solidFill>
              <a:latin typeface="Arial"/>
              <a:cs typeface="Arial"/>
            </a:endParaRPr>
          </a:p>
          <a:p>
            <a:pPr marL="600652" lvl="0" indent="-285750">
              <a:spcBef>
                <a:spcPts val="234"/>
              </a:spcBef>
              <a:buFont typeface="Arial" panose="020B0604020202020204" pitchFamily="34" charset="0"/>
              <a:buChar char="•"/>
              <a:tabLst>
                <a:tab pos="621399" algn="l"/>
              </a:tabLst>
            </a:pPr>
            <a:r>
              <a:rPr lang="en-MY" sz="1368" spc="-9" dirty="0">
                <a:solidFill>
                  <a:srgbClr val="659A9A"/>
                </a:solidFill>
                <a:latin typeface="Times New Roman"/>
                <a:cs typeface="Times New Roman"/>
              </a:rPr>
              <a:t>	</a:t>
            </a:r>
            <a:r>
              <a:rPr lang="en-MY" sz="1941" dirty="0">
                <a:solidFill>
                  <a:prstClr val="black"/>
                </a:solidFill>
                <a:latin typeface="Arial"/>
                <a:cs typeface="Arial"/>
              </a:rPr>
              <a:t>Sequential</a:t>
            </a:r>
            <a:r>
              <a:rPr lang="en-MY" sz="1941" spc="-22" dirty="0">
                <a:solidFill>
                  <a:prstClr val="black"/>
                </a:solidFill>
                <a:latin typeface="Arial"/>
                <a:cs typeface="Arial"/>
              </a:rPr>
              <a:t> </a:t>
            </a:r>
            <a:r>
              <a:rPr lang="en-MY" sz="1941" dirty="0">
                <a:solidFill>
                  <a:prstClr val="black"/>
                </a:solidFill>
                <a:latin typeface="Arial"/>
                <a:cs typeface="Arial"/>
              </a:rPr>
              <a:t>search.</a:t>
            </a:r>
          </a:p>
          <a:p>
            <a:pPr marL="794530" lvl="0" indent="-171450">
              <a:spcBef>
                <a:spcPts val="206"/>
              </a:spcBef>
              <a:buFont typeface="Arial" panose="020B0604020202020204" pitchFamily="34" charset="0"/>
              <a:buChar char="•"/>
            </a:pPr>
            <a:r>
              <a:rPr lang="en-MY" sz="1147" spc="340" dirty="0">
                <a:solidFill>
                  <a:srgbClr val="CCCC00"/>
                </a:solidFill>
                <a:latin typeface="Times New Roman"/>
                <a:cs typeface="Times New Roman"/>
              </a:rPr>
              <a:t> </a:t>
            </a:r>
            <a:r>
              <a:rPr lang="en-MY" sz="1677" spc="-4" dirty="0">
                <a:solidFill>
                  <a:prstClr val="black"/>
                </a:solidFill>
                <a:latin typeface="Arial"/>
                <a:cs typeface="Arial"/>
              </a:rPr>
              <a:t>Sequential </a:t>
            </a:r>
            <a:r>
              <a:rPr lang="en-MY" sz="1677" dirty="0">
                <a:solidFill>
                  <a:prstClr val="black"/>
                </a:solidFill>
                <a:latin typeface="Arial"/>
                <a:cs typeface="Arial"/>
              </a:rPr>
              <a:t>search </a:t>
            </a:r>
            <a:r>
              <a:rPr lang="en-MY" sz="1677" spc="-4" dirty="0">
                <a:solidFill>
                  <a:prstClr val="black"/>
                </a:solidFill>
                <a:latin typeface="Arial"/>
                <a:cs typeface="Arial"/>
              </a:rPr>
              <a:t>on unsorted</a:t>
            </a:r>
            <a:r>
              <a:rPr lang="en-MY" sz="1677" spc="-31" dirty="0">
                <a:solidFill>
                  <a:prstClr val="black"/>
                </a:solidFill>
                <a:latin typeface="Arial"/>
                <a:cs typeface="Arial"/>
              </a:rPr>
              <a:t> </a:t>
            </a:r>
            <a:r>
              <a:rPr lang="en-MY" sz="1677" spc="-4" dirty="0">
                <a:solidFill>
                  <a:prstClr val="black"/>
                </a:solidFill>
                <a:latin typeface="Arial"/>
                <a:cs typeface="Arial"/>
              </a:rPr>
              <a:t>data.</a:t>
            </a:r>
            <a:endParaRPr lang="en-MY" sz="1677" dirty="0">
              <a:solidFill>
                <a:prstClr val="black"/>
              </a:solidFill>
              <a:latin typeface="Arial"/>
              <a:cs typeface="Arial"/>
            </a:endParaRPr>
          </a:p>
          <a:p>
            <a:pPr marL="794530" lvl="0" indent="-171450">
              <a:spcBef>
                <a:spcPts val="199"/>
              </a:spcBef>
              <a:buFont typeface="Arial" panose="020B0604020202020204" pitchFamily="34" charset="0"/>
              <a:buChar char="•"/>
            </a:pPr>
            <a:r>
              <a:rPr lang="en-MY" sz="1147" spc="340" dirty="0">
                <a:solidFill>
                  <a:srgbClr val="CCCC00"/>
                </a:solidFill>
                <a:latin typeface="Times New Roman"/>
                <a:cs typeface="Times New Roman"/>
              </a:rPr>
              <a:t> </a:t>
            </a:r>
            <a:r>
              <a:rPr lang="en-MY" sz="1677" spc="-4" dirty="0">
                <a:solidFill>
                  <a:prstClr val="black"/>
                </a:solidFill>
                <a:latin typeface="Arial"/>
                <a:cs typeface="Arial"/>
              </a:rPr>
              <a:t>Sequential search on sorted</a:t>
            </a:r>
            <a:r>
              <a:rPr lang="en-MY" sz="1677" spc="-26" dirty="0">
                <a:solidFill>
                  <a:prstClr val="black"/>
                </a:solidFill>
                <a:latin typeface="Arial"/>
                <a:cs typeface="Arial"/>
              </a:rPr>
              <a:t> </a:t>
            </a:r>
            <a:r>
              <a:rPr lang="en-MY" sz="1677" spc="-4" dirty="0">
                <a:solidFill>
                  <a:prstClr val="black"/>
                </a:solidFill>
                <a:latin typeface="Arial"/>
                <a:cs typeface="Arial"/>
              </a:rPr>
              <a:t>data.</a:t>
            </a:r>
            <a:endParaRPr lang="en-MY" sz="1677" dirty="0">
              <a:solidFill>
                <a:prstClr val="black"/>
              </a:solidFill>
              <a:latin typeface="Arial"/>
              <a:cs typeface="Arial"/>
            </a:endParaRPr>
          </a:p>
          <a:p>
            <a:pPr marL="600652" lvl="0" indent="-285750">
              <a:spcBef>
                <a:spcPts val="229"/>
              </a:spcBef>
              <a:buFont typeface="Arial" panose="020B0604020202020204" pitchFamily="34" charset="0"/>
              <a:buChar char="•"/>
              <a:tabLst>
                <a:tab pos="621399" algn="l"/>
              </a:tabLst>
            </a:pPr>
            <a:r>
              <a:rPr lang="en-MY" sz="1368" spc="-9" dirty="0">
                <a:solidFill>
                  <a:srgbClr val="659A9A"/>
                </a:solidFill>
                <a:latin typeface="Times New Roman"/>
                <a:cs typeface="Times New Roman"/>
              </a:rPr>
              <a:t>	</a:t>
            </a:r>
            <a:r>
              <a:rPr lang="en-MY" sz="1941" dirty="0">
                <a:solidFill>
                  <a:prstClr val="black"/>
                </a:solidFill>
                <a:latin typeface="Arial"/>
                <a:cs typeface="Arial"/>
              </a:rPr>
              <a:t>Binary</a:t>
            </a:r>
            <a:r>
              <a:rPr lang="en-MY" sz="1941" spc="-18" dirty="0">
                <a:solidFill>
                  <a:prstClr val="black"/>
                </a:solidFill>
                <a:latin typeface="Arial"/>
                <a:cs typeface="Arial"/>
              </a:rPr>
              <a:t> </a:t>
            </a:r>
            <a:r>
              <a:rPr lang="en-MY" sz="1941" dirty="0">
                <a:solidFill>
                  <a:prstClr val="black"/>
                </a:solidFill>
                <a:latin typeface="Arial"/>
                <a:cs typeface="Arial"/>
              </a:rPr>
              <a:t>Search.</a:t>
            </a:r>
          </a:p>
          <a:p>
            <a:pPr marL="296956" lvl="0" indent="-285750">
              <a:spcBef>
                <a:spcPts val="212"/>
              </a:spcBef>
              <a:buFont typeface="Arial" panose="020B0604020202020204" pitchFamily="34" charset="0"/>
              <a:buChar char="•"/>
              <a:tabLst>
                <a:tab pos="313221" algn="l"/>
              </a:tabLst>
            </a:pPr>
            <a:r>
              <a:rPr lang="en-MY" sz="1235" spc="-4" dirty="0">
                <a:solidFill>
                  <a:srgbClr val="330065"/>
                </a:solidFill>
                <a:latin typeface="Times New Roman"/>
                <a:cs typeface="Times New Roman"/>
              </a:rPr>
              <a:t>	</a:t>
            </a:r>
            <a:r>
              <a:rPr lang="en-MY" sz="1765" spc="-4" dirty="0">
                <a:solidFill>
                  <a:prstClr val="black"/>
                </a:solidFill>
                <a:latin typeface="Arial"/>
                <a:cs typeface="Arial"/>
              </a:rPr>
              <a:t>Able to </a:t>
            </a:r>
            <a:r>
              <a:rPr lang="en-MY" sz="1765" spc="-9" dirty="0" err="1">
                <a:solidFill>
                  <a:prstClr val="black"/>
                </a:solidFill>
                <a:latin typeface="Arial"/>
                <a:cs typeface="Arial"/>
              </a:rPr>
              <a:t>analyze</a:t>
            </a:r>
            <a:r>
              <a:rPr lang="en-MY" sz="1765" spc="-9" dirty="0">
                <a:solidFill>
                  <a:prstClr val="black"/>
                </a:solidFill>
                <a:latin typeface="Arial"/>
                <a:cs typeface="Arial"/>
              </a:rPr>
              <a:t> </a:t>
            </a:r>
            <a:r>
              <a:rPr lang="en-MY" sz="1765" spc="-4" dirty="0">
                <a:solidFill>
                  <a:prstClr val="black"/>
                </a:solidFill>
                <a:latin typeface="Arial"/>
                <a:cs typeface="Arial"/>
              </a:rPr>
              <a:t>the efficiency of the </a:t>
            </a:r>
            <a:r>
              <a:rPr lang="en-MY" sz="1765" spc="-9" dirty="0">
                <a:solidFill>
                  <a:prstClr val="black"/>
                </a:solidFill>
                <a:latin typeface="Arial"/>
                <a:cs typeface="Arial"/>
              </a:rPr>
              <a:t>searching</a:t>
            </a:r>
            <a:r>
              <a:rPr lang="en-MY" sz="1765" spc="22" dirty="0">
                <a:solidFill>
                  <a:prstClr val="black"/>
                </a:solidFill>
                <a:latin typeface="Arial"/>
                <a:cs typeface="Arial"/>
              </a:rPr>
              <a:t> </a:t>
            </a:r>
            <a:r>
              <a:rPr lang="en-MY" sz="1765" spc="-9" dirty="0">
                <a:solidFill>
                  <a:prstClr val="black"/>
                </a:solidFill>
                <a:latin typeface="Arial"/>
                <a:cs typeface="Arial"/>
              </a:rPr>
              <a:t>technique.</a:t>
            </a:r>
            <a:endParaRPr lang="en-MY" sz="1765" dirty="0">
              <a:solidFill>
                <a:prstClr val="black"/>
              </a:solidFill>
              <a:latin typeface="Arial"/>
              <a:cs typeface="Arial"/>
            </a:endParaRPr>
          </a:p>
          <a:p>
            <a:pPr marL="296956" lvl="0" indent="-285750">
              <a:spcBef>
                <a:spcPts val="212"/>
              </a:spcBef>
              <a:buFont typeface="Arial" panose="020B0604020202020204" pitchFamily="34" charset="0"/>
              <a:buChar char="•"/>
              <a:tabLst>
                <a:tab pos="313221" algn="l"/>
              </a:tabLst>
            </a:pPr>
            <a:r>
              <a:rPr lang="en-MY" sz="1765" spc="-4" dirty="0">
                <a:solidFill>
                  <a:prstClr val="black"/>
                </a:solidFill>
                <a:latin typeface="Arial"/>
                <a:cs typeface="Arial"/>
              </a:rPr>
              <a:t>Able to implement searching technique in problem</a:t>
            </a:r>
            <a:r>
              <a:rPr lang="en-MY" sz="1765" spc="75" dirty="0">
                <a:solidFill>
                  <a:prstClr val="black"/>
                </a:solidFill>
                <a:latin typeface="Arial"/>
                <a:cs typeface="Arial"/>
              </a:rPr>
              <a:t> </a:t>
            </a:r>
            <a:r>
              <a:rPr lang="en-MY" sz="1765" spc="-4" dirty="0">
                <a:solidFill>
                  <a:prstClr val="black"/>
                </a:solidFill>
                <a:latin typeface="Arial"/>
                <a:cs typeface="Arial"/>
              </a:rPr>
              <a:t>solving</a:t>
            </a:r>
            <a:endParaRPr lang="en-MY" dirty="0"/>
          </a:p>
        </p:txBody>
      </p:sp>
      <p:sp>
        <p:nvSpPr>
          <p:cNvPr id="4" name="Slide Number Placeholder 3">
            <a:extLst>
              <a:ext uri="{FF2B5EF4-FFF2-40B4-BE49-F238E27FC236}">
                <a16:creationId xmlns:a16="http://schemas.microsoft.com/office/drawing/2014/main" id="{D2E2E697-FC3F-412B-935F-1AD08242E10A}"/>
              </a:ext>
            </a:extLst>
          </p:cNvPr>
          <p:cNvSpPr>
            <a:spLocks noGrp="1"/>
          </p:cNvSpPr>
          <p:nvPr>
            <p:ph type="sldNum" sz="quarter" idx="12"/>
          </p:nvPr>
        </p:nvSpPr>
        <p:spPr/>
        <p:txBody>
          <a:bodyPr/>
          <a:lstStyle/>
          <a:p>
            <a:pPr>
              <a:defRPr/>
            </a:pPr>
            <a:fld id="{37EBA1A2-EDBC-49D2-A062-FB79F31448B5}" type="slidenum">
              <a:rPr lang="en-US" altLang="en-US" smtClean="0"/>
              <a:pPr>
                <a:defRPr/>
              </a:pPr>
              <a:t>2</a:t>
            </a:fld>
            <a:endParaRPr lang="en-US" altLang="en-US"/>
          </a:p>
        </p:txBody>
      </p:sp>
    </p:spTree>
    <p:extLst>
      <p:ext uri="{BB962C8B-B14F-4D97-AF65-F5344CB8AC3E}">
        <p14:creationId xmlns:p14="http://schemas.microsoft.com/office/powerpoint/2010/main" val="1228336352"/>
      </p:ext>
    </p:extLst>
  </p:cSld>
  <p:clrMapOvr>
    <a:masterClrMapping/>
  </p:clrMapOvr>
  <p:transition spd="slow" advTm="45824"/>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idx="4294967295"/>
          </p:nvPr>
        </p:nvSpPr>
        <p:spPr>
          <a:xfrm>
            <a:off x="2808528" y="604467"/>
            <a:ext cx="4979223" cy="565313"/>
          </a:xfrm>
          <a:prstGeom prst="rect">
            <a:avLst/>
          </a:prstGeom>
        </p:spPr>
        <p:txBody>
          <a:bodyPr vert="horz" wrap="square" lIns="0" tIns="11206" rIns="0" bIns="0" numCol="1" rtlCol="0" anchor="ctr" anchorCtr="0" compatLnSpc="1">
            <a:prstTxWarp prst="textNoShape">
              <a:avLst/>
            </a:prstTxWarp>
            <a:spAutoFit/>
          </a:bodyPr>
          <a:lstStyle/>
          <a:p>
            <a:pPr eaLnBrk="1" hangingPunct="1"/>
            <a:r>
              <a:rPr lang="en-US" altLang="en-US" sz="4000" dirty="0">
                <a:solidFill>
                  <a:srgbClr val="7B0132"/>
                </a:solidFill>
                <a:latin typeface="Britannic Bold" panose="020B0903060703020204" pitchFamily="34" charset="0"/>
                <a:cs typeface="Arial" panose="020B0604020202020204" pitchFamily="34" charset="0"/>
              </a:rPr>
              <a:t>Outline</a:t>
            </a:r>
          </a:p>
        </p:txBody>
      </p:sp>
      <p:grpSp>
        <p:nvGrpSpPr>
          <p:cNvPr id="14" name="object 14"/>
          <p:cNvGrpSpPr/>
          <p:nvPr/>
        </p:nvGrpSpPr>
        <p:grpSpPr>
          <a:xfrm>
            <a:off x="935914" y="2583317"/>
            <a:ext cx="4368053" cy="392715"/>
            <a:chOff x="908303" y="2905505"/>
            <a:chExt cx="4950460" cy="489584"/>
          </a:xfrm>
        </p:grpSpPr>
        <p:sp>
          <p:nvSpPr>
            <p:cNvPr id="15" name="object 15"/>
            <p:cNvSpPr/>
            <p:nvPr/>
          </p:nvSpPr>
          <p:spPr>
            <a:xfrm>
              <a:off x="3368802" y="3310127"/>
              <a:ext cx="29209" cy="85090"/>
            </a:xfrm>
            <a:custGeom>
              <a:avLst/>
              <a:gdLst/>
              <a:ahLst/>
              <a:cxnLst/>
              <a:rect l="l" t="t" r="r" b="b"/>
              <a:pathLst>
                <a:path w="29210" h="85089">
                  <a:moveTo>
                    <a:pt x="28956" y="0"/>
                  </a:moveTo>
                  <a:lnTo>
                    <a:pt x="0" y="0"/>
                  </a:lnTo>
                  <a:lnTo>
                    <a:pt x="0" y="84582"/>
                  </a:lnTo>
                  <a:lnTo>
                    <a:pt x="28956" y="84594"/>
                  </a:lnTo>
                  <a:lnTo>
                    <a:pt x="28956" y="0"/>
                  </a:lnTo>
                  <a:close/>
                </a:path>
              </a:pathLst>
            </a:custGeom>
            <a:solidFill>
              <a:srgbClr val="000000"/>
            </a:solidFill>
          </p:spPr>
          <p:txBody>
            <a:bodyPr wrap="square" lIns="0" tIns="0" rIns="0" bIns="0" rtlCol="0"/>
            <a:lstStyle/>
            <a:p>
              <a:endParaRPr/>
            </a:p>
          </p:txBody>
        </p:sp>
        <p:sp>
          <p:nvSpPr>
            <p:cNvPr id="16" name="object 16"/>
            <p:cNvSpPr/>
            <p:nvPr/>
          </p:nvSpPr>
          <p:spPr>
            <a:xfrm>
              <a:off x="914399" y="2911601"/>
              <a:ext cx="4937760" cy="398780"/>
            </a:xfrm>
            <a:custGeom>
              <a:avLst/>
              <a:gdLst/>
              <a:ahLst/>
              <a:cxnLst/>
              <a:rect l="l" t="t" r="r" b="b"/>
              <a:pathLst>
                <a:path w="4937760" h="398779">
                  <a:moveTo>
                    <a:pt x="4937760" y="332232"/>
                  </a:moveTo>
                  <a:lnTo>
                    <a:pt x="4937760" y="66294"/>
                  </a:lnTo>
                  <a:lnTo>
                    <a:pt x="4932533" y="40505"/>
                  </a:lnTo>
                  <a:lnTo>
                    <a:pt x="4918233" y="19431"/>
                  </a:lnTo>
                  <a:lnTo>
                    <a:pt x="4896933" y="5214"/>
                  </a:lnTo>
                  <a:lnTo>
                    <a:pt x="4870704" y="0"/>
                  </a:lnTo>
                  <a:lnTo>
                    <a:pt x="67056" y="0"/>
                  </a:lnTo>
                  <a:lnTo>
                    <a:pt x="40826" y="5214"/>
                  </a:lnTo>
                  <a:lnTo>
                    <a:pt x="19526" y="19431"/>
                  </a:lnTo>
                  <a:lnTo>
                    <a:pt x="5226" y="40505"/>
                  </a:lnTo>
                  <a:lnTo>
                    <a:pt x="0" y="66294"/>
                  </a:lnTo>
                  <a:lnTo>
                    <a:pt x="0" y="332232"/>
                  </a:lnTo>
                  <a:lnTo>
                    <a:pt x="5226" y="358020"/>
                  </a:lnTo>
                  <a:lnTo>
                    <a:pt x="19526" y="379095"/>
                  </a:lnTo>
                  <a:lnTo>
                    <a:pt x="40826" y="393311"/>
                  </a:lnTo>
                  <a:lnTo>
                    <a:pt x="67056" y="398526"/>
                  </a:lnTo>
                  <a:lnTo>
                    <a:pt x="4870704" y="398526"/>
                  </a:lnTo>
                  <a:lnTo>
                    <a:pt x="4896933" y="393311"/>
                  </a:lnTo>
                  <a:lnTo>
                    <a:pt x="4918233" y="379095"/>
                  </a:lnTo>
                  <a:lnTo>
                    <a:pt x="4932533" y="358020"/>
                  </a:lnTo>
                  <a:lnTo>
                    <a:pt x="4937760" y="332232"/>
                  </a:lnTo>
                  <a:close/>
                </a:path>
              </a:pathLst>
            </a:custGeom>
            <a:solidFill>
              <a:srgbClr val="CCCC00"/>
            </a:solidFill>
          </p:spPr>
          <p:txBody>
            <a:bodyPr wrap="square" lIns="0" tIns="0" rIns="0" bIns="0" rtlCol="0"/>
            <a:lstStyle/>
            <a:p>
              <a:endParaRPr/>
            </a:p>
          </p:txBody>
        </p:sp>
        <p:sp>
          <p:nvSpPr>
            <p:cNvPr id="17" name="object 17"/>
            <p:cNvSpPr/>
            <p:nvPr/>
          </p:nvSpPr>
          <p:spPr>
            <a:xfrm>
              <a:off x="908303" y="2905505"/>
              <a:ext cx="4950460" cy="411480"/>
            </a:xfrm>
            <a:custGeom>
              <a:avLst/>
              <a:gdLst/>
              <a:ahLst/>
              <a:cxnLst/>
              <a:rect l="l" t="t" r="r" b="b"/>
              <a:pathLst>
                <a:path w="4950460" h="411479">
                  <a:moveTo>
                    <a:pt x="4949952" y="345186"/>
                  </a:moveTo>
                  <a:lnTo>
                    <a:pt x="4949952" y="72390"/>
                  </a:lnTo>
                  <a:lnTo>
                    <a:pt x="4949190" y="64770"/>
                  </a:lnTo>
                  <a:lnTo>
                    <a:pt x="4925839" y="18607"/>
                  </a:lnTo>
                  <a:lnTo>
                    <a:pt x="4884420" y="0"/>
                  </a:lnTo>
                  <a:lnTo>
                    <a:pt x="72390" y="0"/>
                  </a:lnTo>
                  <a:lnTo>
                    <a:pt x="29594" y="14444"/>
                  </a:lnTo>
                  <a:lnTo>
                    <a:pt x="3047" y="51054"/>
                  </a:lnTo>
                  <a:lnTo>
                    <a:pt x="0" y="72390"/>
                  </a:lnTo>
                  <a:lnTo>
                    <a:pt x="0" y="339090"/>
                  </a:lnTo>
                  <a:lnTo>
                    <a:pt x="762" y="345948"/>
                  </a:lnTo>
                  <a:lnTo>
                    <a:pt x="1524" y="353568"/>
                  </a:lnTo>
                  <a:lnTo>
                    <a:pt x="6096" y="367284"/>
                  </a:lnTo>
                  <a:lnTo>
                    <a:pt x="9858" y="374561"/>
                  </a:lnTo>
                  <a:lnTo>
                    <a:pt x="12954" y="379345"/>
                  </a:lnTo>
                  <a:lnTo>
                    <a:pt x="12954" y="66294"/>
                  </a:lnTo>
                  <a:lnTo>
                    <a:pt x="13716" y="60198"/>
                  </a:lnTo>
                  <a:lnTo>
                    <a:pt x="35051" y="25908"/>
                  </a:lnTo>
                  <a:lnTo>
                    <a:pt x="72390" y="12966"/>
                  </a:lnTo>
                  <a:lnTo>
                    <a:pt x="4884420" y="13049"/>
                  </a:lnTo>
                  <a:lnTo>
                    <a:pt x="4922034" y="32723"/>
                  </a:lnTo>
                  <a:lnTo>
                    <a:pt x="4936998" y="67056"/>
                  </a:lnTo>
                  <a:lnTo>
                    <a:pt x="4936998" y="378238"/>
                  </a:lnTo>
                  <a:lnTo>
                    <a:pt x="4943767" y="367841"/>
                  </a:lnTo>
                  <a:lnTo>
                    <a:pt x="4949952" y="345186"/>
                  </a:lnTo>
                  <a:close/>
                </a:path>
                <a:path w="4950460" h="411479">
                  <a:moveTo>
                    <a:pt x="4936998" y="378238"/>
                  </a:moveTo>
                  <a:lnTo>
                    <a:pt x="4936998" y="345186"/>
                  </a:lnTo>
                  <a:lnTo>
                    <a:pt x="4936236" y="350520"/>
                  </a:lnTo>
                  <a:lnTo>
                    <a:pt x="4929155" y="368722"/>
                  </a:lnTo>
                  <a:lnTo>
                    <a:pt x="4917386" y="383105"/>
                  </a:lnTo>
                  <a:lnTo>
                    <a:pt x="4901706" y="393196"/>
                  </a:lnTo>
                  <a:lnTo>
                    <a:pt x="4882896" y="398526"/>
                  </a:lnTo>
                  <a:lnTo>
                    <a:pt x="73152" y="398526"/>
                  </a:lnTo>
                  <a:lnTo>
                    <a:pt x="53619" y="395158"/>
                  </a:lnTo>
                  <a:lnTo>
                    <a:pt x="15240" y="355854"/>
                  </a:lnTo>
                  <a:lnTo>
                    <a:pt x="12954" y="344424"/>
                  </a:lnTo>
                  <a:lnTo>
                    <a:pt x="12954" y="379345"/>
                  </a:lnTo>
                  <a:lnTo>
                    <a:pt x="46977" y="406147"/>
                  </a:lnTo>
                  <a:lnTo>
                    <a:pt x="4877562" y="411480"/>
                  </a:lnTo>
                  <a:lnTo>
                    <a:pt x="4885182" y="410718"/>
                  </a:lnTo>
                  <a:lnTo>
                    <a:pt x="4892040" y="409956"/>
                  </a:lnTo>
                  <a:lnTo>
                    <a:pt x="4913840" y="401180"/>
                  </a:lnTo>
                  <a:lnTo>
                    <a:pt x="4931406" y="386824"/>
                  </a:lnTo>
                  <a:lnTo>
                    <a:pt x="4936998" y="378238"/>
                  </a:lnTo>
                  <a:close/>
                </a:path>
              </a:pathLst>
            </a:custGeom>
            <a:solidFill>
              <a:srgbClr val="000000"/>
            </a:solidFill>
          </p:spPr>
          <p:txBody>
            <a:bodyPr wrap="square" lIns="0" tIns="0" rIns="0" bIns="0" rtlCol="0"/>
            <a:lstStyle/>
            <a:p>
              <a:endParaRPr/>
            </a:p>
          </p:txBody>
        </p:sp>
      </p:grpSp>
      <p:sp>
        <p:nvSpPr>
          <p:cNvPr id="18" name="object 18"/>
          <p:cNvSpPr txBox="1"/>
          <p:nvPr/>
        </p:nvSpPr>
        <p:spPr>
          <a:xfrm>
            <a:off x="2537684" y="2614333"/>
            <a:ext cx="1163171" cy="241582"/>
          </a:xfrm>
          <a:prstGeom prst="rect">
            <a:avLst/>
          </a:prstGeom>
        </p:spPr>
        <p:txBody>
          <a:bodyPr vert="horz" wrap="square" lIns="0" tIns="10646" rIns="0" bIns="0" rtlCol="0">
            <a:spAutoFit/>
          </a:bodyPr>
          <a:lstStyle/>
          <a:p>
            <a:pPr marL="11206">
              <a:spcBef>
                <a:spcPts val="84"/>
              </a:spcBef>
            </a:pPr>
            <a:r>
              <a:rPr sz="1500" b="1" spc="-9" dirty="0">
                <a:latin typeface="Arial"/>
                <a:cs typeface="Arial"/>
              </a:rPr>
              <a:t>SEARCHING</a:t>
            </a:r>
            <a:endParaRPr sz="1500" dirty="0">
              <a:latin typeface="Arial"/>
              <a:cs typeface="Arial"/>
            </a:endParaRPr>
          </a:p>
        </p:txBody>
      </p:sp>
      <p:grpSp>
        <p:nvGrpSpPr>
          <p:cNvPr id="19" name="object 19"/>
          <p:cNvGrpSpPr/>
          <p:nvPr/>
        </p:nvGrpSpPr>
        <p:grpSpPr>
          <a:xfrm>
            <a:off x="537883" y="2995331"/>
            <a:ext cx="8068235" cy="2591921"/>
            <a:chOff x="457200" y="3394709"/>
            <a:chExt cx="9144000" cy="2937510"/>
          </a:xfrm>
        </p:grpSpPr>
        <p:sp>
          <p:nvSpPr>
            <p:cNvPr id="20" name="object 20"/>
            <p:cNvSpPr/>
            <p:nvPr/>
          </p:nvSpPr>
          <p:spPr>
            <a:xfrm>
              <a:off x="3368802" y="3394709"/>
              <a:ext cx="838200" cy="979805"/>
            </a:xfrm>
            <a:custGeom>
              <a:avLst/>
              <a:gdLst/>
              <a:ahLst/>
              <a:cxnLst/>
              <a:rect l="l" t="t" r="r" b="b"/>
              <a:pathLst>
                <a:path w="838200" h="979804">
                  <a:moveTo>
                    <a:pt x="838200" y="300990"/>
                  </a:moveTo>
                  <a:lnTo>
                    <a:pt x="28956" y="300990"/>
                  </a:lnTo>
                  <a:lnTo>
                    <a:pt x="28956" y="12"/>
                  </a:lnTo>
                  <a:lnTo>
                    <a:pt x="0" y="0"/>
                  </a:lnTo>
                  <a:lnTo>
                    <a:pt x="0" y="329946"/>
                  </a:lnTo>
                  <a:lnTo>
                    <a:pt x="0" y="954024"/>
                  </a:lnTo>
                  <a:lnTo>
                    <a:pt x="0" y="979182"/>
                  </a:lnTo>
                  <a:lnTo>
                    <a:pt x="28956" y="979182"/>
                  </a:lnTo>
                  <a:lnTo>
                    <a:pt x="28956" y="954024"/>
                  </a:lnTo>
                  <a:lnTo>
                    <a:pt x="838200" y="954024"/>
                  </a:lnTo>
                  <a:lnTo>
                    <a:pt x="838200" y="925068"/>
                  </a:lnTo>
                  <a:lnTo>
                    <a:pt x="28956" y="925068"/>
                  </a:lnTo>
                  <a:lnTo>
                    <a:pt x="28956" y="329946"/>
                  </a:lnTo>
                  <a:lnTo>
                    <a:pt x="838200" y="329946"/>
                  </a:lnTo>
                  <a:lnTo>
                    <a:pt x="838200" y="300990"/>
                  </a:lnTo>
                  <a:close/>
                </a:path>
              </a:pathLst>
            </a:custGeom>
            <a:solidFill>
              <a:srgbClr val="000000"/>
            </a:solidFill>
          </p:spPr>
          <p:txBody>
            <a:bodyPr wrap="square" lIns="0" tIns="0" rIns="0" bIns="0" rtlCol="0"/>
            <a:lstStyle/>
            <a:p>
              <a:endParaRPr/>
            </a:p>
          </p:txBody>
        </p:sp>
        <p:sp>
          <p:nvSpPr>
            <p:cNvPr id="21" name="object 21"/>
            <p:cNvSpPr/>
            <p:nvPr/>
          </p:nvSpPr>
          <p:spPr>
            <a:xfrm>
              <a:off x="4207002" y="3510534"/>
              <a:ext cx="4937125" cy="398780"/>
            </a:xfrm>
            <a:custGeom>
              <a:avLst/>
              <a:gdLst/>
              <a:ahLst/>
              <a:cxnLst/>
              <a:rect l="l" t="t" r="r" b="b"/>
              <a:pathLst>
                <a:path w="4937125" h="398779">
                  <a:moveTo>
                    <a:pt x="4936998" y="331470"/>
                  </a:moveTo>
                  <a:lnTo>
                    <a:pt x="4936998" y="66294"/>
                  </a:lnTo>
                  <a:lnTo>
                    <a:pt x="4931783" y="40505"/>
                  </a:lnTo>
                  <a:lnTo>
                    <a:pt x="4917567" y="19431"/>
                  </a:lnTo>
                  <a:lnTo>
                    <a:pt x="4896492" y="5214"/>
                  </a:lnTo>
                  <a:lnTo>
                    <a:pt x="4870704" y="0"/>
                  </a:lnTo>
                  <a:lnTo>
                    <a:pt x="66294" y="0"/>
                  </a:lnTo>
                  <a:lnTo>
                    <a:pt x="40505" y="5214"/>
                  </a:lnTo>
                  <a:lnTo>
                    <a:pt x="19430" y="19431"/>
                  </a:lnTo>
                  <a:lnTo>
                    <a:pt x="5214" y="40505"/>
                  </a:lnTo>
                  <a:lnTo>
                    <a:pt x="0" y="66294"/>
                  </a:lnTo>
                  <a:lnTo>
                    <a:pt x="0" y="331470"/>
                  </a:lnTo>
                  <a:lnTo>
                    <a:pt x="5214" y="357699"/>
                  </a:lnTo>
                  <a:lnTo>
                    <a:pt x="19431" y="378999"/>
                  </a:lnTo>
                  <a:lnTo>
                    <a:pt x="40505" y="393299"/>
                  </a:lnTo>
                  <a:lnTo>
                    <a:pt x="66294" y="398526"/>
                  </a:lnTo>
                  <a:lnTo>
                    <a:pt x="4870704" y="398526"/>
                  </a:lnTo>
                  <a:lnTo>
                    <a:pt x="4896492" y="393299"/>
                  </a:lnTo>
                  <a:lnTo>
                    <a:pt x="4917567" y="378999"/>
                  </a:lnTo>
                  <a:lnTo>
                    <a:pt x="4931783" y="357699"/>
                  </a:lnTo>
                  <a:lnTo>
                    <a:pt x="4936998" y="331470"/>
                  </a:lnTo>
                  <a:close/>
                </a:path>
              </a:pathLst>
            </a:custGeom>
            <a:solidFill>
              <a:srgbClr val="CCCC00"/>
            </a:solidFill>
          </p:spPr>
          <p:txBody>
            <a:bodyPr wrap="square" lIns="0" tIns="0" rIns="0" bIns="0" rtlCol="0"/>
            <a:lstStyle/>
            <a:p>
              <a:endParaRPr/>
            </a:p>
          </p:txBody>
        </p:sp>
        <p:sp>
          <p:nvSpPr>
            <p:cNvPr id="22" name="object 22"/>
            <p:cNvSpPr/>
            <p:nvPr/>
          </p:nvSpPr>
          <p:spPr>
            <a:xfrm>
              <a:off x="4200905" y="3503676"/>
              <a:ext cx="4950460" cy="411480"/>
            </a:xfrm>
            <a:custGeom>
              <a:avLst/>
              <a:gdLst/>
              <a:ahLst/>
              <a:cxnLst/>
              <a:rect l="l" t="t" r="r" b="b"/>
              <a:pathLst>
                <a:path w="4950459" h="411479">
                  <a:moveTo>
                    <a:pt x="4949952" y="339089"/>
                  </a:moveTo>
                  <a:lnTo>
                    <a:pt x="4949952" y="72389"/>
                  </a:lnTo>
                  <a:lnTo>
                    <a:pt x="4949190" y="65531"/>
                  </a:lnTo>
                  <a:lnTo>
                    <a:pt x="4948428" y="57911"/>
                  </a:lnTo>
                  <a:lnTo>
                    <a:pt x="4925672" y="18907"/>
                  </a:lnTo>
                  <a:lnTo>
                    <a:pt x="4884420" y="761"/>
                  </a:lnTo>
                  <a:lnTo>
                    <a:pt x="72390" y="0"/>
                  </a:lnTo>
                  <a:lnTo>
                    <a:pt x="49402" y="4152"/>
                  </a:lnTo>
                  <a:lnTo>
                    <a:pt x="13370" y="30946"/>
                  </a:lnTo>
                  <a:lnTo>
                    <a:pt x="0" y="66293"/>
                  </a:lnTo>
                  <a:lnTo>
                    <a:pt x="0" y="339089"/>
                  </a:lnTo>
                  <a:lnTo>
                    <a:pt x="12954" y="379636"/>
                  </a:lnTo>
                  <a:lnTo>
                    <a:pt x="12954" y="66293"/>
                  </a:lnTo>
                  <a:lnTo>
                    <a:pt x="13716" y="60959"/>
                  </a:lnTo>
                  <a:lnTo>
                    <a:pt x="35051" y="26669"/>
                  </a:lnTo>
                  <a:lnTo>
                    <a:pt x="72390" y="12984"/>
                  </a:lnTo>
                  <a:lnTo>
                    <a:pt x="4883658" y="12953"/>
                  </a:lnTo>
                  <a:lnTo>
                    <a:pt x="4889754" y="14477"/>
                  </a:lnTo>
                  <a:lnTo>
                    <a:pt x="4907531" y="21296"/>
                  </a:lnTo>
                  <a:lnTo>
                    <a:pt x="4921915" y="33127"/>
                  </a:lnTo>
                  <a:lnTo>
                    <a:pt x="4932028" y="48778"/>
                  </a:lnTo>
                  <a:lnTo>
                    <a:pt x="4936998" y="67055"/>
                  </a:lnTo>
                  <a:lnTo>
                    <a:pt x="4936998" y="378297"/>
                  </a:lnTo>
                  <a:lnTo>
                    <a:pt x="4943682" y="368132"/>
                  </a:lnTo>
                  <a:lnTo>
                    <a:pt x="4949190" y="345947"/>
                  </a:lnTo>
                  <a:lnTo>
                    <a:pt x="4949952" y="339089"/>
                  </a:lnTo>
                  <a:close/>
                </a:path>
                <a:path w="4950459" h="411479">
                  <a:moveTo>
                    <a:pt x="4936998" y="378297"/>
                  </a:moveTo>
                  <a:lnTo>
                    <a:pt x="4936998" y="345185"/>
                  </a:lnTo>
                  <a:lnTo>
                    <a:pt x="4935474" y="351281"/>
                  </a:lnTo>
                  <a:lnTo>
                    <a:pt x="4928924" y="369066"/>
                  </a:lnTo>
                  <a:lnTo>
                    <a:pt x="4917066" y="383586"/>
                  </a:lnTo>
                  <a:lnTo>
                    <a:pt x="4901267" y="393764"/>
                  </a:lnTo>
                  <a:lnTo>
                    <a:pt x="4882896" y="398525"/>
                  </a:lnTo>
                  <a:lnTo>
                    <a:pt x="72390" y="398525"/>
                  </a:lnTo>
                  <a:lnTo>
                    <a:pt x="53392" y="395892"/>
                  </a:lnTo>
                  <a:lnTo>
                    <a:pt x="15240" y="356615"/>
                  </a:lnTo>
                  <a:lnTo>
                    <a:pt x="12954" y="344423"/>
                  </a:lnTo>
                  <a:lnTo>
                    <a:pt x="12954" y="379636"/>
                  </a:lnTo>
                  <a:lnTo>
                    <a:pt x="45543" y="406420"/>
                  </a:lnTo>
                  <a:lnTo>
                    <a:pt x="72390" y="411479"/>
                  </a:lnTo>
                  <a:lnTo>
                    <a:pt x="4877562" y="411479"/>
                  </a:lnTo>
                  <a:lnTo>
                    <a:pt x="4885182" y="410717"/>
                  </a:lnTo>
                  <a:lnTo>
                    <a:pt x="4892040" y="409955"/>
                  </a:lnTo>
                  <a:lnTo>
                    <a:pt x="4913349" y="401629"/>
                  </a:lnTo>
                  <a:lnTo>
                    <a:pt x="4931149" y="387191"/>
                  </a:lnTo>
                  <a:lnTo>
                    <a:pt x="4936998" y="378297"/>
                  </a:lnTo>
                  <a:close/>
                </a:path>
              </a:pathLst>
            </a:custGeom>
            <a:solidFill>
              <a:srgbClr val="000000"/>
            </a:solidFill>
          </p:spPr>
          <p:txBody>
            <a:bodyPr wrap="square" lIns="0" tIns="0" rIns="0" bIns="0" rtlCol="0"/>
            <a:lstStyle/>
            <a:p>
              <a:endParaRPr/>
            </a:p>
          </p:txBody>
        </p:sp>
        <p:sp>
          <p:nvSpPr>
            <p:cNvPr id="23" name="object 23"/>
            <p:cNvSpPr/>
            <p:nvPr/>
          </p:nvSpPr>
          <p:spPr>
            <a:xfrm>
              <a:off x="4207002" y="4133850"/>
              <a:ext cx="4937125" cy="240029"/>
            </a:xfrm>
            <a:custGeom>
              <a:avLst/>
              <a:gdLst/>
              <a:ahLst/>
              <a:cxnLst/>
              <a:rect l="l" t="t" r="r" b="b"/>
              <a:pathLst>
                <a:path w="4937125" h="240029">
                  <a:moveTo>
                    <a:pt x="4936998" y="240030"/>
                  </a:moveTo>
                  <a:lnTo>
                    <a:pt x="4936998" y="67056"/>
                  </a:lnTo>
                  <a:lnTo>
                    <a:pt x="4931783" y="40826"/>
                  </a:lnTo>
                  <a:lnTo>
                    <a:pt x="4917567" y="19526"/>
                  </a:lnTo>
                  <a:lnTo>
                    <a:pt x="4896492" y="5226"/>
                  </a:lnTo>
                  <a:lnTo>
                    <a:pt x="4870704" y="0"/>
                  </a:lnTo>
                  <a:lnTo>
                    <a:pt x="66294" y="0"/>
                  </a:lnTo>
                  <a:lnTo>
                    <a:pt x="40505" y="5226"/>
                  </a:lnTo>
                  <a:lnTo>
                    <a:pt x="19430" y="19526"/>
                  </a:lnTo>
                  <a:lnTo>
                    <a:pt x="5214" y="40826"/>
                  </a:lnTo>
                  <a:lnTo>
                    <a:pt x="0" y="67056"/>
                  </a:lnTo>
                  <a:lnTo>
                    <a:pt x="0" y="240030"/>
                  </a:lnTo>
                  <a:lnTo>
                    <a:pt x="4936998" y="240030"/>
                  </a:lnTo>
                  <a:close/>
                </a:path>
              </a:pathLst>
            </a:custGeom>
            <a:solidFill>
              <a:srgbClr val="CCCC00"/>
            </a:solidFill>
          </p:spPr>
          <p:txBody>
            <a:bodyPr wrap="square" lIns="0" tIns="0" rIns="0" bIns="0" rtlCol="0"/>
            <a:lstStyle/>
            <a:p>
              <a:endParaRPr/>
            </a:p>
          </p:txBody>
        </p:sp>
        <p:sp>
          <p:nvSpPr>
            <p:cNvPr id="24" name="object 24"/>
            <p:cNvSpPr/>
            <p:nvPr/>
          </p:nvSpPr>
          <p:spPr>
            <a:xfrm>
              <a:off x="4200905" y="4127754"/>
              <a:ext cx="4950460" cy="246379"/>
            </a:xfrm>
            <a:custGeom>
              <a:avLst/>
              <a:gdLst/>
              <a:ahLst/>
              <a:cxnLst/>
              <a:rect l="l" t="t" r="r" b="b"/>
              <a:pathLst>
                <a:path w="4950459" h="246379">
                  <a:moveTo>
                    <a:pt x="4949952" y="246126"/>
                  </a:moveTo>
                  <a:lnTo>
                    <a:pt x="4949952" y="72390"/>
                  </a:lnTo>
                  <a:lnTo>
                    <a:pt x="4949190" y="64770"/>
                  </a:lnTo>
                  <a:lnTo>
                    <a:pt x="4925606" y="18821"/>
                  </a:lnTo>
                  <a:lnTo>
                    <a:pt x="4884420" y="762"/>
                  </a:lnTo>
                  <a:lnTo>
                    <a:pt x="4876800" y="0"/>
                  </a:lnTo>
                  <a:lnTo>
                    <a:pt x="72390" y="0"/>
                  </a:lnTo>
                  <a:lnTo>
                    <a:pt x="29236" y="14654"/>
                  </a:lnTo>
                  <a:lnTo>
                    <a:pt x="3047" y="51816"/>
                  </a:lnTo>
                  <a:lnTo>
                    <a:pt x="0" y="65532"/>
                  </a:lnTo>
                  <a:lnTo>
                    <a:pt x="0" y="246126"/>
                  </a:lnTo>
                  <a:lnTo>
                    <a:pt x="12953" y="246126"/>
                  </a:lnTo>
                  <a:lnTo>
                    <a:pt x="12953" y="66294"/>
                  </a:lnTo>
                  <a:lnTo>
                    <a:pt x="13716" y="60198"/>
                  </a:lnTo>
                  <a:lnTo>
                    <a:pt x="35051" y="26670"/>
                  </a:lnTo>
                  <a:lnTo>
                    <a:pt x="72390" y="12968"/>
                  </a:lnTo>
                  <a:lnTo>
                    <a:pt x="4884420" y="13049"/>
                  </a:lnTo>
                  <a:lnTo>
                    <a:pt x="4921867" y="32904"/>
                  </a:lnTo>
                  <a:lnTo>
                    <a:pt x="4936998" y="67056"/>
                  </a:lnTo>
                  <a:lnTo>
                    <a:pt x="4936998" y="246126"/>
                  </a:lnTo>
                  <a:lnTo>
                    <a:pt x="4949952" y="246126"/>
                  </a:lnTo>
                  <a:close/>
                </a:path>
              </a:pathLst>
            </a:custGeom>
            <a:solidFill>
              <a:srgbClr val="000000"/>
            </a:solidFill>
          </p:spPr>
          <p:txBody>
            <a:bodyPr wrap="square" lIns="0" tIns="0" rIns="0" bIns="0" rtlCol="0"/>
            <a:lstStyle/>
            <a:p>
              <a:endParaRPr/>
            </a:p>
          </p:txBody>
        </p:sp>
        <p:sp>
          <p:nvSpPr>
            <p:cNvPr id="25" name="object 25"/>
            <p:cNvSpPr/>
            <p:nvPr/>
          </p:nvSpPr>
          <p:spPr>
            <a:xfrm>
              <a:off x="457200" y="437311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FFFFFF"/>
            </a:solidFill>
          </p:spPr>
          <p:txBody>
            <a:bodyPr wrap="square" lIns="0" tIns="0" rIns="0" bIns="0" rtlCol="0"/>
            <a:lstStyle/>
            <a:p>
              <a:endParaRPr/>
            </a:p>
          </p:txBody>
        </p:sp>
        <p:sp>
          <p:nvSpPr>
            <p:cNvPr id="26" name="object 26"/>
            <p:cNvSpPr/>
            <p:nvPr/>
          </p:nvSpPr>
          <p:spPr>
            <a:xfrm>
              <a:off x="3368802" y="4373892"/>
              <a:ext cx="838200" cy="979169"/>
            </a:xfrm>
            <a:custGeom>
              <a:avLst/>
              <a:gdLst/>
              <a:ahLst/>
              <a:cxnLst/>
              <a:rect l="l" t="t" r="r" b="b"/>
              <a:pathLst>
                <a:path w="838200" h="979170">
                  <a:moveTo>
                    <a:pt x="838200" y="571487"/>
                  </a:moveTo>
                  <a:lnTo>
                    <a:pt x="28956" y="571487"/>
                  </a:lnTo>
                  <a:lnTo>
                    <a:pt x="28956" y="0"/>
                  </a:lnTo>
                  <a:lnTo>
                    <a:pt x="0" y="0"/>
                  </a:lnTo>
                  <a:lnTo>
                    <a:pt x="0" y="600443"/>
                  </a:lnTo>
                  <a:lnTo>
                    <a:pt x="0" y="979170"/>
                  </a:lnTo>
                  <a:lnTo>
                    <a:pt x="28956" y="979170"/>
                  </a:lnTo>
                  <a:lnTo>
                    <a:pt x="28956" y="600443"/>
                  </a:lnTo>
                  <a:lnTo>
                    <a:pt x="838200" y="600443"/>
                  </a:lnTo>
                  <a:lnTo>
                    <a:pt x="838200" y="571487"/>
                  </a:lnTo>
                  <a:close/>
                </a:path>
              </a:pathLst>
            </a:custGeom>
            <a:solidFill>
              <a:srgbClr val="000000"/>
            </a:solidFill>
          </p:spPr>
          <p:txBody>
            <a:bodyPr wrap="square" lIns="0" tIns="0" rIns="0" bIns="0" rtlCol="0"/>
            <a:lstStyle/>
            <a:p>
              <a:endParaRPr/>
            </a:p>
          </p:txBody>
        </p:sp>
        <p:sp>
          <p:nvSpPr>
            <p:cNvPr id="27" name="object 27"/>
            <p:cNvSpPr/>
            <p:nvPr/>
          </p:nvSpPr>
          <p:spPr>
            <a:xfrm>
              <a:off x="4207002" y="4373880"/>
              <a:ext cx="4937125" cy="158750"/>
            </a:xfrm>
            <a:custGeom>
              <a:avLst/>
              <a:gdLst/>
              <a:ahLst/>
              <a:cxnLst/>
              <a:rect l="l" t="t" r="r" b="b"/>
              <a:pathLst>
                <a:path w="4937125" h="158750">
                  <a:moveTo>
                    <a:pt x="4936998" y="92201"/>
                  </a:moveTo>
                  <a:lnTo>
                    <a:pt x="4936998" y="0"/>
                  </a:lnTo>
                  <a:lnTo>
                    <a:pt x="0" y="0"/>
                  </a:lnTo>
                  <a:lnTo>
                    <a:pt x="0" y="92201"/>
                  </a:lnTo>
                  <a:lnTo>
                    <a:pt x="19431" y="139064"/>
                  </a:lnTo>
                  <a:lnTo>
                    <a:pt x="66294" y="158495"/>
                  </a:lnTo>
                  <a:lnTo>
                    <a:pt x="4870704" y="158495"/>
                  </a:lnTo>
                  <a:lnTo>
                    <a:pt x="4896492" y="153281"/>
                  </a:lnTo>
                  <a:lnTo>
                    <a:pt x="4917567" y="139064"/>
                  </a:lnTo>
                  <a:lnTo>
                    <a:pt x="4931783" y="117990"/>
                  </a:lnTo>
                  <a:lnTo>
                    <a:pt x="4936998" y="92201"/>
                  </a:lnTo>
                  <a:close/>
                </a:path>
              </a:pathLst>
            </a:custGeom>
            <a:solidFill>
              <a:srgbClr val="CCCC00"/>
            </a:solidFill>
          </p:spPr>
          <p:txBody>
            <a:bodyPr wrap="square" lIns="0" tIns="0" rIns="0" bIns="0" rtlCol="0"/>
            <a:lstStyle/>
            <a:p>
              <a:endParaRPr/>
            </a:p>
          </p:txBody>
        </p:sp>
        <p:sp>
          <p:nvSpPr>
            <p:cNvPr id="28" name="object 28"/>
            <p:cNvSpPr/>
            <p:nvPr/>
          </p:nvSpPr>
          <p:spPr>
            <a:xfrm>
              <a:off x="4200905" y="4373880"/>
              <a:ext cx="4950460" cy="165735"/>
            </a:xfrm>
            <a:custGeom>
              <a:avLst/>
              <a:gdLst/>
              <a:ahLst/>
              <a:cxnLst/>
              <a:rect l="l" t="t" r="r" b="b"/>
              <a:pathLst>
                <a:path w="4950459" h="165735">
                  <a:moveTo>
                    <a:pt x="4949952" y="92201"/>
                  </a:moveTo>
                  <a:lnTo>
                    <a:pt x="4949952" y="0"/>
                  </a:lnTo>
                  <a:lnTo>
                    <a:pt x="4936998" y="0"/>
                  </a:lnTo>
                  <a:lnTo>
                    <a:pt x="4936998" y="99059"/>
                  </a:lnTo>
                  <a:lnTo>
                    <a:pt x="4935474" y="105155"/>
                  </a:lnTo>
                  <a:lnTo>
                    <a:pt x="4901125" y="147643"/>
                  </a:lnTo>
                  <a:lnTo>
                    <a:pt x="72390" y="152399"/>
                  </a:lnTo>
                  <a:lnTo>
                    <a:pt x="53416" y="149227"/>
                  </a:lnTo>
                  <a:lnTo>
                    <a:pt x="15240" y="109727"/>
                  </a:lnTo>
                  <a:lnTo>
                    <a:pt x="12954" y="0"/>
                  </a:lnTo>
                  <a:lnTo>
                    <a:pt x="0" y="0"/>
                  </a:lnTo>
                  <a:lnTo>
                    <a:pt x="0" y="92963"/>
                  </a:lnTo>
                  <a:lnTo>
                    <a:pt x="762" y="99821"/>
                  </a:lnTo>
                  <a:lnTo>
                    <a:pt x="1524" y="107441"/>
                  </a:lnTo>
                  <a:lnTo>
                    <a:pt x="20585" y="143191"/>
                  </a:lnTo>
                  <a:lnTo>
                    <a:pt x="54616" y="163167"/>
                  </a:lnTo>
                  <a:lnTo>
                    <a:pt x="72390" y="165353"/>
                  </a:lnTo>
                  <a:lnTo>
                    <a:pt x="4877562" y="165353"/>
                  </a:lnTo>
                  <a:lnTo>
                    <a:pt x="4931035" y="140989"/>
                  </a:lnTo>
                  <a:lnTo>
                    <a:pt x="4949190" y="99821"/>
                  </a:lnTo>
                  <a:lnTo>
                    <a:pt x="4949952" y="92201"/>
                  </a:lnTo>
                  <a:close/>
                </a:path>
              </a:pathLst>
            </a:custGeom>
            <a:solidFill>
              <a:srgbClr val="000000"/>
            </a:solidFill>
          </p:spPr>
          <p:txBody>
            <a:bodyPr wrap="square" lIns="0" tIns="0" rIns="0" bIns="0" rtlCol="0"/>
            <a:lstStyle/>
            <a:p>
              <a:endParaRPr/>
            </a:p>
          </p:txBody>
        </p:sp>
        <p:sp>
          <p:nvSpPr>
            <p:cNvPr id="29" name="object 29"/>
            <p:cNvSpPr/>
            <p:nvPr/>
          </p:nvSpPr>
          <p:spPr>
            <a:xfrm>
              <a:off x="4207002" y="4759452"/>
              <a:ext cx="4937125" cy="398780"/>
            </a:xfrm>
            <a:custGeom>
              <a:avLst/>
              <a:gdLst/>
              <a:ahLst/>
              <a:cxnLst/>
              <a:rect l="l" t="t" r="r" b="b"/>
              <a:pathLst>
                <a:path w="4937125" h="398779">
                  <a:moveTo>
                    <a:pt x="4936998" y="332232"/>
                  </a:moveTo>
                  <a:lnTo>
                    <a:pt x="4936998" y="66294"/>
                  </a:lnTo>
                  <a:lnTo>
                    <a:pt x="4931783" y="40505"/>
                  </a:lnTo>
                  <a:lnTo>
                    <a:pt x="4917567" y="19431"/>
                  </a:lnTo>
                  <a:lnTo>
                    <a:pt x="4896492" y="5214"/>
                  </a:lnTo>
                  <a:lnTo>
                    <a:pt x="4870704" y="0"/>
                  </a:lnTo>
                  <a:lnTo>
                    <a:pt x="66294" y="0"/>
                  </a:lnTo>
                  <a:lnTo>
                    <a:pt x="40505" y="5214"/>
                  </a:lnTo>
                  <a:lnTo>
                    <a:pt x="19430" y="19431"/>
                  </a:lnTo>
                  <a:lnTo>
                    <a:pt x="5214" y="40505"/>
                  </a:lnTo>
                  <a:lnTo>
                    <a:pt x="0" y="66294"/>
                  </a:lnTo>
                  <a:lnTo>
                    <a:pt x="0" y="332232"/>
                  </a:lnTo>
                  <a:lnTo>
                    <a:pt x="5214" y="358020"/>
                  </a:lnTo>
                  <a:lnTo>
                    <a:pt x="19431" y="379095"/>
                  </a:lnTo>
                  <a:lnTo>
                    <a:pt x="40505" y="393311"/>
                  </a:lnTo>
                  <a:lnTo>
                    <a:pt x="66294" y="398526"/>
                  </a:lnTo>
                  <a:lnTo>
                    <a:pt x="4870704" y="398526"/>
                  </a:lnTo>
                  <a:lnTo>
                    <a:pt x="4896492" y="393311"/>
                  </a:lnTo>
                  <a:lnTo>
                    <a:pt x="4917567" y="379095"/>
                  </a:lnTo>
                  <a:lnTo>
                    <a:pt x="4931783" y="358020"/>
                  </a:lnTo>
                  <a:lnTo>
                    <a:pt x="4936998" y="332232"/>
                  </a:lnTo>
                  <a:close/>
                </a:path>
              </a:pathLst>
            </a:custGeom>
            <a:solidFill>
              <a:srgbClr val="CCCC00"/>
            </a:solidFill>
          </p:spPr>
          <p:txBody>
            <a:bodyPr wrap="square" lIns="0" tIns="0" rIns="0" bIns="0" rtlCol="0"/>
            <a:lstStyle/>
            <a:p>
              <a:endParaRPr/>
            </a:p>
          </p:txBody>
        </p:sp>
        <p:sp>
          <p:nvSpPr>
            <p:cNvPr id="30" name="object 30"/>
            <p:cNvSpPr/>
            <p:nvPr/>
          </p:nvSpPr>
          <p:spPr>
            <a:xfrm>
              <a:off x="3368802" y="4753355"/>
              <a:ext cx="5782310" cy="1470025"/>
            </a:xfrm>
            <a:custGeom>
              <a:avLst/>
              <a:gdLst/>
              <a:ahLst/>
              <a:cxnLst/>
              <a:rect l="l" t="t" r="r" b="b"/>
              <a:pathLst>
                <a:path w="5782309" h="1470025">
                  <a:moveTo>
                    <a:pt x="838200" y="816102"/>
                  </a:moveTo>
                  <a:lnTo>
                    <a:pt x="28956" y="816102"/>
                  </a:lnTo>
                  <a:lnTo>
                    <a:pt x="28956" y="599706"/>
                  </a:lnTo>
                  <a:lnTo>
                    <a:pt x="0" y="599706"/>
                  </a:lnTo>
                  <a:lnTo>
                    <a:pt x="0" y="844296"/>
                  </a:lnTo>
                  <a:lnTo>
                    <a:pt x="0" y="1469898"/>
                  </a:lnTo>
                  <a:lnTo>
                    <a:pt x="14478" y="1469898"/>
                  </a:lnTo>
                  <a:lnTo>
                    <a:pt x="28956" y="1469898"/>
                  </a:lnTo>
                  <a:lnTo>
                    <a:pt x="838200" y="1469898"/>
                  </a:lnTo>
                  <a:lnTo>
                    <a:pt x="838200" y="1441704"/>
                  </a:lnTo>
                  <a:lnTo>
                    <a:pt x="28956" y="1441704"/>
                  </a:lnTo>
                  <a:lnTo>
                    <a:pt x="28956" y="844296"/>
                  </a:lnTo>
                  <a:lnTo>
                    <a:pt x="838200" y="844296"/>
                  </a:lnTo>
                  <a:lnTo>
                    <a:pt x="838200" y="816102"/>
                  </a:lnTo>
                  <a:close/>
                </a:path>
                <a:path w="5782309" h="1470025">
                  <a:moveTo>
                    <a:pt x="5782056" y="72390"/>
                  </a:moveTo>
                  <a:lnTo>
                    <a:pt x="5781294" y="64770"/>
                  </a:lnTo>
                  <a:lnTo>
                    <a:pt x="5780532" y="57912"/>
                  </a:lnTo>
                  <a:lnTo>
                    <a:pt x="5771642" y="35814"/>
                  </a:lnTo>
                  <a:lnTo>
                    <a:pt x="5769102" y="32651"/>
                  </a:lnTo>
                  <a:lnTo>
                    <a:pt x="5769102" y="67056"/>
                  </a:lnTo>
                  <a:lnTo>
                    <a:pt x="5769102" y="345186"/>
                  </a:lnTo>
                  <a:lnTo>
                    <a:pt x="5749379" y="383171"/>
                  </a:lnTo>
                  <a:lnTo>
                    <a:pt x="904494" y="398538"/>
                  </a:lnTo>
                  <a:lnTo>
                    <a:pt x="885126" y="395084"/>
                  </a:lnTo>
                  <a:lnTo>
                    <a:pt x="847344" y="355866"/>
                  </a:lnTo>
                  <a:lnTo>
                    <a:pt x="845058" y="344436"/>
                  </a:lnTo>
                  <a:lnTo>
                    <a:pt x="845058" y="66306"/>
                  </a:lnTo>
                  <a:lnTo>
                    <a:pt x="862584" y="29730"/>
                  </a:lnTo>
                  <a:lnTo>
                    <a:pt x="896988" y="13119"/>
                  </a:lnTo>
                  <a:lnTo>
                    <a:pt x="904494" y="12979"/>
                  </a:lnTo>
                  <a:lnTo>
                    <a:pt x="5716524" y="13055"/>
                  </a:lnTo>
                  <a:lnTo>
                    <a:pt x="5754052" y="33007"/>
                  </a:lnTo>
                  <a:lnTo>
                    <a:pt x="5769102" y="67056"/>
                  </a:lnTo>
                  <a:lnTo>
                    <a:pt x="5769102" y="32651"/>
                  </a:lnTo>
                  <a:lnTo>
                    <a:pt x="5757862" y="18618"/>
                  </a:lnTo>
                  <a:lnTo>
                    <a:pt x="5739396" y="6591"/>
                  </a:lnTo>
                  <a:lnTo>
                    <a:pt x="5716524" y="0"/>
                  </a:lnTo>
                  <a:lnTo>
                    <a:pt x="904494" y="12"/>
                  </a:lnTo>
                  <a:lnTo>
                    <a:pt x="861593" y="14452"/>
                  </a:lnTo>
                  <a:lnTo>
                    <a:pt x="835152" y="51066"/>
                  </a:lnTo>
                  <a:lnTo>
                    <a:pt x="833628" y="58686"/>
                  </a:lnTo>
                  <a:lnTo>
                    <a:pt x="832104" y="65544"/>
                  </a:lnTo>
                  <a:lnTo>
                    <a:pt x="832104" y="339102"/>
                  </a:lnTo>
                  <a:lnTo>
                    <a:pt x="832866" y="345960"/>
                  </a:lnTo>
                  <a:lnTo>
                    <a:pt x="833628" y="353580"/>
                  </a:lnTo>
                  <a:lnTo>
                    <a:pt x="835152" y="360438"/>
                  </a:lnTo>
                  <a:lnTo>
                    <a:pt x="838200" y="367296"/>
                  </a:lnTo>
                  <a:lnTo>
                    <a:pt x="841959" y="374573"/>
                  </a:lnTo>
                  <a:lnTo>
                    <a:pt x="845058" y="379349"/>
                  </a:lnTo>
                  <a:lnTo>
                    <a:pt x="846937" y="382257"/>
                  </a:lnTo>
                  <a:lnTo>
                    <a:pt x="879221" y="406285"/>
                  </a:lnTo>
                  <a:lnTo>
                    <a:pt x="904494" y="411492"/>
                  </a:lnTo>
                  <a:lnTo>
                    <a:pt x="5709666" y="411480"/>
                  </a:lnTo>
                  <a:lnTo>
                    <a:pt x="5763285" y="386727"/>
                  </a:lnTo>
                  <a:lnTo>
                    <a:pt x="5781294" y="345186"/>
                  </a:lnTo>
                  <a:lnTo>
                    <a:pt x="5782056" y="338328"/>
                  </a:lnTo>
                  <a:lnTo>
                    <a:pt x="5782056" y="72390"/>
                  </a:lnTo>
                  <a:close/>
                </a:path>
              </a:pathLst>
            </a:custGeom>
            <a:solidFill>
              <a:srgbClr val="000000"/>
            </a:solidFill>
          </p:spPr>
          <p:txBody>
            <a:bodyPr wrap="square" lIns="0" tIns="0" rIns="0" bIns="0" rtlCol="0"/>
            <a:lstStyle/>
            <a:p>
              <a:endParaRPr/>
            </a:p>
          </p:txBody>
        </p:sp>
        <p:sp>
          <p:nvSpPr>
            <p:cNvPr id="31" name="object 31"/>
            <p:cNvSpPr/>
            <p:nvPr/>
          </p:nvSpPr>
          <p:spPr>
            <a:xfrm>
              <a:off x="4207002" y="5385054"/>
              <a:ext cx="4937125" cy="397510"/>
            </a:xfrm>
            <a:custGeom>
              <a:avLst/>
              <a:gdLst/>
              <a:ahLst/>
              <a:cxnLst/>
              <a:rect l="l" t="t" r="r" b="b"/>
              <a:pathLst>
                <a:path w="4937125" h="397510">
                  <a:moveTo>
                    <a:pt x="4936998" y="330708"/>
                  </a:moveTo>
                  <a:lnTo>
                    <a:pt x="4936998" y="66294"/>
                  </a:lnTo>
                  <a:lnTo>
                    <a:pt x="4931902" y="40505"/>
                  </a:lnTo>
                  <a:lnTo>
                    <a:pt x="4917948" y="19431"/>
                  </a:lnTo>
                  <a:lnTo>
                    <a:pt x="4897135" y="5214"/>
                  </a:lnTo>
                  <a:lnTo>
                    <a:pt x="4871466" y="0"/>
                  </a:lnTo>
                  <a:lnTo>
                    <a:pt x="66294" y="0"/>
                  </a:lnTo>
                  <a:lnTo>
                    <a:pt x="40505" y="5214"/>
                  </a:lnTo>
                  <a:lnTo>
                    <a:pt x="19430" y="19431"/>
                  </a:lnTo>
                  <a:lnTo>
                    <a:pt x="5214" y="40505"/>
                  </a:lnTo>
                  <a:lnTo>
                    <a:pt x="0" y="66294"/>
                  </a:lnTo>
                  <a:lnTo>
                    <a:pt x="0" y="330708"/>
                  </a:lnTo>
                  <a:lnTo>
                    <a:pt x="5214" y="356496"/>
                  </a:lnTo>
                  <a:lnTo>
                    <a:pt x="19431" y="377571"/>
                  </a:lnTo>
                  <a:lnTo>
                    <a:pt x="40505" y="391787"/>
                  </a:lnTo>
                  <a:lnTo>
                    <a:pt x="66294" y="397002"/>
                  </a:lnTo>
                  <a:lnTo>
                    <a:pt x="4871466" y="397002"/>
                  </a:lnTo>
                  <a:lnTo>
                    <a:pt x="4897135" y="391787"/>
                  </a:lnTo>
                  <a:lnTo>
                    <a:pt x="4917948" y="377571"/>
                  </a:lnTo>
                  <a:lnTo>
                    <a:pt x="4931902" y="356496"/>
                  </a:lnTo>
                  <a:lnTo>
                    <a:pt x="4936998" y="330708"/>
                  </a:lnTo>
                  <a:close/>
                </a:path>
              </a:pathLst>
            </a:custGeom>
            <a:solidFill>
              <a:srgbClr val="CCCC00"/>
            </a:solidFill>
          </p:spPr>
          <p:txBody>
            <a:bodyPr wrap="square" lIns="0" tIns="0" rIns="0" bIns="0" rtlCol="0"/>
            <a:lstStyle/>
            <a:p>
              <a:endParaRPr/>
            </a:p>
          </p:txBody>
        </p:sp>
        <p:sp>
          <p:nvSpPr>
            <p:cNvPr id="32" name="object 32"/>
            <p:cNvSpPr/>
            <p:nvPr/>
          </p:nvSpPr>
          <p:spPr>
            <a:xfrm>
              <a:off x="4200905" y="5378958"/>
              <a:ext cx="4950460" cy="409575"/>
            </a:xfrm>
            <a:custGeom>
              <a:avLst/>
              <a:gdLst/>
              <a:ahLst/>
              <a:cxnLst/>
              <a:rect l="l" t="t" r="r" b="b"/>
              <a:pathLst>
                <a:path w="4950459" h="409575">
                  <a:moveTo>
                    <a:pt x="4949952" y="336804"/>
                  </a:moveTo>
                  <a:lnTo>
                    <a:pt x="4949952" y="72390"/>
                  </a:lnTo>
                  <a:lnTo>
                    <a:pt x="4948428" y="57150"/>
                  </a:lnTo>
                  <a:lnTo>
                    <a:pt x="4939301" y="34900"/>
                  </a:lnTo>
                  <a:lnTo>
                    <a:pt x="4925796" y="18040"/>
                  </a:lnTo>
                  <a:lnTo>
                    <a:pt x="4907605" y="6447"/>
                  </a:lnTo>
                  <a:lnTo>
                    <a:pt x="4884420" y="0"/>
                  </a:lnTo>
                  <a:lnTo>
                    <a:pt x="72390" y="0"/>
                  </a:lnTo>
                  <a:lnTo>
                    <a:pt x="29451" y="14130"/>
                  </a:lnTo>
                  <a:lnTo>
                    <a:pt x="3047" y="51054"/>
                  </a:lnTo>
                  <a:lnTo>
                    <a:pt x="0" y="65532"/>
                  </a:lnTo>
                  <a:lnTo>
                    <a:pt x="0" y="337566"/>
                  </a:lnTo>
                  <a:lnTo>
                    <a:pt x="762" y="344424"/>
                  </a:lnTo>
                  <a:lnTo>
                    <a:pt x="1524" y="352044"/>
                  </a:lnTo>
                  <a:lnTo>
                    <a:pt x="3048" y="358902"/>
                  </a:lnTo>
                  <a:lnTo>
                    <a:pt x="6096" y="365760"/>
                  </a:lnTo>
                  <a:lnTo>
                    <a:pt x="10060" y="373912"/>
                  </a:lnTo>
                  <a:lnTo>
                    <a:pt x="12954" y="378400"/>
                  </a:lnTo>
                  <a:lnTo>
                    <a:pt x="12954" y="66294"/>
                  </a:lnTo>
                  <a:lnTo>
                    <a:pt x="13716" y="60198"/>
                  </a:lnTo>
                  <a:lnTo>
                    <a:pt x="35051" y="25908"/>
                  </a:lnTo>
                  <a:lnTo>
                    <a:pt x="72390" y="12283"/>
                  </a:lnTo>
                  <a:lnTo>
                    <a:pt x="4877562" y="12192"/>
                  </a:lnTo>
                  <a:lnTo>
                    <a:pt x="4889754" y="13716"/>
                  </a:lnTo>
                  <a:lnTo>
                    <a:pt x="4907276" y="20663"/>
                  </a:lnTo>
                  <a:lnTo>
                    <a:pt x="4921758" y="32518"/>
                  </a:lnTo>
                  <a:lnTo>
                    <a:pt x="4932048" y="48116"/>
                  </a:lnTo>
                  <a:lnTo>
                    <a:pt x="4936998" y="66294"/>
                  </a:lnTo>
                  <a:lnTo>
                    <a:pt x="4936998" y="376341"/>
                  </a:lnTo>
                  <a:lnTo>
                    <a:pt x="4943682" y="366202"/>
                  </a:lnTo>
                  <a:lnTo>
                    <a:pt x="4949190" y="344424"/>
                  </a:lnTo>
                  <a:lnTo>
                    <a:pt x="4949952" y="336804"/>
                  </a:lnTo>
                  <a:close/>
                </a:path>
                <a:path w="4950459" h="409575">
                  <a:moveTo>
                    <a:pt x="4936998" y="376341"/>
                  </a:moveTo>
                  <a:lnTo>
                    <a:pt x="4936998" y="343662"/>
                  </a:lnTo>
                  <a:lnTo>
                    <a:pt x="4935474" y="348996"/>
                  </a:lnTo>
                  <a:lnTo>
                    <a:pt x="4929794" y="366175"/>
                  </a:lnTo>
                  <a:lnTo>
                    <a:pt x="4900719" y="391947"/>
                  </a:lnTo>
                  <a:lnTo>
                    <a:pt x="72390" y="397002"/>
                  </a:lnTo>
                  <a:lnTo>
                    <a:pt x="52944" y="393392"/>
                  </a:lnTo>
                  <a:lnTo>
                    <a:pt x="15240" y="354330"/>
                  </a:lnTo>
                  <a:lnTo>
                    <a:pt x="12954" y="342900"/>
                  </a:lnTo>
                  <a:lnTo>
                    <a:pt x="12954" y="378400"/>
                  </a:lnTo>
                  <a:lnTo>
                    <a:pt x="45072" y="404159"/>
                  </a:lnTo>
                  <a:lnTo>
                    <a:pt x="72390" y="409194"/>
                  </a:lnTo>
                  <a:lnTo>
                    <a:pt x="4885182" y="409194"/>
                  </a:lnTo>
                  <a:lnTo>
                    <a:pt x="4892040" y="407670"/>
                  </a:lnTo>
                  <a:lnTo>
                    <a:pt x="4913149" y="399943"/>
                  </a:lnTo>
                  <a:lnTo>
                    <a:pt x="4931016" y="385414"/>
                  </a:lnTo>
                  <a:lnTo>
                    <a:pt x="4936998" y="376341"/>
                  </a:lnTo>
                  <a:close/>
                </a:path>
              </a:pathLst>
            </a:custGeom>
            <a:solidFill>
              <a:srgbClr val="000000"/>
            </a:solidFill>
          </p:spPr>
          <p:txBody>
            <a:bodyPr wrap="square" lIns="0" tIns="0" rIns="0" bIns="0" rtlCol="0"/>
            <a:lstStyle/>
            <a:p>
              <a:endParaRPr/>
            </a:p>
          </p:txBody>
        </p:sp>
        <p:sp>
          <p:nvSpPr>
            <p:cNvPr id="33" name="object 33"/>
            <p:cNvSpPr/>
            <p:nvPr/>
          </p:nvSpPr>
          <p:spPr>
            <a:xfrm>
              <a:off x="4207002" y="6009132"/>
              <a:ext cx="4937125" cy="323215"/>
            </a:xfrm>
            <a:custGeom>
              <a:avLst/>
              <a:gdLst/>
              <a:ahLst/>
              <a:cxnLst/>
              <a:rect l="l" t="t" r="r" b="b"/>
              <a:pathLst>
                <a:path w="4937125" h="323214">
                  <a:moveTo>
                    <a:pt x="4936998" y="323087"/>
                  </a:moveTo>
                  <a:lnTo>
                    <a:pt x="4936998" y="66294"/>
                  </a:lnTo>
                  <a:lnTo>
                    <a:pt x="4931783" y="40505"/>
                  </a:lnTo>
                  <a:lnTo>
                    <a:pt x="4917567" y="19431"/>
                  </a:lnTo>
                  <a:lnTo>
                    <a:pt x="4896492" y="5214"/>
                  </a:lnTo>
                  <a:lnTo>
                    <a:pt x="4870704" y="0"/>
                  </a:lnTo>
                  <a:lnTo>
                    <a:pt x="66294" y="0"/>
                  </a:lnTo>
                  <a:lnTo>
                    <a:pt x="40505" y="5214"/>
                  </a:lnTo>
                  <a:lnTo>
                    <a:pt x="19430" y="19431"/>
                  </a:lnTo>
                  <a:lnTo>
                    <a:pt x="5214" y="40505"/>
                  </a:lnTo>
                  <a:lnTo>
                    <a:pt x="0" y="66294"/>
                  </a:lnTo>
                  <a:lnTo>
                    <a:pt x="0" y="323087"/>
                  </a:lnTo>
                  <a:lnTo>
                    <a:pt x="4936998" y="323087"/>
                  </a:lnTo>
                  <a:close/>
                </a:path>
              </a:pathLst>
            </a:custGeom>
            <a:solidFill>
              <a:srgbClr val="CCCC00"/>
            </a:solidFill>
          </p:spPr>
          <p:txBody>
            <a:bodyPr wrap="square" lIns="0" tIns="0" rIns="0" bIns="0" rtlCol="0"/>
            <a:lstStyle/>
            <a:p>
              <a:endParaRPr/>
            </a:p>
          </p:txBody>
        </p:sp>
        <p:sp>
          <p:nvSpPr>
            <p:cNvPr id="34" name="object 34"/>
            <p:cNvSpPr/>
            <p:nvPr/>
          </p:nvSpPr>
          <p:spPr>
            <a:xfrm>
              <a:off x="4200905" y="6003036"/>
              <a:ext cx="4950460" cy="329565"/>
            </a:xfrm>
            <a:custGeom>
              <a:avLst/>
              <a:gdLst/>
              <a:ahLst/>
              <a:cxnLst/>
              <a:rect l="l" t="t" r="r" b="b"/>
              <a:pathLst>
                <a:path w="4950459" h="329564">
                  <a:moveTo>
                    <a:pt x="4949952" y="329183"/>
                  </a:moveTo>
                  <a:lnTo>
                    <a:pt x="4949952" y="72390"/>
                  </a:lnTo>
                  <a:lnTo>
                    <a:pt x="4948428" y="57150"/>
                  </a:lnTo>
                  <a:lnTo>
                    <a:pt x="4939705" y="35447"/>
                  </a:lnTo>
                  <a:lnTo>
                    <a:pt x="4925596" y="18221"/>
                  </a:lnTo>
                  <a:lnTo>
                    <a:pt x="4906901" y="6172"/>
                  </a:lnTo>
                  <a:lnTo>
                    <a:pt x="4884420" y="0"/>
                  </a:lnTo>
                  <a:lnTo>
                    <a:pt x="72390" y="0"/>
                  </a:lnTo>
                  <a:lnTo>
                    <a:pt x="29427" y="14120"/>
                  </a:lnTo>
                  <a:lnTo>
                    <a:pt x="3047" y="51054"/>
                  </a:lnTo>
                  <a:lnTo>
                    <a:pt x="0" y="65532"/>
                  </a:lnTo>
                  <a:lnTo>
                    <a:pt x="0" y="329183"/>
                  </a:lnTo>
                  <a:lnTo>
                    <a:pt x="12953" y="329183"/>
                  </a:lnTo>
                  <a:lnTo>
                    <a:pt x="12953" y="66294"/>
                  </a:lnTo>
                  <a:lnTo>
                    <a:pt x="13716" y="60198"/>
                  </a:lnTo>
                  <a:lnTo>
                    <a:pt x="39623" y="22098"/>
                  </a:lnTo>
                  <a:lnTo>
                    <a:pt x="44195" y="19812"/>
                  </a:lnTo>
                  <a:lnTo>
                    <a:pt x="50390" y="16508"/>
                  </a:lnTo>
                  <a:lnTo>
                    <a:pt x="58088" y="14368"/>
                  </a:lnTo>
                  <a:lnTo>
                    <a:pt x="66079" y="13045"/>
                  </a:lnTo>
                  <a:lnTo>
                    <a:pt x="72390" y="12283"/>
                  </a:lnTo>
                  <a:lnTo>
                    <a:pt x="4876800" y="12192"/>
                  </a:lnTo>
                  <a:lnTo>
                    <a:pt x="4884420" y="13049"/>
                  </a:lnTo>
                  <a:lnTo>
                    <a:pt x="4921886" y="32446"/>
                  </a:lnTo>
                  <a:lnTo>
                    <a:pt x="4936998" y="66294"/>
                  </a:lnTo>
                  <a:lnTo>
                    <a:pt x="4936998" y="329183"/>
                  </a:lnTo>
                  <a:lnTo>
                    <a:pt x="4949952" y="329183"/>
                  </a:lnTo>
                  <a:close/>
                </a:path>
              </a:pathLst>
            </a:custGeom>
            <a:solidFill>
              <a:srgbClr val="000000"/>
            </a:solidFill>
          </p:spPr>
          <p:txBody>
            <a:bodyPr wrap="square" lIns="0" tIns="0" rIns="0" bIns="0" rtlCol="0"/>
            <a:lstStyle/>
            <a:p>
              <a:endParaRPr/>
            </a:p>
          </p:txBody>
        </p:sp>
      </p:grpSp>
      <p:sp>
        <p:nvSpPr>
          <p:cNvPr id="35" name="object 35"/>
          <p:cNvSpPr txBox="1"/>
          <p:nvPr/>
        </p:nvSpPr>
        <p:spPr>
          <a:xfrm>
            <a:off x="4458597" y="3142801"/>
            <a:ext cx="3132604" cy="2483863"/>
          </a:xfrm>
          <a:prstGeom prst="rect">
            <a:avLst/>
          </a:prstGeom>
        </p:spPr>
        <p:txBody>
          <a:bodyPr vert="horz" wrap="square" lIns="0" tIns="10646" rIns="0" bIns="0" rtlCol="0">
            <a:spAutoFit/>
          </a:bodyPr>
          <a:lstStyle/>
          <a:p>
            <a:pPr marL="1121" algn="ctr">
              <a:spcBef>
                <a:spcPts val="84"/>
              </a:spcBef>
            </a:pPr>
            <a:r>
              <a:rPr sz="1500" spc="-4" dirty="0">
                <a:latin typeface="Arial"/>
                <a:cs typeface="Arial"/>
              </a:rPr>
              <a:t>Introduction</a:t>
            </a:r>
            <a:endParaRPr sz="1500" dirty="0">
              <a:latin typeface="Arial"/>
              <a:cs typeface="Arial"/>
            </a:endParaRPr>
          </a:p>
          <a:p>
            <a:pPr marL="10646" marR="4483" algn="ctr">
              <a:lnSpc>
                <a:spcPct val="234500"/>
              </a:lnSpc>
              <a:spcBef>
                <a:spcPts val="110"/>
              </a:spcBef>
            </a:pPr>
            <a:r>
              <a:rPr sz="1500" spc="-4" dirty="0">
                <a:latin typeface="Arial"/>
                <a:cs typeface="Arial"/>
              </a:rPr>
              <a:t>Sequential Search on Unsorted Data  </a:t>
            </a:r>
            <a:r>
              <a:rPr sz="1588" spc="-4" dirty="0">
                <a:latin typeface="Arial"/>
                <a:cs typeface="Arial"/>
              </a:rPr>
              <a:t>Sequential Search on </a:t>
            </a:r>
            <a:r>
              <a:rPr sz="1588" dirty="0">
                <a:latin typeface="Arial"/>
                <a:cs typeface="Arial"/>
              </a:rPr>
              <a:t>Sorted </a:t>
            </a:r>
            <a:r>
              <a:rPr sz="1588" spc="-4" dirty="0">
                <a:latin typeface="Arial"/>
                <a:cs typeface="Arial"/>
              </a:rPr>
              <a:t>Data  </a:t>
            </a:r>
            <a:r>
              <a:rPr sz="1500" spc="-4" dirty="0">
                <a:latin typeface="Arial"/>
                <a:cs typeface="Arial"/>
              </a:rPr>
              <a:t>Binary</a:t>
            </a:r>
            <a:r>
              <a:rPr sz="1500" dirty="0">
                <a:latin typeface="Arial"/>
                <a:cs typeface="Arial"/>
              </a:rPr>
              <a:t> </a:t>
            </a:r>
            <a:r>
              <a:rPr sz="1500" spc="-4" dirty="0">
                <a:latin typeface="Arial"/>
                <a:cs typeface="Arial"/>
              </a:rPr>
              <a:t>Search</a:t>
            </a:r>
            <a:endParaRPr sz="1500" dirty="0">
              <a:latin typeface="Arial"/>
              <a:cs typeface="Arial"/>
            </a:endParaRPr>
          </a:p>
          <a:p>
            <a:pPr>
              <a:spcBef>
                <a:spcPts val="4"/>
              </a:spcBef>
            </a:pPr>
            <a:endParaRPr sz="2206" dirty="0">
              <a:latin typeface="Arial"/>
              <a:cs typeface="Arial"/>
            </a:endParaRPr>
          </a:p>
          <a:p>
            <a:pPr algn="ctr">
              <a:lnSpc>
                <a:spcPct val="100000"/>
              </a:lnSpc>
            </a:pPr>
            <a:r>
              <a:rPr sz="1500" spc="-9" dirty="0">
                <a:latin typeface="Arial"/>
                <a:cs typeface="Arial"/>
              </a:rPr>
              <a:t>Conclusion</a:t>
            </a:r>
            <a:endParaRPr sz="1500" dirty="0">
              <a:latin typeface="Arial"/>
              <a:cs typeface="Arial"/>
            </a:endParaRPr>
          </a:p>
        </p:txBody>
      </p:sp>
      <p:grpSp>
        <p:nvGrpSpPr>
          <p:cNvPr id="36" name="object 36"/>
          <p:cNvGrpSpPr/>
          <p:nvPr/>
        </p:nvGrpSpPr>
        <p:grpSpPr>
          <a:xfrm>
            <a:off x="3841151" y="5587253"/>
            <a:ext cx="4368053" cy="72278"/>
            <a:chOff x="4200905" y="6332220"/>
            <a:chExt cx="4950460" cy="81915"/>
          </a:xfrm>
        </p:grpSpPr>
        <p:sp>
          <p:nvSpPr>
            <p:cNvPr id="37" name="object 37"/>
            <p:cNvSpPr/>
            <p:nvPr/>
          </p:nvSpPr>
          <p:spPr>
            <a:xfrm>
              <a:off x="4207001" y="6332220"/>
              <a:ext cx="4937125" cy="75565"/>
            </a:xfrm>
            <a:custGeom>
              <a:avLst/>
              <a:gdLst/>
              <a:ahLst/>
              <a:cxnLst/>
              <a:rect l="l" t="t" r="r" b="b"/>
              <a:pathLst>
                <a:path w="4937125" h="75564">
                  <a:moveTo>
                    <a:pt x="4936998" y="9144"/>
                  </a:moveTo>
                  <a:lnTo>
                    <a:pt x="4936998" y="0"/>
                  </a:lnTo>
                  <a:lnTo>
                    <a:pt x="0" y="0"/>
                  </a:lnTo>
                  <a:lnTo>
                    <a:pt x="19431" y="56007"/>
                  </a:lnTo>
                  <a:lnTo>
                    <a:pt x="66294" y="75438"/>
                  </a:lnTo>
                  <a:lnTo>
                    <a:pt x="4870704" y="75438"/>
                  </a:lnTo>
                  <a:lnTo>
                    <a:pt x="4896492" y="70223"/>
                  </a:lnTo>
                  <a:lnTo>
                    <a:pt x="4917567" y="56007"/>
                  </a:lnTo>
                  <a:lnTo>
                    <a:pt x="4931783" y="34932"/>
                  </a:lnTo>
                  <a:lnTo>
                    <a:pt x="4936998" y="9144"/>
                  </a:lnTo>
                  <a:close/>
                </a:path>
              </a:pathLst>
            </a:custGeom>
            <a:solidFill>
              <a:srgbClr val="CCCC00"/>
            </a:solidFill>
          </p:spPr>
          <p:txBody>
            <a:bodyPr wrap="square" lIns="0" tIns="0" rIns="0" bIns="0" rtlCol="0"/>
            <a:lstStyle/>
            <a:p>
              <a:endParaRPr/>
            </a:p>
          </p:txBody>
        </p:sp>
        <p:sp>
          <p:nvSpPr>
            <p:cNvPr id="38" name="object 38"/>
            <p:cNvSpPr/>
            <p:nvPr/>
          </p:nvSpPr>
          <p:spPr>
            <a:xfrm>
              <a:off x="4200905" y="6332220"/>
              <a:ext cx="4950460" cy="81915"/>
            </a:xfrm>
            <a:custGeom>
              <a:avLst/>
              <a:gdLst/>
              <a:ahLst/>
              <a:cxnLst/>
              <a:rect l="l" t="t" r="r" b="b"/>
              <a:pathLst>
                <a:path w="4950459" h="81914">
                  <a:moveTo>
                    <a:pt x="4949952" y="9144"/>
                  </a:moveTo>
                  <a:lnTo>
                    <a:pt x="4949952" y="0"/>
                  </a:lnTo>
                  <a:lnTo>
                    <a:pt x="4936997" y="0"/>
                  </a:lnTo>
                  <a:lnTo>
                    <a:pt x="4936997" y="15240"/>
                  </a:lnTo>
                  <a:lnTo>
                    <a:pt x="4935474" y="21336"/>
                  </a:lnTo>
                  <a:lnTo>
                    <a:pt x="4901267" y="63818"/>
                  </a:lnTo>
                  <a:lnTo>
                    <a:pt x="72390" y="69342"/>
                  </a:lnTo>
                  <a:lnTo>
                    <a:pt x="53071" y="65744"/>
                  </a:lnTo>
                  <a:lnTo>
                    <a:pt x="15240" y="26670"/>
                  </a:lnTo>
                  <a:lnTo>
                    <a:pt x="12954" y="14478"/>
                  </a:lnTo>
                  <a:lnTo>
                    <a:pt x="12954" y="0"/>
                  </a:lnTo>
                  <a:lnTo>
                    <a:pt x="0" y="0"/>
                  </a:lnTo>
                  <a:lnTo>
                    <a:pt x="9935" y="45252"/>
                  </a:lnTo>
                  <a:lnTo>
                    <a:pt x="38100" y="73152"/>
                  </a:lnTo>
                  <a:lnTo>
                    <a:pt x="72390" y="81534"/>
                  </a:lnTo>
                  <a:lnTo>
                    <a:pt x="4885182" y="81534"/>
                  </a:lnTo>
                  <a:lnTo>
                    <a:pt x="4931173" y="57331"/>
                  </a:lnTo>
                  <a:lnTo>
                    <a:pt x="4949190" y="16002"/>
                  </a:lnTo>
                  <a:lnTo>
                    <a:pt x="4949952" y="9144"/>
                  </a:lnTo>
                  <a:close/>
                </a:path>
              </a:pathLst>
            </a:custGeom>
            <a:solidFill>
              <a:srgbClr val="000000"/>
            </a:solidFill>
          </p:spPr>
          <p:txBody>
            <a:bodyPr wrap="square" lIns="0" tIns="0" rIns="0" bIns="0" rtlCol="0"/>
            <a:lstStyle/>
            <a:p>
              <a:endParaRPr/>
            </a:p>
          </p:txBody>
        </p:sp>
      </p:grpSp>
      <p:sp>
        <p:nvSpPr>
          <p:cNvPr id="40" name="Slide Number Placeholder 39">
            <a:extLst>
              <a:ext uri="{FF2B5EF4-FFF2-40B4-BE49-F238E27FC236}">
                <a16:creationId xmlns:a16="http://schemas.microsoft.com/office/drawing/2014/main" id="{DA93A93F-06D0-489D-B768-AA805B1E3FF7}"/>
              </a:ext>
            </a:extLst>
          </p:cNvPr>
          <p:cNvSpPr>
            <a:spLocks noGrp="1"/>
          </p:cNvSpPr>
          <p:nvPr>
            <p:ph type="sldNum" sz="quarter" idx="12"/>
          </p:nvPr>
        </p:nvSpPr>
        <p:spPr/>
        <p:txBody>
          <a:bodyPr/>
          <a:lstStyle/>
          <a:p>
            <a:pPr>
              <a:defRPr/>
            </a:pPr>
            <a:fld id="{37EBA1A2-EDBC-49D2-A062-FB79F31448B5}" type="slidenum">
              <a:rPr lang="en-US" altLang="en-US" smtClean="0"/>
              <a:pPr>
                <a:defRPr/>
              </a:pPr>
              <a:t>3</a:t>
            </a:fld>
            <a:endParaRPr lang="en-US" altLang="en-US"/>
          </a:p>
        </p:txBody>
      </p:sp>
    </p:spTree>
    <p:extLst>
      <p:ext uri="{BB962C8B-B14F-4D97-AF65-F5344CB8AC3E}">
        <p14:creationId xmlns:p14="http://schemas.microsoft.com/office/powerpoint/2010/main" val="2929734756"/>
      </p:ext>
    </p:extLst>
  </p:cSld>
  <p:clrMapOvr>
    <a:masterClrMapping/>
  </p:clrMapOvr>
  <mc:AlternateContent xmlns:mc="http://schemas.openxmlformats.org/markup-compatibility/2006" xmlns:p14="http://schemas.microsoft.com/office/powerpoint/2010/main">
    <mc:Choice Requires="p14">
      <p:transition spd="slow" p14:dur="2000" advTm="16892"/>
    </mc:Choice>
    <mc:Fallback xmlns="">
      <p:transition spd="slow" advTm="1689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537882" y="2202674"/>
            <a:ext cx="8068235" cy="3457015"/>
          </a:xfrm>
          <a:custGeom>
            <a:avLst/>
            <a:gdLst/>
            <a:ahLst/>
            <a:cxnLst/>
            <a:rect l="l" t="t" r="r" b="b"/>
            <a:pathLst>
              <a:path w="9144000" h="3917950">
                <a:moveTo>
                  <a:pt x="9144000" y="0"/>
                </a:moveTo>
                <a:lnTo>
                  <a:pt x="0" y="0"/>
                </a:lnTo>
                <a:lnTo>
                  <a:pt x="0" y="979170"/>
                </a:lnTo>
                <a:lnTo>
                  <a:pt x="0" y="979932"/>
                </a:lnTo>
                <a:lnTo>
                  <a:pt x="0" y="3917442"/>
                </a:lnTo>
                <a:lnTo>
                  <a:pt x="9144000" y="3917442"/>
                </a:lnTo>
                <a:lnTo>
                  <a:pt x="9144000" y="979170"/>
                </a:lnTo>
                <a:lnTo>
                  <a:pt x="9144000" y="0"/>
                </a:lnTo>
                <a:close/>
              </a:path>
            </a:pathLst>
          </a:custGeom>
          <a:solidFill>
            <a:srgbClr val="FFFFFF"/>
          </a:solidFill>
        </p:spPr>
        <p:txBody>
          <a:bodyPr wrap="square" lIns="0" tIns="0" rIns="0" bIns="0" rtlCol="0"/>
          <a:lstStyle/>
          <a:p>
            <a:endParaRPr/>
          </a:p>
        </p:txBody>
      </p:sp>
      <p:sp>
        <p:nvSpPr>
          <p:cNvPr id="15" name="object 15"/>
          <p:cNvSpPr txBox="1"/>
          <p:nvPr/>
        </p:nvSpPr>
        <p:spPr>
          <a:xfrm>
            <a:off x="1010769" y="1877434"/>
            <a:ext cx="6902824" cy="3553888"/>
          </a:xfrm>
          <a:prstGeom prst="rect">
            <a:avLst/>
          </a:prstGeom>
        </p:spPr>
        <p:txBody>
          <a:bodyPr vert="horz" wrap="square" lIns="0" tIns="11206" rIns="0" bIns="0" rtlCol="0">
            <a:spAutoFit/>
          </a:bodyPr>
          <a:lstStyle/>
          <a:p>
            <a:pPr marL="11206">
              <a:spcBef>
                <a:spcPts val="88"/>
              </a:spcBef>
            </a:pPr>
            <a:r>
              <a:rPr sz="2118" spc="-4" dirty="0">
                <a:solidFill>
                  <a:srgbClr val="00009A"/>
                </a:solidFill>
                <a:latin typeface="Arial"/>
                <a:cs typeface="Arial"/>
              </a:rPr>
              <a:t>Searching</a:t>
            </a:r>
            <a:r>
              <a:rPr sz="2118" spc="13" dirty="0">
                <a:solidFill>
                  <a:srgbClr val="00009A"/>
                </a:solidFill>
                <a:latin typeface="Arial"/>
                <a:cs typeface="Arial"/>
              </a:rPr>
              <a:t> </a:t>
            </a:r>
            <a:r>
              <a:rPr sz="2118" spc="-4" dirty="0">
                <a:solidFill>
                  <a:srgbClr val="00009A"/>
                </a:solidFill>
                <a:latin typeface="Arial"/>
                <a:cs typeface="Arial"/>
              </a:rPr>
              <a:t>Definition</a:t>
            </a:r>
            <a:endParaRPr sz="2118" dirty="0">
              <a:latin typeface="Arial"/>
              <a:cs typeface="Arial"/>
            </a:endParaRPr>
          </a:p>
          <a:p>
            <a:pPr marL="354106" marR="64437" indent="-342900">
              <a:lnSpc>
                <a:spcPts val="2030"/>
              </a:lnSpc>
              <a:spcBef>
                <a:spcPts val="494"/>
              </a:spcBef>
              <a:buFont typeface="Arial" panose="020B0604020202020204" pitchFamily="34" charset="0"/>
              <a:buChar char="•"/>
              <a:tabLst>
                <a:tab pos="313221" algn="l"/>
              </a:tabLst>
            </a:pPr>
            <a:r>
              <a:rPr sz="2118" spc="-4" dirty="0">
                <a:latin typeface="Arial"/>
                <a:cs typeface="Arial"/>
              </a:rPr>
              <a:t>Clifford A. Shaffer[1997] define searching as a </a:t>
            </a:r>
            <a:r>
              <a:rPr sz="2118" spc="-9" dirty="0">
                <a:latin typeface="Arial"/>
                <a:cs typeface="Arial"/>
              </a:rPr>
              <a:t>process  </a:t>
            </a:r>
            <a:r>
              <a:rPr sz="2118" spc="-4" dirty="0">
                <a:latin typeface="Arial"/>
                <a:cs typeface="Arial"/>
              </a:rPr>
              <a:t>to determine whether an element is a member of a  certain data</a:t>
            </a:r>
            <a:r>
              <a:rPr sz="2118" spc="4" dirty="0">
                <a:latin typeface="Arial"/>
                <a:cs typeface="Arial"/>
              </a:rPr>
              <a:t> </a:t>
            </a:r>
            <a:r>
              <a:rPr sz="2118" spc="-4" dirty="0">
                <a:latin typeface="Arial"/>
                <a:cs typeface="Arial"/>
              </a:rPr>
              <a:t>set.</a:t>
            </a:r>
            <a:endParaRPr sz="2118" dirty="0">
              <a:latin typeface="Arial"/>
              <a:cs typeface="Arial"/>
            </a:endParaRPr>
          </a:p>
          <a:p>
            <a:pPr marL="354106" marR="4483" indent="-342900">
              <a:lnSpc>
                <a:spcPts val="2030"/>
              </a:lnSpc>
              <a:spcBef>
                <a:spcPts val="516"/>
              </a:spcBef>
              <a:buFont typeface="Arial" panose="020B0604020202020204" pitchFamily="34" charset="0"/>
              <a:buChar char="•"/>
              <a:tabLst>
                <a:tab pos="313221" algn="l"/>
              </a:tabLst>
            </a:pPr>
            <a:r>
              <a:rPr sz="2118" spc="-4" dirty="0">
                <a:latin typeface="Arial"/>
                <a:cs typeface="Arial"/>
              </a:rPr>
              <a:t>The process of finding the location of an element with a  specific value (key) within a collection of</a:t>
            </a:r>
            <a:r>
              <a:rPr sz="2118" spc="31" dirty="0">
                <a:latin typeface="Arial"/>
                <a:cs typeface="Arial"/>
              </a:rPr>
              <a:t> </a:t>
            </a:r>
            <a:r>
              <a:rPr sz="2118" spc="-9" dirty="0">
                <a:latin typeface="Arial"/>
                <a:cs typeface="Arial"/>
              </a:rPr>
              <a:t>elements</a:t>
            </a:r>
            <a:endParaRPr sz="2118" dirty="0">
              <a:latin typeface="Arial"/>
              <a:cs typeface="Arial"/>
            </a:endParaRPr>
          </a:p>
          <a:p>
            <a:pPr marL="354106" marR="110944" indent="-342900">
              <a:lnSpc>
                <a:spcPts val="2030"/>
              </a:lnSpc>
              <a:spcBef>
                <a:spcPts val="516"/>
              </a:spcBef>
              <a:buFont typeface="Arial" panose="020B0604020202020204" pitchFamily="34" charset="0"/>
              <a:buChar char="•"/>
              <a:tabLst>
                <a:tab pos="313221" algn="l"/>
              </a:tabLst>
            </a:pPr>
            <a:r>
              <a:rPr sz="2118" spc="-4" dirty="0">
                <a:latin typeface="Arial"/>
                <a:cs typeface="Arial"/>
              </a:rPr>
              <a:t>The process can also be seen as an attempt to search  for a certain record in a</a:t>
            </a:r>
            <a:r>
              <a:rPr sz="2118" spc="22" dirty="0">
                <a:latin typeface="Arial"/>
                <a:cs typeface="Arial"/>
              </a:rPr>
              <a:t> </a:t>
            </a:r>
            <a:r>
              <a:rPr sz="2118" spc="-9" dirty="0">
                <a:latin typeface="Arial"/>
                <a:cs typeface="Arial"/>
              </a:rPr>
              <a:t>file</a:t>
            </a:r>
            <a:endParaRPr sz="2118" dirty="0">
              <a:latin typeface="Arial"/>
              <a:cs typeface="Arial"/>
            </a:endParaRPr>
          </a:p>
          <a:p>
            <a:pPr marL="965980" indent="-342900">
              <a:spcBef>
                <a:spcPts val="22"/>
              </a:spcBef>
              <a:buFont typeface="Arial" panose="020B0604020202020204" pitchFamily="34" charset="0"/>
              <a:buChar char="•"/>
            </a:pPr>
            <a:r>
              <a:rPr sz="2118" spc="-4" dirty="0">
                <a:latin typeface="Arial"/>
                <a:cs typeface="Arial"/>
              </a:rPr>
              <a:t>Each record contains data field and key</a:t>
            </a:r>
            <a:r>
              <a:rPr sz="2118" spc="-168" dirty="0">
                <a:latin typeface="Arial"/>
                <a:cs typeface="Arial"/>
              </a:rPr>
              <a:t> </a:t>
            </a:r>
            <a:r>
              <a:rPr sz="2118" spc="-9" dirty="0">
                <a:latin typeface="Arial"/>
                <a:cs typeface="Arial"/>
              </a:rPr>
              <a:t>field</a:t>
            </a:r>
            <a:endParaRPr sz="2118" dirty="0">
              <a:latin typeface="Arial"/>
              <a:cs typeface="Arial"/>
            </a:endParaRPr>
          </a:p>
          <a:p>
            <a:pPr marL="965420" marR="4483" indent="-342900">
              <a:lnSpc>
                <a:spcPts val="2030"/>
              </a:lnSpc>
              <a:spcBef>
                <a:spcPts val="494"/>
              </a:spcBef>
              <a:buFont typeface="Arial" panose="020B0604020202020204" pitchFamily="34" charset="0"/>
              <a:buChar char="•"/>
            </a:pPr>
            <a:r>
              <a:rPr sz="2118" spc="-4" dirty="0">
                <a:latin typeface="Arial"/>
                <a:cs typeface="Arial"/>
              </a:rPr>
              <a:t>Key field is a group of characters or numbers </a:t>
            </a:r>
            <a:r>
              <a:rPr sz="2118" spc="-9" dirty="0">
                <a:latin typeface="Arial"/>
                <a:cs typeface="Arial"/>
              </a:rPr>
              <a:t>used  </a:t>
            </a:r>
            <a:r>
              <a:rPr sz="2118" spc="-4" dirty="0">
                <a:latin typeface="Arial"/>
                <a:cs typeface="Arial"/>
              </a:rPr>
              <a:t>as an identifier for each</a:t>
            </a:r>
            <a:r>
              <a:rPr sz="2118" spc="18" dirty="0">
                <a:latin typeface="Arial"/>
                <a:cs typeface="Arial"/>
              </a:rPr>
              <a:t> </a:t>
            </a:r>
            <a:r>
              <a:rPr sz="2118" spc="-9" dirty="0">
                <a:latin typeface="Arial"/>
                <a:cs typeface="Arial"/>
              </a:rPr>
              <a:t>record</a:t>
            </a:r>
            <a:endParaRPr sz="2118" dirty="0">
              <a:latin typeface="Arial"/>
              <a:cs typeface="Arial"/>
            </a:endParaRPr>
          </a:p>
          <a:p>
            <a:pPr marL="965980" indent="-342900">
              <a:spcBef>
                <a:spcPts val="22"/>
              </a:spcBef>
              <a:buFont typeface="Arial" panose="020B0604020202020204" pitchFamily="34" charset="0"/>
              <a:buChar char="•"/>
            </a:pPr>
            <a:r>
              <a:rPr sz="2118" spc="-4" dirty="0">
                <a:latin typeface="Arial"/>
                <a:cs typeface="Arial"/>
              </a:rPr>
              <a:t>Searching can done based on the key</a:t>
            </a:r>
            <a:r>
              <a:rPr sz="2118" spc="-168" dirty="0">
                <a:latin typeface="Arial"/>
                <a:cs typeface="Arial"/>
              </a:rPr>
              <a:t> </a:t>
            </a:r>
            <a:r>
              <a:rPr sz="2118" spc="-9" dirty="0">
                <a:latin typeface="Arial"/>
                <a:cs typeface="Arial"/>
              </a:rPr>
              <a:t>field.</a:t>
            </a:r>
            <a:endParaRPr sz="2118" dirty="0">
              <a:latin typeface="Arial"/>
              <a:cs typeface="Arial"/>
            </a:endParaRPr>
          </a:p>
        </p:txBody>
      </p:sp>
      <p:sp>
        <p:nvSpPr>
          <p:cNvPr id="17" name="Slide Number Placeholder 16">
            <a:extLst>
              <a:ext uri="{FF2B5EF4-FFF2-40B4-BE49-F238E27FC236}">
                <a16:creationId xmlns:a16="http://schemas.microsoft.com/office/drawing/2014/main" id="{11D607F4-36B1-4781-83E2-862CADD94F22}"/>
              </a:ext>
            </a:extLst>
          </p:cNvPr>
          <p:cNvSpPr>
            <a:spLocks noGrp="1"/>
          </p:cNvSpPr>
          <p:nvPr>
            <p:ph type="sldNum" sz="quarter" idx="12"/>
          </p:nvPr>
        </p:nvSpPr>
        <p:spPr/>
        <p:txBody>
          <a:bodyPr/>
          <a:lstStyle/>
          <a:p>
            <a:pPr>
              <a:defRPr/>
            </a:pPr>
            <a:fld id="{37EBA1A2-EDBC-49D2-A062-FB79F31448B5}" type="slidenum">
              <a:rPr lang="en-US" altLang="en-US" smtClean="0"/>
              <a:pPr>
                <a:defRPr/>
              </a:pPr>
              <a:t>4</a:t>
            </a:fld>
            <a:endParaRPr lang="en-US" altLang="en-US"/>
          </a:p>
        </p:txBody>
      </p:sp>
      <p:sp>
        <p:nvSpPr>
          <p:cNvPr id="7" name="object 13">
            <a:extLst>
              <a:ext uri="{FF2B5EF4-FFF2-40B4-BE49-F238E27FC236}">
                <a16:creationId xmlns:a16="http://schemas.microsoft.com/office/drawing/2014/main" id="{7B0B12BC-E5E8-4337-A13A-E972FF779C9F}"/>
              </a:ext>
            </a:extLst>
          </p:cNvPr>
          <p:cNvSpPr txBox="1">
            <a:spLocks/>
          </p:cNvSpPr>
          <p:nvPr/>
        </p:nvSpPr>
        <p:spPr bwMode="auto">
          <a:xfrm>
            <a:off x="2776760" y="501134"/>
            <a:ext cx="4048125" cy="5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1206" rIns="0" bIns="0" numCol="1" rtlCol="0" anchor="ctr"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11206" defTabSz="914400">
              <a:lnSpc>
                <a:spcPct val="100000"/>
              </a:lnSpc>
              <a:spcBef>
                <a:spcPts val="88"/>
              </a:spcBef>
            </a:pPr>
            <a:r>
              <a:rPr lang="en-US" altLang="en-US" sz="3600" dirty="0">
                <a:solidFill>
                  <a:srgbClr val="7B0132"/>
                </a:solidFill>
                <a:latin typeface="Britannic Bold" panose="020B0903060703020204" pitchFamily="34" charset="0"/>
                <a:cs typeface="Arial" panose="020B0604020202020204" pitchFamily="34" charset="0"/>
              </a:rPr>
              <a:t>Introduction</a:t>
            </a:r>
          </a:p>
        </p:txBody>
      </p:sp>
    </p:spTree>
    <p:extLst>
      <p:ext uri="{BB962C8B-B14F-4D97-AF65-F5344CB8AC3E}">
        <p14:creationId xmlns:p14="http://schemas.microsoft.com/office/powerpoint/2010/main" val="223716046"/>
      </p:ext>
    </p:extLst>
  </p:cSld>
  <p:clrMapOvr>
    <a:masterClrMapping/>
  </p:clrMapOvr>
  <mc:AlternateContent xmlns:mc="http://schemas.openxmlformats.org/markup-compatibility/2006" xmlns:p14="http://schemas.microsoft.com/office/powerpoint/2010/main">
    <mc:Choice Requires="p14">
      <p:transition spd="slow" p14:dur="2000" advTm="53676"/>
    </mc:Choice>
    <mc:Fallback xmlns="">
      <p:transition spd="slow" advTm="536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idx="4294967295"/>
          </p:nvPr>
        </p:nvSpPr>
        <p:spPr>
          <a:xfrm>
            <a:off x="2480357" y="713049"/>
            <a:ext cx="5021263" cy="500062"/>
          </a:xfrm>
          <a:prstGeom prst="rect">
            <a:avLst/>
          </a:prstGeom>
        </p:spPr>
        <p:txBody>
          <a:bodyPr vert="horz" wrap="square" lIns="0" tIns="11206" rIns="0" bIns="0" numCol="1" rtlCol="0" anchor="ctr" anchorCtr="0" compatLnSpc="1">
            <a:prstTxWarp prst="textNoShape">
              <a:avLst/>
            </a:prstTxWarp>
            <a:spAutoFit/>
          </a:bodyPr>
          <a:lstStyle/>
          <a:p>
            <a:pPr marL="11206">
              <a:lnSpc>
                <a:spcPct val="100000"/>
              </a:lnSpc>
              <a:spcBef>
                <a:spcPts val="88"/>
              </a:spcBef>
            </a:pPr>
            <a:r>
              <a:rPr sz="3177" b="0" spc="-4" dirty="0"/>
              <a:t>Example: Employee</a:t>
            </a:r>
            <a:r>
              <a:rPr sz="3177" b="0" spc="-22" dirty="0"/>
              <a:t> </a:t>
            </a:r>
            <a:r>
              <a:rPr sz="3177" b="0" spc="-4" dirty="0"/>
              <a:t>Record</a:t>
            </a:r>
            <a:endParaRPr sz="3177" dirty="0"/>
          </a:p>
        </p:txBody>
      </p:sp>
      <p:sp>
        <p:nvSpPr>
          <p:cNvPr id="14" name="object 14"/>
          <p:cNvSpPr/>
          <p:nvPr/>
        </p:nvSpPr>
        <p:spPr>
          <a:xfrm>
            <a:off x="537883" y="3858633"/>
            <a:ext cx="8068235" cy="865094"/>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FFFFFF"/>
          </a:solidFill>
        </p:spPr>
        <p:txBody>
          <a:bodyPr wrap="square" lIns="0" tIns="0" rIns="0" bIns="0" rtlCol="0"/>
          <a:lstStyle/>
          <a:p>
            <a:endParaRPr/>
          </a:p>
        </p:txBody>
      </p:sp>
      <p:graphicFrame>
        <p:nvGraphicFramePr>
          <p:cNvPr id="15" name="object 15"/>
          <p:cNvGraphicFramePr>
            <a:graphicFrameLocks noGrp="1"/>
          </p:cNvGraphicFramePr>
          <p:nvPr>
            <p:extLst>
              <p:ext uri="{D42A27DB-BD31-4B8C-83A1-F6EECF244321}">
                <p14:modId xmlns:p14="http://schemas.microsoft.com/office/powerpoint/2010/main" val="516998422"/>
              </p:ext>
            </p:extLst>
          </p:nvPr>
        </p:nvGraphicFramePr>
        <p:xfrm>
          <a:off x="933767" y="1520582"/>
          <a:ext cx="7657783" cy="2957569"/>
        </p:xfrm>
        <a:graphic>
          <a:graphicData uri="http://schemas.openxmlformats.org/drawingml/2006/table">
            <a:tbl>
              <a:tblPr firstRow="1" bandRow="1">
                <a:tableStyleId>{2D5ABB26-0587-4C30-8999-92F81FD0307C}</a:tableStyleId>
              </a:tblPr>
              <a:tblGrid>
                <a:gridCol w="941294">
                  <a:extLst>
                    <a:ext uri="{9D8B030D-6E8A-4147-A177-3AD203B41FA5}">
                      <a16:colId xmlns:a16="http://schemas.microsoft.com/office/drawing/2014/main" val="20000"/>
                    </a:ext>
                  </a:extLst>
                </a:gridCol>
                <a:gridCol w="1008529">
                  <a:extLst>
                    <a:ext uri="{9D8B030D-6E8A-4147-A177-3AD203B41FA5}">
                      <a16:colId xmlns:a16="http://schemas.microsoft.com/office/drawing/2014/main" val="20001"/>
                    </a:ext>
                  </a:extLst>
                </a:gridCol>
                <a:gridCol w="1882588">
                  <a:extLst>
                    <a:ext uri="{9D8B030D-6E8A-4147-A177-3AD203B41FA5}">
                      <a16:colId xmlns:a16="http://schemas.microsoft.com/office/drawing/2014/main" val="20002"/>
                    </a:ext>
                  </a:extLst>
                </a:gridCol>
                <a:gridCol w="2017059">
                  <a:extLst>
                    <a:ext uri="{9D8B030D-6E8A-4147-A177-3AD203B41FA5}">
                      <a16:colId xmlns:a16="http://schemas.microsoft.com/office/drawing/2014/main" val="20003"/>
                    </a:ext>
                  </a:extLst>
                </a:gridCol>
                <a:gridCol w="1808313">
                  <a:extLst>
                    <a:ext uri="{9D8B030D-6E8A-4147-A177-3AD203B41FA5}">
                      <a16:colId xmlns:a16="http://schemas.microsoft.com/office/drawing/2014/main" val="20004"/>
                    </a:ext>
                  </a:extLst>
                </a:gridCol>
              </a:tblGrid>
              <a:tr h="427675">
                <a:tc>
                  <a:txBody>
                    <a:bodyPr/>
                    <a:lstStyle/>
                    <a:p>
                      <a:pPr marL="90805">
                        <a:lnSpc>
                          <a:spcPct val="100000"/>
                        </a:lnSpc>
                        <a:spcBef>
                          <a:spcPts val="290"/>
                        </a:spcBef>
                      </a:pPr>
                      <a:r>
                        <a:rPr sz="2100" b="1" spc="-10" dirty="0">
                          <a:latin typeface="Arial"/>
                          <a:cs typeface="Arial"/>
                        </a:rPr>
                        <a:t>index</a:t>
                      </a:r>
                      <a:endParaRPr sz="2100">
                        <a:latin typeface="Arial"/>
                        <a:cs typeface="Arial"/>
                      </a:endParaRPr>
                    </a:p>
                  </a:txBody>
                  <a:tcPr marL="0" marR="0" marT="32497" marB="0">
                    <a:lnL w="28575">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7E9CE8"/>
                    </a:solidFill>
                  </a:tcPr>
                </a:tc>
                <a:tc>
                  <a:txBody>
                    <a:bodyPr/>
                    <a:lstStyle/>
                    <a:p>
                      <a:pPr marL="90805">
                        <a:lnSpc>
                          <a:spcPct val="100000"/>
                        </a:lnSpc>
                        <a:spcBef>
                          <a:spcPts val="290"/>
                        </a:spcBef>
                      </a:pPr>
                      <a:r>
                        <a:rPr sz="2100" b="1" spc="-5" dirty="0">
                          <a:latin typeface="Arial"/>
                          <a:cs typeface="Arial"/>
                        </a:rPr>
                        <a:t>empID</a:t>
                      </a:r>
                      <a:endParaRPr sz="2100">
                        <a:latin typeface="Arial"/>
                        <a:cs typeface="Arial"/>
                      </a:endParaRPr>
                    </a:p>
                  </a:txBody>
                  <a:tcPr marL="0" marR="0" marT="32497" marB="0">
                    <a:lnL w="19050">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7E9CE8"/>
                    </a:solidFill>
                  </a:tcPr>
                </a:tc>
                <a:tc>
                  <a:txBody>
                    <a:bodyPr/>
                    <a:lstStyle/>
                    <a:p>
                      <a:pPr marL="90805">
                        <a:lnSpc>
                          <a:spcPct val="100000"/>
                        </a:lnSpc>
                        <a:spcBef>
                          <a:spcPts val="290"/>
                        </a:spcBef>
                      </a:pPr>
                      <a:r>
                        <a:rPr sz="2100" b="1" spc="-5" dirty="0">
                          <a:latin typeface="Arial"/>
                          <a:cs typeface="Arial"/>
                        </a:rPr>
                        <a:t>Empl_IC</a:t>
                      </a:r>
                      <a:endParaRPr sz="2100">
                        <a:latin typeface="Arial"/>
                        <a:cs typeface="Arial"/>
                      </a:endParaRPr>
                    </a:p>
                  </a:txBody>
                  <a:tcPr marL="0" marR="0" marT="32497" marB="0">
                    <a:lnL w="19050">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7E9CE8"/>
                    </a:solidFill>
                  </a:tcPr>
                </a:tc>
                <a:tc>
                  <a:txBody>
                    <a:bodyPr/>
                    <a:lstStyle/>
                    <a:p>
                      <a:pPr marL="90805">
                        <a:lnSpc>
                          <a:spcPct val="100000"/>
                        </a:lnSpc>
                        <a:spcBef>
                          <a:spcPts val="290"/>
                        </a:spcBef>
                      </a:pPr>
                      <a:r>
                        <a:rPr sz="2100" b="1" spc="-5" dirty="0">
                          <a:latin typeface="Arial"/>
                          <a:cs typeface="Arial"/>
                        </a:rPr>
                        <a:t>EmpName</a:t>
                      </a:r>
                      <a:endParaRPr sz="2100">
                        <a:latin typeface="Arial"/>
                        <a:cs typeface="Arial"/>
                      </a:endParaRPr>
                    </a:p>
                  </a:txBody>
                  <a:tcPr marL="0" marR="0" marT="32497" marB="0">
                    <a:lnL w="19050">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7E9CE8"/>
                    </a:solidFill>
                  </a:tcPr>
                </a:tc>
                <a:tc>
                  <a:txBody>
                    <a:bodyPr/>
                    <a:lstStyle/>
                    <a:p>
                      <a:pPr marL="90805">
                        <a:lnSpc>
                          <a:spcPct val="100000"/>
                        </a:lnSpc>
                        <a:spcBef>
                          <a:spcPts val="290"/>
                        </a:spcBef>
                      </a:pPr>
                      <a:r>
                        <a:rPr sz="2100" b="1" spc="-5" dirty="0">
                          <a:latin typeface="Arial"/>
                          <a:cs typeface="Arial"/>
                        </a:rPr>
                        <a:t>Post</a:t>
                      </a:r>
                      <a:endParaRPr sz="2100">
                        <a:latin typeface="Arial"/>
                        <a:cs typeface="Arial"/>
                      </a:endParaRPr>
                    </a:p>
                  </a:txBody>
                  <a:tcPr marL="0" marR="0" marT="32497" marB="0">
                    <a:lnL w="19050">
                      <a:solidFill>
                        <a:srgbClr val="000000"/>
                      </a:solidFill>
                      <a:prstDash val="solid"/>
                    </a:lnL>
                    <a:lnR w="28575">
                      <a:solidFill>
                        <a:srgbClr val="000000"/>
                      </a:solidFill>
                      <a:prstDash val="solid"/>
                    </a:lnR>
                    <a:lnT w="28575">
                      <a:solidFill>
                        <a:srgbClr val="000000"/>
                      </a:solidFill>
                      <a:prstDash val="solid"/>
                    </a:lnT>
                    <a:lnB w="19050">
                      <a:solidFill>
                        <a:srgbClr val="000000"/>
                      </a:solidFill>
                      <a:prstDash val="solid"/>
                    </a:lnB>
                    <a:solidFill>
                      <a:srgbClr val="7E9CE8"/>
                    </a:solidFill>
                  </a:tcPr>
                </a:tc>
                <a:extLst>
                  <a:ext uri="{0D108BD9-81ED-4DB2-BD59-A6C34878D82A}">
                    <a16:rowId xmlns:a16="http://schemas.microsoft.com/office/drawing/2014/main" val="10000"/>
                  </a:ext>
                </a:extLst>
              </a:tr>
              <a:tr h="655768">
                <a:tc>
                  <a:txBody>
                    <a:bodyPr/>
                    <a:lstStyle/>
                    <a:p>
                      <a:pPr marL="90805">
                        <a:lnSpc>
                          <a:spcPct val="100000"/>
                        </a:lnSpc>
                        <a:spcBef>
                          <a:spcPts val="300"/>
                        </a:spcBef>
                      </a:pPr>
                      <a:r>
                        <a:rPr sz="1800" spc="-5" dirty="0">
                          <a:latin typeface="Arial"/>
                          <a:cs typeface="Arial"/>
                        </a:rPr>
                        <a:t>[0]</a:t>
                      </a:r>
                      <a:endParaRPr sz="1800">
                        <a:latin typeface="Arial"/>
                        <a:cs typeface="Arial"/>
                      </a:endParaRPr>
                    </a:p>
                  </a:txBody>
                  <a:tcPr marL="0" marR="0" marT="33618" marB="0">
                    <a:lnL w="2857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7E9CE8"/>
                    </a:solidFill>
                  </a:tcPr>
                </a:tc>
                <a:tc>
                  <a:txBody>
                    <a:bodyPr/>
                    <a:lstStyle/>
                    <a:p>
                      <a:pPr marL="90805">
                        <a:lnSpc>
                          <a:spcPct val="100000"/>
                        </a:lnSpc>
                        <a:spcBef>
                          <a:spcPts val="300"/>
                        </a:spcBef>
                      </a:pPr>
                      <a:r>
                        <a:rPr sz="1800" spc="-160" dirty="0">
                          <a:latin typeface="Arial"/>
                          <a:cs typeface="Arial"/>
                        </a:rPr>
                        <a:t>1111</a:t>
                      </a:r>
                      <a:endParaRPr sz="1800">
                        <a:latin typeface="Arial"/>
                        <a:cs typeface="Arial"/>
                      </a:endParaRPr>
                    </a:p>
                  </a:txBody>
                  <a:tcPr marL="0" marR="0" marT="3361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7E9CE8"/>
                    </a:solidFill>
                  </a:tcPr>
                </a:tc>
                <a:tc>
                  <a:txBody>
                    <a:bodyPr/>
                    <a:lstStyle/>
                    <a:p>
                      <a:pPr marL="90805">
                        <a:lnSpc>
                          <a:spcPct val="100000"/>
                        </a:lnSpc>
                        <a:spcBef>
                          <a:spcPts val="300"/>
                        </a:spcBef>
                      </a:pPr>
                      <a:r>
                        <a:rPr sz="1800" spc="-50" dirty="0">
                          <a:latin typeface="Arial"/>
                          <a:cs typeface="Arial"/>
                        </a:rPr>
                        <a:t>701111-11-1234</a:t>
                      </a:r>
                      <a:endParaRPr sz="1800">
                        <a:latin typeface="Arial"/>
                        <a:cs typeface="Arial"/>
                      </a:endParaRPr>
                    </a:p>
                  </a:txBody>
                  <a:tcPr marL="0" marR="0" marT="3361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7E9CE8"/>
                    </a:solidFill>
                  </a:tcPr>
                </a:tc>
                <a:tc>
                  <a:txBody>
                    <a:bodyPr/>
                    <a:lstStyle/>
                    <a:p>
                      <a:pPr marL="90805">
                        <a:lnSpc>
                          <a:spcPct val="100000"/>
                        </a:lnSpc>
                        <a:spcBef>
                          <a:spcPts val="300"/>
                        </a:spcBef>
                      </a:pPr>
                      <a:r>
                        <a:rPr sz="1800" spc="-10" dirty="0">
                          <a:latin typeface="Arial"/>
                          <a:cs typeface="Arial"/>
                        </a:rPr>
                        <a:t>Ahmad </a:t>
                      </a:r>
                      <a:r>
                        <a:rPr sz="1800" spc="-5" dirty="0">
                          <a:latin typeface="Arial"/>
                          <a:cs typeface="Arial"/>
                        </a:rPr>
                        <a:t>Faiz</a:t>
                      </a:r>
                      <a:r>
                        <a:rPr sz="1800" spc="-130" dirty="0">
                          <a:latin typeface="Arial"/>
                          <a:cs typeface="Arial"/>
                        </a:rPr>
                        <a:t> </a:t>
                      </a:r>
                      <a:r>
                        <a:rPr sz="1800" spc="-10" dirty="0">
                          <a:latin typeface="Arial"/>
                          <a:cs typeface="Arial"/>
                        </a:rPr>
                        <a:t>Azhar</a:t>
                      </a:r>
                      <a:endParaRPr sz="1800">
                        <a:latin typeface="Arial"/>
                        <a:cs typeface="Arial"/>
                      </a:endParaRPr>
                    </a:p>
                  </a:txBody>
                  <a:tcPr marL="0" marR="0" marT="3361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7E9CE8"/>
                    </a:solidFill>
                  </a:tcPr>
                </a:tc>
                <a:tc>
                  <a:txBody>
                    <a:bodyPr/>
                    <a:lstStyle/>
                    <a:p>
                      <a:pPr marL="90805" marR="224790" indent="-635">
                        <a:lnSpc>
                          <a:spcPct val="100000"/>
                        </a:lnSpc>
                        <a:spcBef>
                          <a:spcPts val="300"/>
                        </a:spcBef>
                      </a:pPr>
                      <a:r>
                        <a:rPr sz="1800" spc="-5" dirty="0">
                          <a:latin typeface="Arial"/>
                          <a:cs typeface="Arial"/>
                        </a:rPr>
                        <a:t>Program</a:t>
                      </a:r>
                      <a:r>
                        <a:rPr sz="1800" spc="-10" dirty="0">
                          <a:latin typeface="Arial"/>
                          <a:cs typeface="Arial"/>
                        </a:rPr>
                        <a:t>mer</a:t>
                      </a:r>
                      <a:endParaRPr sz="1800" dirty="0">
                        <a:latin typeface="Arial"/>
                        <a:cs typeface="Arial"/>
                      </a:endParaRPr>
                    </a:p>
                  </a:txBody>
                  <a:tcPr marL="0" marR="0" marT="33618"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7E9CE8"/>
                    </a:solidFill>
                  </a:tcPr>
                </a:tc>
                <a:extLst>
                  <a:ext uri="{0D108BD9-81ED-4DB2-BD59-A6C34878D82A}">
                    <a16:rowId xmlns:a16="http://schemas.microsoft.com/office/drawing/2014/main" val="10001"/>
                  </a:ext>
                </a:extLst>
              </a:tr>
              <a:tr h="1198915">
                <a:tc>
                  <a:txBody>
                    <a:bodyPr/>
                    <a:lstStyle/>
                    <a:p>
                      <a:pPr marL="90805">
                        <a:lnSpc>
                          <a:spcPct val="100000"/>
                        </a:lnSpc>
                        <a:spcBef>
                          <a:spcPts val="300"/>
                        </a:spcBef>
                      </a:pPr>
                      <a:r>
                        <a:rPr sz="1800" b="1" spc="-10" dirty="0">
                          <a:solidFill>
                            <a:srgbClr val="FFFFFF"/>
                          </a:solidFill>
                          <a:latin typeface="Arial"/>
                          <a:cs typeface="Arial"/>
                        </a:rPr>
                        <a:t>[1]</a:t>
                      </a:r>
                      <a:endParaRPr sz="1800">
                        <a:latin typeface="Arial"/>
                        <a:cs typeface="Arial"/>
                      </a:endParaRPr>
                    </a:p>
                  </a:txBody>
                  <a:tcPr marL="0" marR="0" marT="33618" marB="0">
                    <a:lnL w="2857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CC00"/>
                    </a:solidFill>
                  </a:tcPr>
                </a:tc>
                <a:tc>
                  <a:txBody>
                    <a:bodyPr/>
                    <a:lstStyle/>
                    <a:p>
                      <a:pPr marL="90805">
                        <a:lnSpc>
                          <a:spcPct val="100000"/>
                        </a:lnSpc>
                        <a:spcBef>
                          <a:spcPts val="300"/>
                        </a:spcBef>
                      </a:pPr>
                      <a:r>
                        <a:rPr sz="1800" b="1" spc="-10" dirty="0">
                          <a:solidFill>
                            <a:srgbClr val="FFFFFF"/>
                          </a:solidFill>
                          <a:latin typeface="Arial"/>
                          <a:cs typeface="Arial"/>
                        </a:rPr>
                        <a:t>122</a:t>
                      </a:r>
                      <a:endParaRPr sz="1800">
                        <a:latin typeface="Arial"/>
                        <a:cs typeface="Arial"/>
                      </a:endParaRPr>
                    </a:p>
                  </a:txBody>
                  <a:tcPr marL="0" marR="0" marT="3361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CC00"/>
                    </a:solidFill>
                  </a:tcPr>
                </a:tc>
                <a:tc>
                  <a:txBody>
                    <a:bodyPr/>
                    <a:lstStyle/>
                    <a:p>
                      <a:pPr marL="90805">
                        <a:lnSpc>
                          <a:spcPct val="100000"/>
                        </a:lnSpc>
                        <a:spcBef>
                          <a:spcPts val="300"/>
                        </a:spcBef>
                      </a:pPr>
                      <a:r>
                        <a:rPr sz="1800" b="1" spc="-10" dirty="0">
                          <a:solidFill>
                            <a:srgbClr val="FFFFFF"/>
                          </a:solidFill>
                          <a:latin typeface="Arial"/>
                          <a:cs typeface="Arial"/>
                        </a:rPr>
                        <a:t>800202-02-2323</a:t>
                      </a:r>
                      <a:endParaRPr sz="1800" dirty="0">
                        <a:latin typeface="Arial"/>
                        <a:cs typeface="Arial"/>
                      </a:endParaRPr>
                    </a:p>
                  </a:txBody>
                  <a:tcPr marL="0" marR="0" marT="3361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CC00"/>
                    </a:solidFill>
                  </a:tcPr>
                </a:tc>
                <a:tc>
                  <a:txBody>
                    <a:bodyPr/>
                    <a:lstStyle/>
                    <a:p>
                      <a:pPr marL="90805" marR="773430" indent="-635">
                        <a:lnSpc>
                          <a:spcPct val="100000"/>
                        </a:lnSpc>
                        <a:spcBef>
                          <a:spcPts val="300"/>
                        </a:spcBef>
                      </a:pPr>
                      <a:r>
                        <a:rPr sz="1800" b="1" spc="-10" dirty="0">
                          <a:solidFill>
                            <a:srgbClr val="FFFFFF"/>
                          </a:solidFill>
                          <a:latin typeface="Arial"/>
                          <a:cs typeface="Arial"/>
                        </a:rPr>
                        <a:t>Mohd.</a:t>
                      </a:r>
                      <a:r>
                        <a:rPr sz="1800" b="1" spc="-130" dirty="0">
                          <a:solidFill>
                            <a:srgbClr val="FFFFFF"/>
                          </a:solidFill>
                          <a:latin typeface="Arial"/>
                          <a:cs typeface="Arial"/>
                        </a:rPr>
                        <a:t> </a:t>
                      </a:r>
                      <a:r>
                        <a:rPr sz="1800" b="1" spc="-10" dirty="0">
                          <a:solidFill>
                            <a:srgbClr val="FFFFFF"/>
                          </a:solidFill>
                          <a:latin typeface="Arial"/>
                          <a:cs typeface="Arial"/>
                        </a:rPr>
                        <a:t>Azim  Mohd.</a:t>
                      </a:r>
                      <a:r>
                        <a:rPr sz="1800" b="1" spc="-30" dirty="0">
                          <a:solidFill>
                            <a:srgbClr val="FFFFFF"/>
                          </a:solidFill>
                          <a:latin typeface="Arial"/>
                          <a:cs typeface="Arial"/>
                        </a:rPr>
                        <a:t> </a:t>
                      </a:r>
                      <a:r>
                        <a:rPr sz="1800" b="1" spc="-10" dirty="0">
                          <a:solidFill>
                            <a:srgbClr val="FFFFFF"/>
                          </a:solidFill>
                          <a:latin typeface="Arial"/>
                          <a:cs typeface="Arial"/>
                        </a:rPr>
                        <a:t>Razi</a:t>
                      </a:r>
                      <a:endParaRPr sz="1800">
                        <a:latin typeface="Arial"/>
                        <a:cs typeface="Arial"/>
                      </a:endParaRPr>
                    </a:p>
                  </a:txBody>
                  <a:tcPr marL="0" marR="0" marT="3361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CC00"/>
                    </a:solidFill>
                  </a:tcPr>
                </a:tc>
                <a:tc>
                  <a:txBody>
                    <a:bodyPr/>
                    <a:lstStyle/>
                    <a:p>
                      <a:pPr marL="90805">
                        <a:lnSpc>
                          <a:spcPct val="100000"/>
                        </a:lnSpc>
                        <a:spcBef>
                          <a:spcPts val="300"/>
                        </a:spcBef>
                      </a:pPr>
                      <a:r>
                        <a:rPr sz="1800" b="1" spc="-5" dirty="0">
                          <a:solidFill>
                            <a:srgbClr val="FFFFFF"/>
                          </a:solidFill>
                          <a:latin typeface="Arial"/>
                          <a:cs typeface="Arial"/>
                        </a:rPr>
                        <a:t>Clerk</a:t>
                      </a:r>
                      <a:endParaRPr sz="1800">
                        <a:latin typeface="Arial"/>
                        <a:cs typeface="Arial"/>
                      </a:endParaRPr>
                    </a:p>
                  </a:txBody>
                  <a:tcPr marL="0" marR="0" marT="33618"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solidFill>
                      <a:srgbClr val="CCCC00"/>
                    </a:solidFill>
                  </a:tcPr>
                </a:tc>
                <a:extLst>
                  <a:ext uri="{0D108BD9-81ED-4DB2-BD59-A6C34878D82A}">
                    <a16:rowId xmlns:a16="http://schemas.microsoft.com/office/drawing/2014/main" val="10002"/>
                  </a:ext>
                </a:extLst>
              </a:tr>
              <a:tr h="232212">
                <a:tc>
                  <a:txBody>
                    <a:bodyPr/>
                    <a:lstStyle/>
                    <a:p>
                      <a:pPr marL="90805">
                        <a:lnSpc>
                          <a:spcPts val="1390"/>
                        </a:lnSpc>
                        <a:spcBef>
                          <a:spcPts val="300"/>
                        </a:spcBef>
                      </a:pPr>
                      <a:r>
                        <a:rPr sz="1800" spc="-5" dirty="0">
                          <a:latin typeface="Arial"/>
                          <a:cs typeface="Arial"/>
                        </a:rPr>
                        <a:t>[2]</a:t>
                      </a:r>
                      <a:endParaRPr sz="1800">
                        <a:latin typeface="Arial"/>
                        <a:cs typeface="Arial"/>
                      </a:endParaRPr>
                    </a:p>
                  </a:txBody>
                  <a:tcPr marL="0" marR="0" marT="33618" marB="0">
                    <a:lnL w="28575">
                      <a:solidFill>
                        <a:srgbClr val="000000"/>
                      </a:solidFill>
                      <a:prstDash val="solid"/>
                    </a:lnL>
                    <a:lnR w="19050">
                      <a:solidFill>
                        <a:srgbClr val="000000"/>
                      </a:solidFill>
                      <a:prstDash val="solid"/>
                    </a:lnR>
                    <a:lnT w="19050">
                      <a:solidFill>
                        <a:srgbClr val="000000"/>
                      </a:solidFill>
                      <a:prstDash val="solid"/>
                    </a:lnT>
                    <a:solidFill>
                      <a:srgbClr val="7E9CE8"/>
                    </a:solidFill>
                  </a:tcPr>
                </a:tc>
                <a:tc>
                  <a:txBody>
                    <a:bodyPr/>
                    <a:lstStyle/>
                    <a:p>
                      <a:pPr marL="90805">
                        <a:lnSpc>
                          <a:spcPts val="1390"/>
                        </a:lnSpc>
                        <a:spcBef>
                          <a:spcPts val="300"/>
                        </a:spcBef>
                      </a:pPr>
                      <a:r>
                        <a:rPr sz="1800" spc="-55" dirty="0">
                          <a:latin typeface="Arial"/>
                          <a:cs typeface="Arial"/>
                        </a:rPr>
                        <a:t>211</a:t>
                      </a:r>
                      <a:endParaRPr sz="1800">
                        <a:latin typeface="Arial"/>
                        <a:cs typeface="Arial"/>
                      </a:endParaRPr>
                    </a:p>
                  </a:txBody>
                  <a:tcPr marL="0" marR="0" marT="33618" marB="0">
                    <a:lnL w="19050">
                      <a:solidFill>
                        <a:srgbClr val="000000"/>
                      </a:solidFill>
                      <a:prstDash val="solid"/>
                    </a:lnL>
                    <a:lnR w="19050">
                      <a:solidFill>
                        <a:srgbClr val="000000"/>
                      </a:solidFill>
                      <a:prstDash val="solid"/>
                    </a:lnR>
                    <a:lnT w="19050">
                      <a:solidFill>
                        <a:srgbClr val="000000"/>
                      </a:solidFill>
                      <a:prstDash val="solid"/>
                    </a:lnT>
                    <a:solidFill>
                      <a:srgbClr val="7E9CE8"/>
                    </a:solidFill>
                  </a:tcPr>
                </a:tc>
                <a:tc>
                  <a:txBody>
                    <a:bodyPr/>
                    <a:lstStyle/>
                    <a:p>
                      <a:pPr marL="90805">
                        <a:lnSpc>
                          <a:spcPts val="1390"/>
                        </a:lnSpc>
                        <a:spcBef>
                          <a:spcPts val="300"/>
                        </a:spcBef>
                      </a:pPr>
                      <a:r>
                        <a:rPr sz="1800" spc="-20" dirty="0">
                          <a:latin typeface="Arial"/>
                          <a:cs typeface="Arial"/>
                        </a:rPr>
                        <a:t>811003-03-3134</a:t>
                      </a:r>
                      <a:endParaRPr sz="1800">
                        <a:latin typeface="Arial"/>
                        <a:cs typeface="Arial"/>
                      </a:endParaRPr>
                    </a:p>
                  </a:txBody>
                  <a:tcPr marL="0" marR="0" marT="33618" marB="0">
                    <a:lnL w="19050">
                      <a:solidFill>
                        <a:srgbClr val="000000"/>
                      </a:solidFill>
                      <a:prstDash val="solid"/>
                    </a:lnL>
                    <a:lnR w="19050">
                      <a:solidFill>
                        <a:srgbClr val="000000"/>
                      </a:solidFill>
                      <a:prstDash val="solid"/>
                    </a:lnR>
                    <a:lnT w="19050">
                      <a:solidFill>
                        <a:srgbClr val="000000"/>
                      </a:solidFill>
                      <a:prstDash val="solid"/>
                    </a:lnT>
                    <a:solidFill>
                      <a:srgbClr val="7E9CE8"/>
                    </a:solidFill>
                  </a:tcPr>
                </a:tc>
                <a:tc>
                  <a:txBody>
                    <a:bodyPr/>
                    <a:lstStyle/>
                    <a:p>
                      <a:pPr marL="90805">
                        <a:lnSpc>
                          <a:spcPts val="1390"/>
                        </a:lnSpc>
                        <a:spcBef>
                          <a:spcPts val="300"/>
                        </a:spcBef>
                      </a:pPr>
                      <a:r>
                        <a:rPr sz="1800" spc="-10" dirty="0">
                          <a:latin typeface="Arial"/>
                          <a:cs typeface="Arial"/>
                        </a:rPr>
                        <a:t>Nurina</a:t>
                      </a:r>
                      <a:r>
                        <a:rPr sz="1800" spc="-5" dirty="0">
                          <a:latin typeface="Arial"/>
                          <a:cs typeface="Arial"/>
                        </a:rPr>
                        <a:t> </a:t>
                      </a:r>
                      <a:r>
                        <a:rPr sz="1800" spc="-10" dirty="0">
                          <a:latin typeface="Arial"/>
                          <a:cs typeface="Arial"/>
                        </a:rPr>
                        <a:t>Raidah</a:t>
                      </a:r>
                      <a:endParaRPr sz="1800">
                        <a:latin typeface="Arial"/>
                        <a:cs typeface="Arial"/>
                      </a:endParaRPr>
                    </a:p>
                  </a:txBody>
                  <a:tcPr marL="0" marR="0" marT="33618" marB="0">
                    <a:lnL w="19050">
                      <a:solidFill>
                        <a:srgbClr val="000000"/>
                      </a:solidFill>
                      <a:prstDash val="solid"/>
                    </a:lnL>
                    <a:lnR w="19050">
                      <a:solidFill>
                        <a:srgbClr val="000000"/>
                      </a:solidFill>
                      <a:prstDash val="solid"/>
                    </a:lnR>
                    <a:lnT w="19050">
                      <a:solidFill>
                        <a:srgbClr val="000000"/>
                      </a:solidFill>
                      <a:prstDash val="solid"/>
                    </a:lnT>
                    <a:solidFill>
                      <a:srgbClr val="7E9CE8"/>
                    </a:solidFill>
                  </a:tcPr>
                </a:tc>
                <a:tc>
                  <a:txBody>
                    <a:bodyPr/>
                    <a:lstStyle/>
                    <a:p>
                      <a:pPr marL="90805">
                        <a:lnSpc>
                          <a:spcPts val="1390"/>
                        </a:lnSpc>
                        <a:spcBef>
                          <a:spcPts val="300"/>
                        </a:spcBef>
                      </a:pPr>
                      <a:r>
                        <a:rPr sz="1800" spc="-5" dirty="0">
                          <a:latin typeface="Arial"/>
                          <a:cs typeface="Arial"/>
                        </a:rPr>
                        <a:t>System</a:t>
                      </a:r>
                      <a:endParaRPr sz="1800">
                        <a:latin typeface="Arial"/>
                        <a:cs typeface="Arial"/>
                      </a:endParaRPr>
                    </a:p>
                  </a:txBody>
                  <a:tcPr marL="0" marR="0" marT="33618" marB="0">
                    <a:lnL w="19050">
                      <a:solidFill>
                        <a:srgbClr val="000000"/>
                      </a:solidFill>
                      <a:prstDash val="solid"/>
                    </a:lnL>
                    <a:lnR w="28575">
                      <a:solidFill>
                        <a:srgbClr val="000000"/>
                      </a:solidFill>
                      <a:prstDash val="solid"/>
                    </a:lnR>
                    <a:lnT w="19050">
                      <a:solidFill>
                        <a:srgbClr val="000000"/>
                      </a:solidFill>
                      <a:prstDash val="solid"/>
                    </a:lnT>
                    <a:solidFill>
                      <a:srgbClr val="7E9CE8"/>
                    </a:solidFill>
                  </a:tcPr>
                </a:tc>
                <a:extLst>
                  <a:ext uri="{0D108BD9-81ED-4DB2-BD59-A6C34878D82A}">
                    <a16:rowId xmlns:a16="http://schemas.microsoft.com/office/drawing/2014/main" val="10003"/>
                  </a:ext>
                </a:extLst>
              </a:tr>
              <a:tr h="442999">
                <a:tc>
                  <a:txBody>
                    <a:bodyPr/>
                    <a:lstStyle/>
                    <a:p>
                      <a:pPr>
                        <a:lnSpc>
                          <a:spcPct val="100000"/>
                        </a:lnSpc>
                      </a:pPr>
                      <a:endParaRPr sz="1800">
                        <a:latin typeface="Times New Roman"/>
                        <a:cs typeface="Times New Roman"/>
                      </a:endParaRPr>
                    </a:p>
                  </a:txBody>
                  <a:tcPr marL="0" marR="0" marT="0" marB="0">
                    <a:lnL w="28575">
                      <a:solidFill>
                        <a:srgbClr val="000000"/>
                      </a:solidFill>
                      <a:prstDash val="solid"/>
                    </a:lnL>
                    <a:lnR w="19050">
                      <a:solidFill>
                        <a:srgbClr val="000000"/>
                      </a:solidFill>
                      <a:prstDash val="solid"/>
                    </a:lnR>
                    <a:lnB w="28575">
                      <a:solidFill>
                        <a:srgbClr val="000000"/>
                      </a:solidFill>
                      <a:prstDash val="solid"/>
                    </a:lnB>
                    <a:solidFill>
                      <a:srgbClr val="7E9CE8"/>
                    </a:solidFill>
                  </a:tcPr>
                </a:tc>
                <a:tc>
                  <a:txBody>
                    <a:bodyPr/>
                    <a:lstStyle/>
                    <a:p>
                      <a:pPr>
                        <a:lnSpc>
                          <a:spcPct val="100000"/>
                        </a:lnSpc>
                      </a:pPr>
                      <a:endParaRPr sz="1800">
                        <a:latin typeface="Times New Roman"/>
                        <a:cs typeface="Times New Roman"/>
                      </a:endParaRPr>
                    </a:p>
                  </a:txBody>
                  <a:tcPr marL="0" marR="0" marT="0" marB="0">
                    <a:lnL w="19050">
                      <a:solidFill>
                        <a:srgbClr val="000000"/>
                      </a:solidFill>
                      <a:prstDash val="solid"/>
                    </a:lnL>
                    <a:lnR w="19050">
                      <a:solidFill>
                        <a:srgbClr val="000000"/>
                      </a:solidFill>
                      <a:prstDash val="solid"/>
                    </a:lnR>
                    <a:lnB w="28575">
                      <a:solidFill>
                        <a:srgbClr val="000000"/>
                      </a:solidFill>
                      <a:prstDash val="solid"/>
                    </a:lnB>
                    <a:solidFill>
                      <a:srgbClr val="7E9CE8"/>
                    </a:solidFill>
                  </a:tcPr>
                </a:tc>
                <a:tc>
                  <a:txBody>
                    <a:bodyPr/>
                    <a:lstStyle/>
                    <a:p>
                      <a:pPr>
                        <a:lnSpc>
                          <a:spcPct val="100000"/>
                        </a:lnSpc>
                      </a:pPr>
                      <a:endParaRPr sz="1800">
                        <a:latin typeface="Times New Roman"/>
                        <a:cs typeface="Times New Roman"/>
                      </a:endParaRPr>
                    </a:p>
                  </a:txBody>
                  <a:tcPr marL="0" marR="0" marT="0" marB="0">
                    <a:lnL w="19050">
                      <a:solidFill>
                        <a:srgbClr val="000000"/>
                      </a:solidFill>
                      <a:prstDash val="solid"/>
                    </a:lnL>
                    <a:lnR w="19050">
                      <a:solidFill>
                        <a:srgbClr val="000000"/>
                      </a:solidFill>
                      <a:prstDash val="solid"/>
                    </a:lnR>
                    <a:lnB w="28575">
                      <a:solidFill>
                        <a:srgbClr val="000000"/>
                      </a:solidFill>
                      <a:prstDash val="solid"/>
                    </a:lnB>
                    <a:solidFill>
                      <a:srgbClr val="7E9CE8"/>
                    </a:solidFill>
                  </a:tcPr>
                </a:tc>
                <a:tc>
                  <a:txBody>
                    <a:bodyPr/>
                    <a:lstStyle/>
                    <a:p>
                      <a:pPr marL="90805">
                        <a:lnSpc>
                          <a:spcPct val="100000"/>
                        </a:lnSpc>
                        <a:spcBef>
                          <a:spcPts val="910"/>
                        </a:spcBef>
                      </a:pPr>
                      <a:r>
                        <a:rPr sz="1800" spc="-10" dirty="0">
                          <a:latin typeface="Arial"/>
                          <a:cs typeface="Arial"/>
                        </a:rPr>
                        <a:t>Abdul</a:t>
                      </a:r>
                      <a:r>
                        <a:rPr sz="1800" spc="-114" dirty="0">
                          <a:latin typeface="Arial"/>
                          <a:cs typeface="Arial"/>
                        </a:rPr>
                        <a:t> </a:t>
                      </a:r>
                      <a:r>
                        <a:rPr sz="1800" spc="-10" dirty="0">
                          <a:latin typeface="Arial"/>
                          <a:cs typeface="Arial"/>
                        </a:rPr>
                        <a:t>Aziz</a:t>
                      </a:r>
                      <a:endParaRPr sz="1800">
                        <a:latin typeface="Arial"/>
                        <a:cs typeface="Arial"/>
                      </a:endParaRPr>
                    </a:p>
                  </a:txBody>
                  <a:tcPr marL="0" marR="0" marT="101974" marB="0">
                    <a:lnL w="19050">
                      <a:solidFill>
                        <a:srgbClr val="000000"/>
                      </a:solidFill>
                      <a:prstDash val="solid"/>
                    </a:lnL>
                    <a:lnR w="19050">
                      <a:solidFill>
                        <a:srgbClr val="000000"/>
                      </a:solidFill>
                      <a:prstDash val="solid"/>
                    </a:lnR>
                    <a:lnB w="28575">
                      <a:solidFill>
                        <a:srgbClr val="000000"/>
                      </a:solidFill>
                      <a:prstDash val="solid"/>
                    </a:lnB>
                    <a:solidFill>
                      <a:srgbClr val="7E9CE8"/>
                    </a:solidFill>
                  </a:tcPr>
                </a:tc>
                <a:tc>
                  <a:txBody>
                    <a:bodyPr/>
                    <a:lstStyle/>
                    <a:p>
                      <a:pPr marL="90805">
                        <a:lnSpc>
                          <a:spcPct val="100000"/>
                        </a:lnSpc>
                        <a:spcBef>
                          <a:spcPts val="910"/>
                        </a:spcBef>
                      </a:pPr>
                      <a:r>
                        <a:rPr sz="1800" spc="-5" dirty="0">
                          <a:latin typeface="Arial"/>
                          <a:cs typeface="Arial"/>
                        </a:rPr>
                        <a:t>Analyst</a:t>
                      </a:r>
                      <a:endParaRPr sz="1800" dirty="0">
                        <a:latin typeface="Arial"/>
                        <a:cs typeface="Arial"/>
                      </a:endParaRPr>
                    </a:p>
                  </a:txBody>
                  <a:tcPr marL="0" marR="0" marT="101974" marB="0">
                    <a:lnL w="19050">
                      <a:solidFill>
                        <a:srgbClr val="000000"/>
                      </a:solidFill>
                      <a:prstDash val="solid"/>
                    </a:lnL>
                    <a:lnR w="28575">
                      <a:solidFill>
                        <a:srgbClr val="000000"/>
                      </a:solidFill>
                      <a:prstDash val="solid"/>
                    </a:lnR>
                    <a:lnB w="28575">
                      <a:solidFill>
                        <a:srgbClr val="000000"/>
                      </a:solidFill>
                      <a:prstDash val="solid"/>
                    </a:lnB>
                    <a:solidFill>
                      <a:srgbClr val="7E9CE8"/>
                    </a:solidFill>
                  </a:tcPr>
                </a:tc>
                <a:extLst>
                  <a:ext uri="{0D108BD9-81ED-4DB2-BD59-A6C34878D82A}">
                    <a16:rowId xmlns:a16="http://schemas.microsoft.com/office/drawing/2014/main" val="10004"/>
                  </a:ext>
                </a:extLst>
              </a:tr>
            </a:tbl>
          </a:graphicData>
        </a:graphic>
      </p:graphicFrame>
      <p:sp>
        <p:nvSpPr>
          <p:cNvPr id="16" name="object 16"/>
          <p:cNvSpPr/>
          <p:nvPr/>
        </p:nvSpPr>
        <p:spPr>
          <a:xfrm>
            <a:off x="1222339" y="4508014"/>
            <a:ext cx="8068235" cy="868456"/>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FFFFFF"/>
          </a:solidFill>
        </p:spPr>
        <p:txBody>
          <a:bodyPr wrap="square" lIns="0" tIns="0" rIns="0" bIns="0" rtlCol="0"/>
          <a:lstStyle/>
          <a:p>
            <a:endParaRPr/>
          </a:p>
        </p:txBody>
      </p:sp>
      <p:sp>
        <p:nvSpPr>
          <p:cNvPr id="18" name="object 18"/>
          <p:cNvSpPr txBox="1"/>
          <p:nvPr/>
        </p:nvSpPr>
        <p:spPr>
          <a:xfrm>
            <a:off x="8124265" y="6156959"/>
            <a:ext cx="89647" cy="174309"/>
          </a:xfrm>
          <a:prstGeom prst="rect">
            <a:avLst/>
          </a:prstGeom>
        </p:spPr>
        <p:txBody>
          <a:bodyPr vert="horz" wrap="square" lIns="0" tIns="11206" rIns="0" bIns="0" rtlCol="0">
            <a:spAutoFit/>
          </a:bodyPr>
          <a:lstStyle/>
          <a:p>
            <a:pPr marL="11206">
              <a:spcBef>
                <a:spcPts val="88"/>
              </a:spcBef>
            </a:pPr>
            <a:r>
              <a:rPr sz="1059" b="1" dirty="0">
                <a:solidFill>
                  <a:srgbClr val="300061"/>
                </a:solidFill>
                <a:latin typeface="Times New Roman"/>
                <a:cs typeface="Times New Roman"/>
              </a:rPr>
              <a:t>5</a:t>
            </a:r>
            <a:endParaRPr sz="1059">
              <a:latin typeface="Times New Roman"/>
              <a:cs typeface="Times New Roman"/>
            </a:endParaRPr>
          </a:p>
        </p:txBody>
      </p:sp>
      <p:sp>
        <p:nvSpPr>
          <p:cNvPr id="19" name="object 19"/>
          <p:cNvSpPr txBox="1"/>
          <p:nvPr/>
        </p:nvSpPr>
        <p:spPr>
          <a:xfrm>
            <a:off x="1607429" y="4723272"/>
            <a:ext cx="5350249" cy="1432345"/>
          </a:xfrm>
          <a:prstGeom prst="rect">
            <a:avLst/>
          </a:prstGeom>
        </p:spPr>
        <p:txBody>
          <a:bodyPr vert="horz" wrap="square" lIns="0" tIns="11206" rIns="0" bIns="0" rtlCol="0">
            <a:spAutoFit/>
          </a:bodyPr>
          <a:lstStyle/>
          <a:p>
            <a:pPr marL="402313" marR="1231032" indent="-391666">
              <a:lnSpc>
                <a:spcPct val="150000"/>
              </a:lnSpc>
              <a:spcBef>
                <a:spcPts val="88"/>
              </a:spcBef>
            </a:pPr>
            <a:r>
              <a:rPr sz="1588" spc="-4" dirty="0">
                <a:latin typeface="Arial"/>
                <a:cs typeface="Arial"/>
              </a:rPr>
              <a:t>Searching can be done based on certain field:  empID, or </a:t>
            </a:r>
            <a:r>
              <a:rPr sz="1588" dirty="0">
                <a:latin typeface="Arial"/>
                <a:cs typeface="Arial"/>
              </a:rPr>
              <a:t>Empl_IC, </a:t>
            </a:r>
            <a:r>
              <a:rPr sz="1588" spc="-4" dirty="0">
                <a:latin typeface="Arial"/>
                <a:cs typeface="Arial"/>
              </a:rPr>
              <a:t>or</a:t>
            </a:r>
            <a:r>
              <a:rPr sz="1588" spc="-13" dirty="0">
                <a:latin typeface="Arial"/>
                <a:cs typeface="Arial"/>
              </a:rPr>
              <a:t> </a:t>
            </a:r>
            <a:r>
              <a:rPr sz="1588" spc="-4" dirty="0">
                <a:latin typeface="Arial"/>
                <a:cs typeface="Arial"/>
              </a:rPr>
              <a:t>EmpName</a:t>
            </a:r>
            <a:endParaRPr sz="1588" dirty="0">
              <a:latin typeface="Arial"/>
              <a:cs typeface="Arial"/>
            </a:endParaRPr>
          </a:p>
          <a:p>
            <a:pPr marL="11206" marR="4483">
              <a:lnSpc>
                <a:spcPct val="150000"/>
              </a:lnSpc>
            </a:pPr>
            <a:r>
              <a:rPr sz="1588" spc="-88" dirty="0">
                <a:latin typeface="Arial"/>
                <a:cs typeface="Arial"/>
              </a:rPr>
              <a:t>To </a:t>
            </a:r>
            <a:r>
              <a:rPr sz="1588" spc="-4" dirty="0">
                <a:latin typeface="Arial"/>
                <a:cs typeface="Arial"/>
              </a:rPr>
              <a:t>search empID </a:t>
            </a:r>
            <a:r>
              <a:rPr sz="1588" dirty="0">
                <a:latin typeface="Arial"/>
                <a:cs typeface="Arial"/>
              </a:rPr>
              <a:t>= </a:t>
            </a:r>
            <a:r>
              <a:rPr sz="1588" spc="-4" dirty="0">
                <a:latin typeface="Arial"/>
                <a:cs typeface="Arial"/>
              </a:rPr>
              <a:t>122, give us </a:t>
            </a:r>
            <a:r>
              <a:rPr sz="1588" dirty="0">
                <a:latin typeface="Arial"/>
                <a:cs typeface="Arial"/>
              </a:rPr>
              <a:t>the </a:t>
            </a:r>
            <a:r>
              <a:rPr sz="1588" spc="-4" dirty="0">
                <a:latin typeface="Arial"/>
                <a:cs typeface="Arial"/>
              </a:rPr>
              <a:t>record value </a:t>
            </a:r>
            <a:r>
              <a:rPr sz="1588" dirty="0">
                <a:latin typeface="Arial"/>
                <a:cs typeface="Arial"/>
              </a:rPr>
              <a:t>at </a:t>
            </a:r>
            <a:r>
              <a:rPr sz="1588" spc="-4" dirty="0">
                <a:latin typeface="Arial"/>
                <a:cs typeface="Arial"/>
              </a:rPr>
              <a:t>index </a:t>
            </a:r>
            <a:r>
              <a:rPr sz="1588" dirty="0">
                <a:latin typeface="Arial"/>
                <a:cs typeface="Arial"/>
              </a:rPr>
              <a:t>1.  </a:t>
            </a:r>
            <a:r>
              <a:rPr sz="1588" spc="-88" dirty="0">
                <a:latin typeface="Arial"/>
                <a:cs typeface="Arial"/>
              </a:rPr>
              <a:t>To </a:t>
            </a:r>
            <a:r>
              <a:rPr sz="1588" spc="-4" dirty="0">
                <a:latin typeface="Arial"/>
                <a:cs typeface="Arial"/>
              </a:rPr>
              <a:t>search empID </a:t>
            </a:r>
            <a:r>
              <a:rPr sz="1588" dirty="0">
                <a:latin typeface="Arial"/>
                <a:cs typeface="Arial"/>
              </a:rPr>
              <a:t>= </a:t>
            </a:r>
            <a:r>
              <a:rPr sz="1588" spc="-35" dirty="0">
                <a:latin typeface="Arial"/>
                <a:cs typeface="Arial"/>
              </a:rPr>
              <a:t>211, </a:t>
            </a:r>
            <a:r>
              <a:rPr sz="1588" spc="-4" dirty="0">
                <a:latin typeface="Arial"/>
                <a:cs typeface="Arial"/>
              </a:rPr>
              <a:t>give us the record value at index</a:t>
            </a:r>
            <a:r>
              <a:rPr sz="1588" spc="66" dirty="0">
                <a:latin typeface="Arial"/>
                <a:cs typeface="Arial"/>
              </a:rPr>
              <a:t> </a:t>
            </a:r>
            <a:r>
              <a:rPr lang="en-MY" sz="1588" spc="-4" dirty="0">
                <a:latin typeface="Arial"/>
                <a:cs typeface="Arial"/>
              </a:rPr>
              <a:t>2</a:t>
            </a:r>
            <a:endParaRPr sz="1588" dirty="0">
              <a:latin typeface="Arial"/>
              <a:cs typeface="Arial"/>
            </a:endParaRPr>
          </a:p>
        </p:txBody>
      </p:sp>
      <p:sp>
        <p:nvSpPr>
          <p:cNvPr id="20" name="Slide Number Placeholder 19">
            <a:extLst>
              <a:ext uri="{FF2B5EF4-FFF2-40B4-BE49-F238E27FC236}">
                <a16:creationId xmlns:a16="http://schemas.microsoft.com/office/drawing/2014/main" id="{DF5472F0-032C-4CD5-B5E6-14F61753F0C7}"/>
              </a:ext>
            </a:extLst>
          </p:cNvPr>
          <p:cNvSpPr>
            <a:spLocks noGrp="1"/>
          </p:cNvSpPr>
          <p:nvPr>
            <p:ph type="sldNum" sz="quarter" idx="12"/>
          </p:nvPr>
        </p:nvSpPr>
        <p:spPr/>
        <p:txBody>
          <a:bodyPr/>
          <a:lstStyle/>
          <a:p>
            <a:pPr>
              <a:defRPr/>
            </a:pPr>
            <a:fld id="{37EBA1A2-EDBC-49D2-A062-FB79F31448B5}" type="slidenum">
              <a:rPr lang="en-US" altLang="en-US" smtClean="0"/>
              <a:pPr>
                <a:defRPr/>
              </a:pPr>
              <a:t>5</a:t>
            </a:fld>
            <a:endParaRPr lang="en-US" alt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F733906-C890-4B8C-B8D9-4BF074FEA52C}"/>
                  </a:ext>
                </a:extLst>
              </p14:cNvPr>
              <p14:cNvContentPartPr/>
              <p14:nvPr/>
            </p14:nvContentPartPr>
            <p14:xfrm>
              <a:off x="3472560" y="1614960"/>
              <a:ext cx="19080" cy="15480"/>
            </p14:xfrm>
          </p:contentPart>
        </mc:Choice>
        <mc:Fallback xmlns="">
          <p:pic>
            <p:nvPicPr>
              <p:cNvPr id="5" name="Ink 4">
                <a:extLst>
                  <a:ext uri="{FF2B5EF4-FFF2-40B4-BE49-F238E27FC236}">
                    <a16:creationId xmlns:a16="http://schemas.microsoft.com/office/drawing/2014/main" id="{0F733906-C890-4B8C-B8D9-4BF074FEA52C}"/>
                  </a:ext>
                </a:extLst>
              </p:cNvPr>
              <p:cNvPicPr/>
              <p:nvPr/>
            </p:nvPicPr>
            <p:blipFill>
              <a:blip r:embed="rId5"/>
              <a:stretch>
                <a:fillRect/>
              </a:stretch>
            </p:blipFill>
            <p:spPr>
              <a:xfrm>
                <a:off x="3463200" y="1605600"/>
                <a:ext cx="37800" cy="34200"/>
              </a:xfrm>
              <a:prstGeom prst="rect">
                <a:avLst/>
              </a:prstGeom>
            </p:spPr>
          </p:pic>
        </mc:Fallback>
      </mc:AlternateContent>
    </p:spTree>
    <p:extLst>
      <p:ext uri="{BB962C8B-B14F-4D97-AF65-F5344CB8AC3E}">
        <p14:creationId xmlns:p14="http://schemas.microsoft.com/office/powerpoint/2010/main" val="1238406763"/>
      </p:ext>
    </p:extLst>
  </p:cSld>
  <p:clrMapOvr>
    <a:masterClrMapping/>
  </p:clrMapOvr>
  <mc:AlternateContent xmlns:mc="http://schemas.openxmlformats.org/markup-compatibility/2006" xmlns:p14="http://schemas.microsoft.com/office/powerpoint/2010/main">
    <mc:Choice Requires="p14">
      <p:transition spd="slow" p14:dur="2000" advTm="44518"/>
    </mc:Choice>
    <mc:Fallback xmlns="">
      <p:transition spd="slow" advTm="4451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537883" y="2130686"/>
            <a:ext cx="8068235" cy="865094"/>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FFFFFF"/>
          </a:solidFill>
        </p:spPr>
        <p:txBody>
          <a:bodyPr wrap="square" lIns="0" tIns="0" rIns="0" bIns="0" rtlCol="0"/>
          <a:lstStyle/>
          <a:p>
            <a:endParaRPr/>
          </a:p>
        </p:txBody>
      </p:sp>
      <p:sp>
        <p:nvSpPr>
          <p:cNvPr id="15" name="object 15"/>
          <p:cNvSpPr txBox="1"/>
          <p:nvPr/>
        </p:nvSpPr>
        <p:spPr>
          <a:xfrm>
            <a:off x="1010770" y="1873624"/>
            <a:ext cx="6395757" cy="3768000"/>
          </a:xfrm>
          <a:prstGeom prst="rect">
            <a:avLst/>
          </a:prstGeom>
        </p:spPr>
        <p:txBody>
          <a:bodyPr vert="horz" wrap="square" lIns="0" tIns="45384" rIns="0" bIns="0" rtlCol="0">
            <a:spAutoFit/>
          </a:bodyPr>
          <a:lstStyle/>
          <a:p>
            <a:pPr marL="296956" indent="-285750">
              <a:spcBef>
                <a:spcPts val="357"/>
              </a:spcBef>
              <a:buFont typeface="Arial" panose="020B0604020202020204" pitchFamily="34" charset="0"/>
              <a:buChar char="•"/>
            </a:pPr>
            <a:r>
              <a:rPr sz="1544" dirty="0">
                <a:solidFill>
                  <a:srgbClr val="330065"/>
                </a:solidFill>
                <a:latin typeface="Times New Roman"/>
                <a:cs typeface="Times New Roman"/>
              </a:rPr>
              <a:t> </a:t>
            </a:r>
            <a:r>
              <a:rPr sz="2206" spc="-4" dirty="0">
                <a:latin typeface="Arial"/>
                <a:cs typeface="Arial"/>
              </a:rPr>
              <a:t>Among Popular Searching</a:t>
            </a:r>
            <a:r>
              <a:rPr sz="2206" spc="18" dirty="0">
                <a:latin typeface="Arial"/>
                <a:cs typeface="Arial"/>
              </a:rPr>
              <a:t> </a:t>
            </a:r>
            <a:r>
              <a:rPr sz="2206" spc="-4" dirty="0">
                <a:latin typeface="Arial"/>
                <a:cs typeface="Arial"/>
              </a:rPr>
              <a:t>Technique</a:t>
            </a:r>
            <a:endParaRPr sz="2206" dirty="0">
              <a:latin typeface="Arial"/>
              <a:cs typeface="Arial"/>
            </a:endParaRPr>
          </a:p>
          <a:p>
            <a:pPr marL="657802" indent="-342900">
              <a:spcBef>
                <a:spcPts val="256"/>
              </a:spcBef>
              <a:buFont typeface="Arial" panose="020B0604020202020204" pitchFamily="34" charset="0"/>
              <a:buChar char="•"/>
              <a:tabLst>
                <a:tab pos="621399" algn="l"/>
                <a:tab pos="2924891" algn="l"/>
              </a:tabLst>
            </a:pPr>
            <a:r>
              <a:rPr sz="2118" spc="-4" dirty="0">
                <a:solidFill>
                  <a:srgbClr val="6400C8"/>
                </a:solidFill>
                <a:latin typeface="Arial"/>
                <a:cs typeface="Arial"/>
              </a:rPr>
              <a:t>Sequential</a:t>
            </a:r>
            <a:r>
              <a:rPr sz="2118" spc="13" dirty="0">
                <a:solidFill>
                  <a:srgbClr val="6400C8"/>
                </a:solidFill>
                <a:latin typeface="Arial"/>
                <a:cs typeface="Arial"/>
              </a:rPr>
              <a:t> </a:t>
            </a:r>
            <a:r>
              <a:rPr sz="2118" spc="-4" dirty="0">
                <a:solidFill>
                  <a:srgbClr val="6400C8"/>
                </a:solidFill>
                <a:latin typeface="Arial"/>
                <a:cs typeface="Arial"/>
              </a:rPr>
              <a:t>search	</a:t>
            </a:r>
            <a:r>
              <a:rPr sz="2118" b="1" spc="-4" dirty="0">
                <a:solidFill>
                  <a:srgbClr val="FF0000"/>
                </a:solidFill>
                <a:latin typeface="Arial"/>
                <a:cs typeface="Arial"/>
              </a:rPr>
              <a:t>*</a:t>
            </a:r>
            <a:endParaRPr sz="2118" dirty="0">
              <a:latin typeface="Arial"/>
              <a:cs typeface="Arial"/>
            </a:endParaRPr>
          </a:p>
          <a:p>
            <a:pPr marL="657802" indent="-342900">
              <a:spcBef>
                <a:spcPts val="256"/>
              </a:spcBef>
              <a:buFont typeface="Arial" panose="020B0604020202020204" pitchFamily="34" charset="0"/>
              <a:buChar char="•"/>
              <a:tabLst>
                <a:tab pos="621399" algn="l"/>
              </a:tabLst>
            </a:pPr>
            <a:r>
              <a:rPr sz="2118" spc="-4" dirty="0">
                <a:solidFill>
                  <a:srgbClr val="6400C8"/>
                </a:solidFill>
                <a:latin typeface="Arial"/>
                <a:cs typeface="Arial"/>
              </a:rPr>
              <a:t>Binary search</a:t>
            </a:r>
            <a:r>
              <a:rPr sz="2118" spc="4" dirty="0">
                <a:solidFill>
                  <a:srgbClr val="6400C8"/>
                </a:solidFill>
                <a:latin typeface="Arial"/>
                <a:cs typeface="Arial"/>
              </a:rPr>
              <a:t> </a:t>
            </a:r>
            <a:r>
              <a:rPr sz="2118" b="1" spc="-4" dirty="0">
                <a:solidFill>
                  <a:srgbClr val="FF0000"/>
                </a:solidFill>
                <a:latin typeface="Arial"/>
                <a:cs typeface="Arial"/>
              </a:rPr>
              <a:t>*</a:t>
            </a:r>
            <a:endParaRPr sz="2118" dirty="0">
              <a:latin typeface="Arial"/>
              <a:cs typeface="Arial"/>
            </a:endParaRPr>
          </a:p>
          <a:p>
            <a:pPr marL="657802" indent="-342900">
              <a:spcBef>
                <a:spcPts val="251"/>
              </a:spcBef>
              <a:buFont typeface="Arial" panose="020B0604020202020204" pitchFamily="34" charset="0"/>
              <a:buChar char="•"/>
              <a:tabLst>
                <a:tab pos="621399" algn="l"/>
              </a:tabLst>
            </a:pPr>
            <a:r>
              <a:rPr sz="2118" b="1" spc="-4" dirty="0">
                <a:solidFill>
                  <a:srgbClr val="009A00"/>
                </a:solidFill>
                <a:latin typeface="Arial"/>
                <a:cs typeface="Arial"/>
              </a:rPr>
              <a:t>Binary search Tree</a:t>
            </a:r>
            <a:r>
              <a:rPr sz="2118" b="1" spc="18" dirty="0">
                <a:solidFill>
                  <a:srgbClr val="009A00"/>
                </a:solidFill>
                <a:latin typeface="Arial"/>
                <a:cs typeface="Arial"/>
              </a:rPr>
              <a:t> </a:t>
            </a:r>
            <a:r>
              <a:rPr sz="1853" b="1" spc="-9" dirty="0">
                <a:solidFill>
                  <a:srgbClr val="FF0000"/>
                </a:solidFill>
                <a:latin typeface="Arial"/>
                <a:cs typeface="Arial"/>
              </a:rPr>
              <a:t>**</a:t>
            </a:r>
            <a:endParaRPr sz="1853" dirty="0">
              <a:latin typeface="Arial"/>
              <a:cs typeface="Arial"/>
            </a:endParaRPr>
          </a:p>
          <a:p>
            <a:pPr marL="657802" indent="-342900">
              <a:spcBef>
                <a:spcPts val="256"/>
              </a:spcBef>
              <a:buFont typeface="Arial" panose="020B0604020202020204" pitchFamily="34" charset="0"/>
              <a:buChar char="•"/>
              <a:tabLst>
                <a:tab pos="621399" algn="l"/>
              </a:tabLst>
            </a:pPr>
            <a:r>
              <a:rPr sz="2118" spc="-9" dirty="0">
                <a:latin typeface="Arial"/>
                <a:cs typeface="Arial"/>
              </a:rPr>
              <a:t>Indexing.</a:t>
            </a:r>
            <a:endParaRPr sz="2118" dirty="0">
              <a:latin typeface="Arial"/>
              <a:cs typeface="Arial"/>
            </a:endParaRPr>
          </a:p>
          <a:p>
            <a:pPr>
              <a:spcBef>
                <a:spcPts val="9"/>
              </a:spcBef>
            </a:pPr>
            <a:endParaRPr sz="2471" dirty="0">
              <a:latin typeface="Arial"/>
              <a:cs typeface="Arial"/>
            </a:endParaRPr>
          </a:p>
          <a:p>
            <a:pPr marL="354106" marR="4483" indent="-342900">
              <a:lnSpc>
                <a:spcPts val="2382"/>
              </a:lnSpc>
              <a:buFont typeface="Arial" panose="020B0604020202020204" pitchFamily="34" charset="0"/>
              <a:buChar char="•"/>
            </a:pPr>
            <a:r>
              <a:rPr sz="2206" spc="-4" dirty="0">
                <a:latin typeface="Arial"/>
                <a:cs typeface="Arial"/>
              </a:rPr>
              <a:t>Similar with sorting, Searching can also be  </a:t>
            </a:r>
            <a:r>
              <a:rPr sz="2206" dirty="0">
                <a:latin typeface="Arial"/>
                <a:cs typeface="Arial"/>
              </a:rPr>
              <a:t>implemented in two cases, internal and</a:t>
            </a:r>
            <a:r>
              <a:rPr sz="2206" spc="-128" dirty="0">
                <a:latin typeface="Arial"/>
                <a:cs typeface="Arial"/>
              </a:rPr>
              <a:t> </a:t>
            </a:r>
            <a:r>
              <a:rPr sz="2206" dirty="0">
                <a:latin typeface="Arial"/>
                <a:cs typeface="Arial"/>
              </a:rPr>
              <a:t>external  search.</a:t>
            </a:r>
          </a:p>
          <a:p>
            <a:pPr marL="314902">
              <a:spcBef>
                <a:spcPts val="194"/>
              </a:spcBef>
            </a:pPr>
            <a:r>
              <a:rPr sz="1853" b="1" spc="-4" dirty="0">
                <a:solidFill>
                  <a:srgbClr val="FF0000"/>
                </a:solidFill>
                <a:latin typeface="Arial"/>
                <a:cs typeface="Arial"/>
              </a:rPr>
              <a:t>* </a:t>
            </a:r>
            <a:r>
              <a:rPr sz="1853" spc="-4" dirty="0">
                <a:latin typeface="Arial"/>
                <a:cs typeface="Arial"/>
              </a:rPr>
              <a:t>topic discuss in </a:t>
            </a:r>
            <a:r>
              <a:rPr sz="1853" dirty="0">
                <a:latin typeface="Arial"/>
                <a:cs typeface="Arial"/>
              </a:rPr>
              <a:t>this</a:t>
            </a:r>
            <a:r>
              <a:rPr sz="1853" spc="-22" dirty="0">
                <a:latin typeface="Arial"/>
                <a:cs typeface="Arial"/>
              </a:rPr>
              <a:t> </a:t>
            </a:r>
            <a:r>
              <a:rPr sz="1853" spc="-4" dirty="0">
                <a:latin typeface="Arial"/>
                <a:cs typeface="Arial"/>
              </a:rPr>
              <a:t>chapter</a:t>
            </a:r>
            <a:endParaRPr sz="1853" dirty="0">
              <a:latin typeface="Arial"/>
              <a:cs typeface="Arial"/>
            </a:endParaRPr>
          </a:p>
          <a:p>
            <a:pPr marL="314902">
              <a:spcBef>
                <a:spcPts val="224"/>
              </a:spcBef>
            </a:pPr>
            <a:r>
              <a:rPr sz="1853" b="1" spc="-4" dirty="0">
                <a:solidFill>
                  <a:srgbClr val="FF0000"/>
                </a:solidFill>
                <a:latin typeface="Arial"/>
                <a:cs typeface="Arial"/>
              </a:rPr>
              <a:t>** </a:t>
            </a:r>
            <a:r>
              <a:rPr sz="1853" spc="-4" dirty="0">
                <a:latin typeface="Arial"/>
                <a:cs typeface="Arial"/>
              </a:rPr>
              <a:t>topic discussed in later</a:t>
            </a:r>
            <a:r>
              <a:rPr sz="1853" spc="-31" dirty="0">
                <a:latin typeface="Arial"/>
                <a:cs typeface="Arial"/>
              </a:rPr>
              <a:t> </a:t>
            </a:r>
            <a:r>
              <a:rPr sz="1853" spc="-4" dirty="0">
                <a:latin typeface="Arial"/>
                <a:cs typeface="Arial"/>
              </a:rPr>
              <a:t>chapter</a:t>
            </a:r>
            <a:endParaRPr sz="1853" dirty="0">
              <a:latin typeface="Arial"/>
              <a:cs typeface="Arial"/>
            </a:endParaRPr>
          </a:p>
        </p:txBody>
      </p:sp>
      <p:sp>
        <p:nvSpPr>
          <p:cNvPr id="17" name="Slide Number Placeholder 16">
            <a:extLst>
              <a:ext uri="{FF2B5EF4-FFF2-40B4-BE49-F238E27FC236}">
                <a16:creationId xmlns:a16="http://schemas.microsoft.com/office/drawing/2014/main" id="{7E747C66-7BE5-4FCD-B0AC-6CC5EC6521B4}"/>
              </a:ext>
            </a:extLst>
          </p:cNvPr>
          <p:cNvSpPr>
            <a:spLocks noGrp="1"/>
          </p:cNvSpPr>
          <p:nvPr>
            <p:ph type="sldNum" sz="quarter" idx="12"/>
          </p:nvPr>
        </p:nvSpPr>
        <p:spPr/>
        <p:txBody>
          <a:bodyPr/>
          <a:lstStyle/>
          <a:p>
            <a:pPr>
              <a:defRPr/>
            </a:pPr>
            <a:fld id="{37EBA1A2-EDBC-49D2-A062-FB79F31448B5}" type="slidenum">
              <a:rPr lang="en-US" altLang="en-US" smtClean="0"/>
              <a:pPr>
                <a:defRPr/>
              </a:pPr>
              <a:t>6</a:t>
            </a:fld>
            <a:endParaRPr lang="en-US" altLang="en-US"/>
          </a:p>
        </p:txBody>
      </p:sp>
      <p:sp>
        <p:nvSpPr>
          <p:cNvPr id="8" name="object 13">
            <a:extLst>
              <a:ext uri="{FF2B5EF4-FFF2-40B4-BE49-F238E27FC236}">
                <a16:creationId xmlns:a16="http://schemas.microsoft.com/office/drawing/2014/main" id="{AF03D607-E6F8-494C-8685-3ED5D7E1400F}"/>
              </a:ext>
            </a:extLst>
          </p:cNvPr>
          <p:cNvSpPr txBox="1">
            <a:spLocks/>
          </p:cNvSpPr>
          <p:nvPr/>
        </p:nvSpPr>
        <p:spPr bwMode="auto">
          <a:xfrm>
            <a:off x="2719610" y="640970"/>
            <a:ext cx="4048125" cy="5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1206" rIns="0" bIns="0" numCol="1" rtlCol="0" anchor="ctr"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11206" defTabSz="914400">
              <a:lnSpc>
                <a:spcPct val="100000"/>
              </a:lnSpc>
              <a:spcBef>
                <a:spcPts val="88"/>
              </a:spcBef>
            </a:pPr>
            <a:r>
              <a:rPr lang="en-US" altLang="en-US" sz="3600" dirty="0">
                <a:solidFill>
                  <a:srgbClr val="7B0132"/>
                </a:solidFill>
                <a:latin typeface="Britannic Bold" panose="020B0903060703020204" pitchFamily="34" charset="0"/>
                <a:cs typeface="Arial" panose="020B0604020202020204" pitchFamily="34" charset="0"/>
              </a:rPr>
              <a:t>Introduction</a:t>
            </a:r>
          </a:p>
        </p:txBody>
      </p:sp>
    </p:spTree>
    <p:extLst>
      <p:ext uri="{BB962C8B-B14F-4D97-AF65-F5344CB8AC3E}">
        <p14:creationId xmlns:p14="http://schemas.microsoft.com/office/powerpoint/2010/main" val="1351291423"/>
      </p:ext>
    </p:extLst>
  </p:cSld>
  <p:clrMapOvr>
    <a:masterClrMapping/>
  </p:clrMapOvr>
  <mc:AlternateContent xmlns:mc="http://schemas.openxmlformats.org/markup-compatibility/2006" xmlns:p14="http://schemas.microsoft.com/office/powerpoint/2010/main">
    <mc:Choice Requires="p14">
      <p:transition spd="slow" p14:dur="2000" advTm="33257"/>
    </mc:Choice>
    <mc:Fallback xmlns="">
      <p:transition spd="slow" advTm="3325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537883" y="4722607"/>
            <a:ext cx="8068235" cy="865094"/>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FFFFFF"/>
          </a:solidFill>
        </p:spPr>
        <p:txBody>
          <a:bodyPr wrap="square" lIns="0" tIns="0" rIns="0" bIns="0" rtlCol="0"/>
          <a:lstStyle/>
          <a:p>
            <a:endParaRPr/>
          </a:p>
        </p:txBody>
      </p:sp>
      <p:sp>
        <p:nvSpPr>
          <p:cNvPr id="15" name="object 15"/>
          <p:cNvSpPr txBox="1"/>
          <p:nvPr/>
        </p:nvSpPr>
        <p:spPr>
          <a:xfrm>
            <a:off x="1010770" y="1941307"/>
            <a:ext cx="6928037" cy="4227289"/>
          </a:xfrm>
          <a:prstGeom prst="rect">
            <a:avLst/>
          </a:prstGeom>
        </p:spPr>
        <p:txBody>
          <a:bodyPr vert="horz" wrap="square" lIns="0" tIns="10646" rIns="0" bIns="0" rtlCol="0">
            <a:spAutoFit/>
          </a:bodyPr>
          <a:lstStyle/>
          <a:p>
            <a:pPr marL="313221" marR="4483" indent="-302575" algn="just">
              <a:spcBef>
                <a:spcPts val="84"/>
              </a:spcBef>
              <a:buFont typeface="Arial" panose="020B0604020202020204" pitchFamily="34" charset="0"/>
              <a:buChar char="•"/>
              <a:tabLst>
                <a:tab pos="4794692" algn="l"/>
              </a:tabLst>
            </a:pPr>
            <a:r>
              <a:rPr sz="2400" spc="-4" dirty="0">
                <a:latin typeface="Arial"/>
                <a:cs typeface="Arial"/>
              </a:rPr>
              <a:t>External search – only implemented if searching </a:t>
            </a:r>
            <a:r>
              <a:rPr sz="2400" spc="-9" dirty="0">
                <a:latin typeface="Arial"/>
                <a:cs typeface="Arial"/>
              </a:rPr>
              <a:t>is  </a:t>
            </a:r>
            <a:r>
              <a:rPr sz="2400" spc="-4" dirty="0">
                <a:latin typeface="Arial"/>
                <a:cs typeface="Arial"/>
              </a:rPr>
              <a:t>done on a very large size</a:t>
            </a:r>
            <a:r>
              <a:rPr sz="2400" spc="106" dirty="0">
                <a:latin typeface="Arial"/>
                <a:cs typeface="Arial"/>
              </a:rPr>
              <a:t> </a:t>
            </a:r>
            <a:r>
              <a:rPr sz="2400" spc="-4" dirty="0">
                <a:latin typeface="Arial"/>
                <a:cs typeface="Arial"/>
              </a:rPr>
              <a:t>of</a:t>
            </a:r>
            <a:r>
              <a:rPr sz="2400" spc="18" dirty="0">
                <a:latin typeface="Arial"/>
                <a:cs typeface="Arial"/>
              </a:rPr>
              <a:t> </a:t>
            </a:r>
            <a:r>
              <a:rPr sz="2400" spc="-4" dirty="0">
                <a:latin typeface="Arial"/>
                <a:cs typeface="Arial"/>
              </a:rPr>
              <a:t>data.	Half of the data  need to be processed in RAM while half of the data  is in the secondary</a:t>
            </a:r>
            <a:r>
              <a:rPr sz="2400" spc="40" dirty="0">
                <a:latin typeface="Arial"/>
                <a:cs typeface="Arial"/>
              </a:rPr>
              <a:t> </a:t>
            </a:r>
            <a:r>
              <a:rPr sz="2400" spc="-4" dirty="0">
                <a:latin typeface="Arial"/>
                <a:cs typeface="Arial"/>
              </a:rPr>
              <a:t>storage.</a:t>
            </a:r>
            <a:endParaRPr sz="2400" dirty="0">
              <a:latin typeface="Arial"/>
              <a:cs typeface="Arial"/>
            </a:endParaRPr>
          </a:p>
          <a:p>
            <a:pPr marL="353546" marR="184907" indent="-342900" algn="just">
              <a:spcBef>
                <a:spcPts val="552"/>
              </a:spcBef>
              <a:buFont typeface="Arial" panose="020B0604020202020204" pitchFamily="34" charset="0"/>
              <a:buChar char="•"/>
              <a:tabLst>
                <a:tab pos="5211013" algn="l"/>
              </a:tabLst>
            </a:pPr>
            <a:r>
              <a:rPr sz="2400" spc="-4" dirty="0">
                <a:latin typeface="Arial"/>
                <a:cs typeface="Arial"/>
              </a:rPr>
              <a:t>Internal search – searching technique that is  implemented on a small size</a:t>
            </a:r>
            <a:r>
              <a:rPr sz="2400" spc="84" dirty="0">
                <a:latin typeface="Arial"/>
                <a:cs typeface="Arial"/>
              </a:rPr>
              <a:t> </a:t>
            </a:r>
            <a:r>
              <a:rPr sz="2400" spc="-4" dirty="0">
                <a:latin typeface="Arial"/>
                <a:cs typeface="Arial"/>
              </a:rPr>
              <a:t>of</a:t>
            </a:r>
            <a:r>
              <a:rPr sz="2400" spc="13" dirty="0">
                <a:latin typeface="Arial"/>
                <a:cs typeface="Arial"/>
              </a:rPr>
              <a:t> </a:t>
            </a:r>
            <a:r>
              <a:rPr sz="2400" spc="-4" dirty="0">
                <a:latin typeface="Arial"/>
                <a:cs typeface="Arial"/>
              </a:rPr>
              <a:t>data.	All data</a:t>
            </a:r>
            <a:r>
              <a:rPr sz="2400" spc="-44" dirty="0">
                <a:latin typeface="Arial"/>
                <a:cs typeface="Arial"/>
              </a:rPr>
              <a:t> </a:t>
            </a:r>
            <a:r>
              <a:rPr sz="2400" spc="-4" dirty="0">
                <a:latin typeface="Arial"/>
                <a:cs typeface="Arial"/>
              </a:rPr>
              <a:t>can  be load into RAM while the searching process is  conducted.</a:t>
            </a:r>
            <a:endParaRPr sz="2400" dirty="0">
              <a:latin typeface="Arial"/>
              <a:cs typeface="Arial"/>
            </a:endParaRPr>
          </a:p>
          <a:p>
            <a:pPr marL="313781" marR="467871" indent="-302575" algn="just">
              <a:spcBef>
                <a:spcPts val="552"/>
              </a:spcBef>
              <a:buFont typeface="Arial" panose="020B0604020202020204" pitchFamily="34" charset="0"/>
              <a:buChar char="•"/>
            </a:pPr>
            <a:r>
              <a:rPr sz="2400" spc="13" dirty="0">
                <a:solidFill>
                  <a:srgbClr val="330065"/>
                </a:solidFill>
                <a:latin typeface="Times New Roman"/>
                <a:cs typeface="Times New Roman"/>
              </a:rPr>
              <a:t> </a:t>
            </a:r>
            <a:r>
              <a:rPr sz="2400" spc="-4" dirty="0">
                <a:latin typeface="Arial"/>
                <a:cs typeface="Arial"/>
              </a:rPr>
              <a:t>This session will only discuss several searching  techniques on </a:t>
            </a:r>
            <a:r>
              <a:rPr sz="2400" spc="-4" dirty="0" err="1">
                <a:latin typeface="Arial"/>
                <a:cs typeface="Arial"/>
              </a:rPr>
              <a:t>th</a:t>
            </a:r>
            <a:r>
              <a:rPr lang="en-MY" sz="2400" spc="-4" dirty="0">
                <a:latin typeface="Arial"/>
                <a:cs typeface="Arial"/>
              </a:rPr>
              <a:t>e</a:t>
            </a:r>
            <a:r>
              <a:rPr sz="2400" spc="-4" dirty="0">
                <a:latin typeface="Arial"/>
                <a:cs typeface="Arial"/>
              </a:rPr>
              <a:t> data stored in an</a:t>
            </a:r>
            <a:r>
              <a:rPr sz="2400" spc="115" dirty="0">
                <a:latin typeface="Arial"/>
                <a:cs typeface="Arial"/>
              </a:rPr>
              <a:t> </a:t>
            </a:r>
            <a:r>
              <a:rPr sz="2400" spc="-4" dirty="0">
                <a:latin typeface="Arial"/>
                <a:cs typeface="Arial"/>
              </a:rPr>
              <a:t>array.</a:t>
            </a:r>
            <a:endParaRPr sz="2400" dirty="0">
              <a:latin typeface="Arial"/>
              <a:cs typeface="Arial"/>
            </a:endParaRPr>
          </a:p>
        </p:txBody>
      </p:sp>
      <p:sp>
        <p:nvSpPr>
          <p:cNvPr id="17" name="Slide Number Placeholder 16">
            <a:extLst>
              <a:ext uri="{FF2B5EF4-FFF2-40B4-BE49-F238E27FC236}">
                <a16:creationId xmlns:a16="http://schemas.microsoft.com/office/drawing/2014/main" id="{0651596D-C8E2-48CA-B387-357A29FD18FC}"/>
              </a:ext>
            </a:extLst>
          </p:cNvPr>
          <p:cNvSpPr>
            <a:spLocks noGrp="1"/>
          </p:cNvSpPr>
          <p:nvPr>
            <p:ph type="sldNum" sz="quarter" idx="12"/>
          </p:nvPr>
        </p:nvSpPr>
        <p:spPr/>
        <p:txBody>
          <a:bodyPr/>
          <a:lstStyle/>
          <a:p>
            <a:pPr>
              <a:defRPr/>
            </a:pPr>
            <a:fld id="{37EBA1A2-EDBC-49D2-A062-FB79F31448B5}" type="slidenum">
              <a:rPr lang="en-US" altLang="en-US" smtClean="0"/>
              <a:pPr>
                <a:defRPr/>
              </a:pPr>
              <a:t>7</a:t>
            </a:fld>
            <a:endParaRPr lang="en-US" altLang="en-US"/>
          </a:p>
        </p:txBody>
      </p:sp>
      <p:sp>
        <p:nvSpPr>
          <p:cNvPr id="8" name="object 13">
            <a:extLst>
              <a:ext uri="{FF2B5EF4-FFF2-40B4-BE49-F238E27FC236}">
                <a16:creationId xmlns:a16="http://schemas.microsoft.com/office/drawing/2014/main" id="{B2C48C3A-FCB1-4C29-9657-ECA8B3F6E855}"/>
              </a:ext>
            </a:extLst>
          </p:cNvPr>
          <p:cNvSpPr txBox="1">
            <a:spLocks/>
          </p:cNvSpPr>
          <p:nvPr/>
        </p:nvSpPr>
        <p:spPr bwMode="auto">
          <a:xfrm>
            <a:off x="2633662" y="720295"/>
            <a:ext cx="4048125" cy="5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1206" rIns="0" bIns="0" numCol="1" rtlCol="0" anchor="ctr"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11206" defTabSz="914400">
              <a:lnSpc>
                <a:spcPct val="100000"/>
              </a:lnSpc>
              <a:spcBef>
                <a:spcPts val="88"/>
              </a:spcBef>
            </a:pPr>
            <a:r>
              <a:rPr lang="en-US" altLang="en-US" sz="3600" dirty="0">
                <a:solidFill>
                  <a:srgbClr val="7B0132"/>
                </a:solidFill>
                <a:latin typeface="Britannic Bold" panose="020B0903060703020204" pitchFamily="34" charset="0"/>
                <a:cs typeface="Arial" panose="020B0604020202020204" pitchFamily="34" charset="0"/>
              </a:rPr>
              <a:t>Introduction</a:t>
            </a:r>
          </a:p>
        </p:txBody>
      </p:sp>
    </p:spTree>
    <p:extLst>
      <p:ext uri="{BB962C8B-B14F-4D97-AF65-F5344CB8AC3E}">
        <p14:creationId xmlns:p14="http://schemas.microsoft.com/office/powerpoint/2010/main" val="3047935124"/>
      </p:ext>
    </p:extLst>
  </p:cSld>
  <p:clrMapOvr>
    <a:masterClrMapping/>
  </p:clrMapOvr>
  <mc:AlternateContent xmlns:mc="http://schemas.openxmlformats.org/markup-compatibility/2006" xmlns:p14="http://schemas.microsoft.com/office/powerpoint/2010/main">
    <mc:Choice Requires="p14">
      <p:transition spd="slow" p14:dur="2000" advTm="48448"/>
    </mc:Choice>
    <mc:Fallback xmlns="">
      <p:transition spd="slow" advTm="4844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idx="4294967295"/>
          </p:nvPr>
        </p:nvSpPr>
        <p:spPr>
          <a:xfrm>
            <a:off x="2400860" y="678797"/>
            <a:ext cx="5676900" cy="565313"/>
          </a:xfrm>
          <a:prstGeom prst="rect">
            <a:avLst/>
          </a:prstGeom>
        </p:spPr>
        <p:txBody>
          <a:bodyPr vert="horz" wrap="square" lIns="0" tIns="11206" rIns="0" bIns="0" numCol="1" rtlCol="0" anchor="ctr" anchorCtr="0" compatLnSpc="1">
            <a:prstTxWarp prst="textNoShape">
              <a:avLst/>
            </a:prstTxWarp>
            <a:spAutoFit/>
          </a:bodyPr>
          <a:lstStyle/>
          <a:p>
            <a:pPr marL="11206">
              <a:lnSpc>
                <a:spcPct val="100000"/>
              </a:lnSpc>
              <a:spcBef>
                <a:spcPts val="88"/>
              </a:spcBef>
            </a:pPr>
            <a:r>
              <a:rPr sz="3600" b="1" spc="-4" dirty="0">
                <a:solidFill>
                  <a:srgbClr val="8A0000"/>
                </a:solidFill>
                <a:latin typeface="Britannic Bold" panose="020B0903060703020204" pitchFamily="34" charset="0"/>
                <a:cs typeface="Arial" panose="020B0604020202020204" pitchFamily="34" charset="0"/>
              </a:rPr>
              <a:t>Basic Sequential</a:t>
            </a:r>
            <a:r>
              <a:rPr sz="3600" b="1" dirty="0">
                <a:solidFill>
                  <a:srgbClr val="8A0000"/>
                </a:solidFill>
                <a:latin typeface="Britannic Bold" panose="020B0903060703020204" pitchFamily="34" charset="0"/>
                <a:cs typeface="Arial" panose="020B0604020202020204" pitchFamily="34" charset="0"/>
              </a:rPr>
              <a:t> </a:t>
            </a:r>
            <a:r>
              <a:rPr sz="3600" b="1" spc="-4" dirty="0">
                <a:solidFill>
                  <a:srgbClr val="8A0000"/>
                </a:solidFill>
                <a:latin typeface="Britannic Bold" panose="020B0903060703020204" pitchFamily="34" charset="0"/>
                <a:cs typeface="Arial" panose="020B0604020202020204" pitchFamily="34" charset="0"/>
              </a:rPr>
              <a:t>Search</a:t>
            </a:r>
          </a:p>
        </p:txBody>
      </p:sp>
      <p:sp>
        <p:nvSpPr>
          <p:cNvPr id="14" name="object 14"/>
          <p:cNvSpPr/>
          <p:nvPr/>
        </p:nvSpPr>
        <p:spPr>
          <a:xfrm>
            <a:off x="537883" y="2130686"/>
            <a:ext cx="8068235" cy="865094"/>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FFFFFF"/>
          </a:solidFill>
        </p:spPr>
        <p:txBody>
          <a:bodyPr wrap="square" lIns="0" tIns="0" rIns="0" bIns="0" rtlCol="0"/>
          <a:lstStyle/>
          <a:p>
            <a:endParaRPr/>
          </a:p>
        </p:txBody>
      </p:sp>
      <p:sp>
        <p:nvSpPr>
          <p:cNvPr id="15" name="object 15"/>
          <p:cNvSpPr txBox="1"/>
          <p:nvPr/>
        </p:nvSpPr>
        <p:spPr>
          <a:xfrm>
            <a:off x="1010770" y="1941979"/>
            <a:ext cx="7066990" cy="3462901"/>
          </a:xfrm>
          <a:prstGeom prst="rect">
            <a:avLst/>
          </a:prstGeom>
        </p:spPr>
        <p:txBody>
          <a:bodyPr vert="horz" wrap="square" lIns="0" tIns="11206" rIns="0" bIns="0" rtlCol="0">
            <a:spAutoFit/>
          </a:bodyPr>
          <a:lstStyle/>
          <a:p>
            <a:pPr marL="354106" marR="807427" indent="-342900">
              <a:spcBef>
                <a:spcPts val="88"/>
              </a:spcBef>
              <a:buFont typeface="Arial" panose="020B0604020202020204" pitchFamily="34" charset="0"/>
              <a:buChar char="•"/>
              <a:tabLst>
                <a:tab pos="313221" algn="l"/>
              </a:tabLst>
            </a:pPr>
            <a:r>
              <a:rPr sz="2118" spc="-4" dirty="0">
                <a:latin typeface="Arial"/>
                <a:cs typeface="Arial"/>
              </a:rPr>
              <a:t>Basic sequential search usually is implemented to  search item from unsorted list/</a:t>
            </a:r>
            <a:r>
              <a:rPr sz="2118" spc="18" dirty="0">
                <a:latin typeface="Arial"/>
                <a:cs typeface="Arial"/>
              </a:rPr>
              <a:t> </a:t>
            </a:r>
            <a:r>
              <a:rPr sz="2118" spc="-4" dirty="0">
                <a:latin typeface="Arial"/>
                <a:cs typeface="Arial"/>
              </a:rPr>
              <a:t>array.</a:t>
            </a:r>
            <a:endParaRPr lang="en-MY" sz="2118" dirty="0">
              <a:latin typeface="Arial"/>
              <a:cs typeface="Arial"/>
            </a:endParaRPr>
          </a:p>
          <a:p>
            <a:pPr marL="354106" marR="807427" indent="-342900">
              <a:spcBef>
                <a:spcPts val="88"/>
              </a:spcBef>
              <a:buFont typeface="Arial" panose="020B0604020202020204" pitchFamily="34" charset="0"/>
              <a:buChar char="•"/>
              <a:tabLst>
                <a:tab pos="313221" algn="l"/>
              </a:tabLst>
            </a:pPr>
            <a:r>
              <a:rPr sz="2118" spc="-4" dirty="0">
                <a:latin typeface="Arial"/>
                <a:cs typeface="Arial"/>
              </a:rPr>
              <a:t>The technique can be implemented on a small size of  list</a:t>
            </a:r>
            <a:r>
              <a:rPr lang="en-MY" sz="2118" spc="-4" dirty="0">
                <a:latin typeface="Arial"/>
                <a:cs typeface="Arial"/>
              </a:rPr>
              <a:t>.</a:t>
            </a:r>
            <a:endParaRPr sz="2118" dirty="0">
              <a:latin typeface="Arial"/>
              <a:cs typeface="Arial"/>
            </a:endParaRPr>
          </a:p>
          <a:p>
            <a:pPr marL="354106" marR="4483" indent="-342900">
              <a:spcBef>
                <a:spcPts val="507"/>
              </a:spcBef>
              <a:buFont typeface="Arial" panose="020B0604020202020204" pitchFamily="34" charset="0"/>
              <a:buChar char="•"/>
              <a:tabLst>
                <a:tab pos="313221" algn="l"/>
              </a:tabLst>
            </a:pPr>
            <a:r>
              <a:rPr sz="2118" spc="-4" dirty="0">
                <a:latin typeface="Arial"/>
                <a:cs typeface="Arial"/>
              </a:rPr>
              <a:t>This is because the efficiency of sequential search is </a:t>
            </a:r>
            <a:r>
              <a:rPr sz="2118" spc="-9" dirty="0">
                <a:latin typeface="Arial"/>
                <a:cs typeface="Arial"/>
              </a:rPr>
              <a:t>low  </a:t>
            </a:r>
            <a:r>
              <a:rPr sz="2118" spc="-4" dirty="0">
                <a:latin typeface="Arial"/>
                <a:cs typeface="Arial"/>
              </a:rPr>
              <a:t>compared to other searching</a:t>
            </a:r>
            <a:r>
              <a:rPr sz="2118" spc="35" dirty="0">
                <a:latin typeface="Arial"/>
                <a:cs typeface="Arial"/>
              </a:rPr>
              <a:t> </a:t>
            </a:r>
            <a:r>
              <a:rPr sz="2118" spc="-4" dirty="0">
                <a:latin typeface="Arial"/>
                <a:cs typeface="Arial"/>
              </a:rPr>
              <a:t>techniques.</a:t>
            </a:r>
            <a:endParaRPr sz="2118" dirty="0">
              <a:latin typeface="Arial"/>
              <a:cs typeface="Arial"/>
            </a:endParaRPr>
          </a:p>
          <a:p>
            <a:pPr marL="354106" marR="33059" indent="-342900">
              <a:spcBef>
                <a:spcPts val="507"/>
              </a:spcBef>
              <a:buFont typeface="Arial" panose="020B0604020202020204" pitchFamily="34" charset="0"/>
              <a:buChar char="•"/>
              <a:tabLst>
                <a:tab pos="313221" algn="l"/>
              </a:tabLst>
            </a:pPr>
            <a:r>
              <a:rPr sz="2118" spc="-4" dirty="0">
                <a:latin typeface="Arial"/>
                <a:cs typeface="Arial"/>
              </a:rPr>
              <a:t>In a sequential search, every element in the array will </a:t>
            </a:r>
            <a:r>
              <a:rPr sz="2118" spc="-9" dirty="0">
                <a:latin typeface="Arial"/>
                <a:cs typeface="Arial"/>
              </a:rPr>
              <a:t>be  </a:t>
            </a:r>
            <a:r>
              <a:rPr sz="2118" spc="-4" dirty="0">
                <a:latin typeface="Arial"/>
                <a:cs typeface="Arial"/>
              </a:rPr>
              <a:t>examine sequentially, starting from the first</a:t>
            </a:r>
            <a:r>
              <a:rPr sz="2118" spc="62" dirty="0">
                <a:latin typeface="Arial"/>
                <a:cs typeface="Arial"/>
              </a:rPr>
              <a:t> </a:t>
            </a:r>
            <a:r>
              <a:rPr sz="2118" spc="-9" dirty="0">
                <a:latin typeface="Arial"/>
                <a:cs typeface="Arial"/>
              </a:rPr>
              <a:t>element.</a:t>
            </a:r>
            <a:endParaRPr lang="en-MY" sz="2118" dirty="0">
              <a:latin typeface="Arial"/>
              <a:cs typeface="Arial"/>
            </a:endParaRPr>
          </a:p>
          <a:p>
            <a:pPr marL="354106" marR="33059" indent="-342900">
              <a:spcBef>
                <a:spcPts val="507"/>
              </a:spcBef>
              <a:buFont typeface="Arial" panose="020B0604020202020204" pitchFamily="34" charset="0"/>
              <a:buChar char="•"/>
              <a:tabLst>
                <a:tab pos="313221" algn="l"/>
              </a:tabLst>
            </a:pPr>
            <a:r>
              <a:rPr sz="2118" spc="-4" dirty="0">
                <a:latin typeface="Arial"/>
                <a:cs typeface="Arial"/>
              </a:rPr>
              <a:t>The process will be repeated until the last element of the  array or until the searched data is</a:t>
            </a:r>
            <a:r>
              <a:rPr sz="2118" spc="40" dirty="0">
                <a:latin typeface="Arial"/>
                <a:cs typeface="Arial"/>
              </a:rPr>
              <a:t> </a:t>
            </a:r>
            <a:r>
              <a:rPr sz="2118" spc="-4" dirty="0">
                <a:latin typeface="Arial"/>
                <a:cs typeface="Arial"/>
              </a:rPr>
              <a:t>found.</a:t>
            </a:r>
            <a:endParaRPr sz="2118" dirty="0">
              <a:latin typeface="Arial"/>
              <a:cs typeface="Arial"/>
            </a:endParaRPr>
          </a:p>
        </p:txBody>
      </p:sp>
      <p:sp>
        <p:nvSpPr>
          <p:cNvPr id="17" name="Slide Number Placeholder 16">
            <a:extLst>
              <a:ext uri="{FF2B5EF4-FFF2-40B4-BE49-F238E27FC236}">
                <a16:creationId xmlns:a16="http://schemas.microsoft.com/office/drawing/2014/main" id="{0E1560E9-AE22-4815-A117-727C98A1B6B9}"/>
              </a:ext>
            </a:extLst>
          </p:cNvPr>
          <p:cNvSpPr>
            <a:spLocks noGrp="1"/>
          </p:cNvSpPr>
          <p:nvPr>
            <p:ph type="sldNum" sz="quarter" idx="12"/>
          </p:nvPr>
        </p:nvSpPr>
        <p:spPr/>
        <p:txBody>
          <a:bodyPr/>
          <a:lstStyle/>
          <a:p>
            <a:pPr>
              <a:defRPr/>
            </a:pPr>
            <a:fld id="{37EBA1A2-EDBC-49D2-A062-FB79F31448B5}" type="slidenum">
              <a:rPr lang="en-US" altLang="en-US" smtClean="0"/>
              <a:pPr>
                <a:defRPr/>
              </a:pPr>
              <a:t>8</a:t>
            </a:fld>
            <a:endParaRPr lang="en-US" altLang="en-US"/>
          </a:p>
        </p:txBody>
      </p:sp>
    </p:spTree>
    <p:extLst>
      <p:ext uri="{BB962C8B-B14F-4D97-AF65-F5344CB8AC3E}">
        <p14:creationId xmlns:p14="http://schemas.microsoft.com/office/powerpoint/2010/main" val="2907307539"/>
      </p:ext>
    </p:extLst>
  </p:cSld>
  <p:clrMapOvr>
    <a:masterClrMapping/>
  </p:clrMapOvr>
  <mc:AlternateContent xmlns:mc="http://schemas.openxmlformats.org/markup-compatibility/2006" xmlns:p14="http://schemas.microsoft.com/office/powerpoint/2010/main">
    <mc:Choice Requires="p14">
      <p:transition spd="slow" p14:dur="2000" advTm="60420"/>
    </mc:Choice>
    <mc:Fallback xmlns="">
      <p:transition spd="slow" advTm="6042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537883" y="2283086"/>
            <a:ext cx="8068235" cy="865094"/>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FFFFFF"/>
          </a:solidFill>
        </p:spPr>
        <p:txBody>
          <a:bodyPr wrap="square" lIns="0" tIns="0" rIns="0" bIns="0" rtlCol="0"/>
          <a:lstStyle/>
          <a:p>
            <a:endParaRPr/>
          </a:p>
        </p:txBody>
      </p:sp>
      <p:sp>
        <p:nvSpPr>
          <p:cNvPr id="15" name="object 15"/>
          <p:cNvSpPr/>
          <p:nvPr/>
        </p:nvSpPr>
        <p:spPr>
          <a:xfrm>
            <a:off x="537883" y="4722607"/>
            <a:ext cx="8068235" cy="1732429"/>
          </a:xfrm>
          <a:custGeom>
            <a:avLst/>
            <a:gdLst/>
            <a:ahLst/>
            <a:cxnLst/>
            <a:rect l="l" t="t" r="r" b="b"/>
            <a:pathLst>
              <a:path w="9144000" h="1963420">
                <a:moveTo>
                  <a:pt x="9144000" y="0"/>
                </a:moveTo>
                <a:lnTo>
                  <a:pt x="0" y="0"/>
                </a:lnTo>
                <a:lnTo>
                  <a:pt x="0" y="979170"/>
                </a:lnTo>
                <a:lnTo>
                  <a:pt x="0" y="979932"/>
                </a:lnTo>
                <a:lnTo>
                  <a:pt x="0" y="1962912"/>
                </a:lnTo>
                <a:lnTo>
                  <a:pt x="9144000" y="1962912"/>
                </a:lnTo>
                <a:lnTo>
                  <a:pt x="9144000" y="979932"/>
                </a:lnTo>
                <a:lnTo>
                  <a:pt x="9144000" y="979170"/>
                </a:lnTo>
                <a:lnTo>
                  <a:pt x="9144000" y="0"/>
                </a:lnTo>
                <a:close/>
              </a:path>
            </a:pathLst>
          </a:custGeom>
          <a:solidFill>
            <a:srgbClr val="FFFFFF"/>
          </a:solidFill>
        </p:spPr>
        <p:txBody>
          <a:bodyPr wrap="square" lIns="0" tIns="0" rIns="0" bIns="0" rtlCol="0"/>
          <a:lstStyle/>
          <a:p>
            <a:endParaRPr/>
          </a:p>
        </p:txBody>
      </p:sp>
      <p:sp>
        <p:nvSpPr>
          <p:cNvPr id="16" name="object 16"/>
          <p:cNvSpPr txBox="1"/>
          <p:nvPr/>
        </p:nvSpPr>
        <p:spPr>
          <a:xfrm>
            <a:off x="1010770" y="1913067"/>
            <a:ext cx="7067550" cy="4181469"/>
          </a:xfrm>
          <a:prstGeom prst="rect">
            <a:avLst/>
          </a:prstGeom>
        </p:spPr>
        <p:txBody>
          <a:bodyPr vert="horz" wrap="square" lIns="0" tIns="44263" rIns="0" bIns="0" rtlCol="0">
            <a:spAutoFit/>
          </a:bodyPr>
          <a:lstStyle/>
          <a:p>
            <a:pPr marL="353546" marR="313221" indent="-342900">
              <a:lnSpc>
                <a:spcPts val="2100"/>
              </a:lnSpc>
              <a:spcBef>
                <a:spcPts val="349"/>
              </a:spcBef>
              <a:buFont typeface="Arial" panose="020B0604020202020204" pitchFamily="34" charset="0"/>
              <a:buChar char="•"/>
              <a:tabLst>
                <a:tab pos="313221" algn="l"/>
              </a:tabLst>
            </a:pPr>
            <a:r>
              <a:rPr sz="1941" dirty="0">
                <a:latin typeface="Arial"/>
                <a:cs typeface="Arial"/>
              </a:rPr>
              <a:t>Used for searching that involves records stored in the</a:t>
            </a:r>
            <a:r>
              <a:rPr sz="1941" spc="-71" dirty="0">
                <a:latin typeface="Arial"/>
                <a:cs typeface="Arial"/>
              </a:rPr>
              <a:t> </a:t>
            </a:r>
            <a:r>
              <a:rPr sz="1941" dirty="0">
                <a:latin typeface="Arial"/>
                <a:cs typeface="Arial"/>
              </a:rPr>
              <a:t>main  memory</a:t>
            </a:r>
            <a:r>
              <a:rPr sz="1941" spc="-4" dirty="0">
                <a:latin typeface="Arial"/>
                <a:cs typeface="Arial"/>
              </a:rPr>
              <a:t> </a:t>
            </a:r>
            <a:r>
              <a:rPr sz="1941" dirty="0">
                <a:latin typeface="Arial"/>
                <a:cs typeface="Arial"/>
              </a:rPr>
              <a:t>(RAM)</a:t>
            </a:r>
          </a:p>
          <a:p>
            <a:pPr marL="354106" indent="-342900">
              <a:spcBef>
                <a:spcPts val="199"/>
              </a:spcBef>
              <a:buFont typeface="Arial" panose="020B0604020202020204" pitchFamily="34" charset="0"/>
              <a:buChar char="•"/>
              <a:tabLst>
                <a:tab pos="313221" algn="l"/>
              </a:tabLst>
            </a:pPr>
            <a:r>
              <a:rPr sz="1941" dirty="0">
                <a:latin typeface="Arial"/>
                <a:cs typeface="Arial"/>
              </a:rPr>
              <a:t>The simplest search algorithm, but is also the</a:t>
            </a:r>
            <a:r>
              <a:rPr sz="1941" spc="-31" dirty="0">
                <a:latin typeface="Arial"/>
                <a:cs typeface="Arial"/>
              </a:rPr>
              <a:t> </a:t>
            </a:r>
            <a:r>
              <a:rPr sz="1941" dirty="0">
                <a:latin typeface="Arial"/>
                <a:cs typeface="Arial"/>
              </a:rPr>
              <a:t>slowest.</a:t>
            </a:r>
          </a:p>
          <a:p>
            <a:pPr marL="354106" indent="-342900">
              <a:spcBef>
                <a:spcPts val="234"/>
              </a:spcBef>
              <a:buFont typeface="Arial" panose="020B0604020202020204" pitchFamily="34" charset="0"/>
              <a:buChar char="•"/>
              <a:tabLst>
                <a:tab pos="313221" algn="l"/>
              </a:tabLst>
            </a:pPr>
            <a:r>
              <a:rPr sz="1941" dirty="0">
                <a:latin typeface="Arial"/>
                <a:cs typeface="Arial"/>
              </a:rPr>
              <a:t>Searching</a:t>
            </a:r>
            <a:r>
              <a:rPr sz="1941" spc="-18" dirty="0">
                <a:latin typeface="Arial"/>
                <a:cs typeface="Arial"/>
              </a:rPr>
              <a:t> </a:t>
            </a:r>
            <a:r>
              <a:rPr sz="1941" dirty="0">
                <a:latin typeface="Arial"/>
                <a:cs typeface="Arial"/>
              </a:rPr>
              <a:t>strategy:</a:t>
            </a:r>
          </a:p>
          <a:p>
            <a:pPr marL="621399" marR="294170" indent="-307058">
              <a:lnSpc>
                <a:spcPts val="2100"/>
              </a:lnSpc>
              <a:spcBef>
                <a:spcPts val="494"/>
              </a:spcBef>
              <a:buFont typeface="Arial" panose="020B0604020202020204" pitchFamily="34" charset="0"/>
              <a:buChar char="•"/>
              <a:tabLst>
                <a:tab pos="621399" algn="l"/>
              </a:tabLst>
            </a:pPr>
            <a:r>
              <a:rPr sz="1941" dirty="0">
                <a:latin typeface="Arial"/>
                <a:cs typeface="Arial"/>
              </a:rPr>
              <a:t>Examines each element in the array one by one  (sequentially) and compares its value with the one</a:t>
            </a:r>
            <a:r>
              <a:rPr sz="1941" spc="-88" dirty="0">
                <a:latin typeface="Arial"/>
                <a:cs typeface="Arial"/>
              </a:rPr>
              <a:t> </a:t>
            </a:r>
            <a:r>
              <a:rPr sz="1941" dirty="0">
                <a:latin typeface="Arial"/>
                <a:cs typeface="Arial"/>
              </a:rPr>
              <a:t>being  looked </a:t>
            </a:r>
            <a:r>
              <a:rPr sz="1941" spc="-4" dirty="0">
                <a:latin typeface="Arial"/>
                <a:cs typeface="Arial"/>
              </a:rPr>
              <a:t>for </a:t>
            </a:r>
            <a:r>
              <a:rPr sz="1941" dirty="0">
                <a:latin typeface="Arial"/>
                <a:cs typeface="Arial"/>
              </a:rPr>
              <a:t>– </a:t>
            </a:r>
            <a:r>
              <a:rPr sz="1941" spc="-4" dirty="0">
                <a:latin typeface="Arial"/>
                <a:cs typeface="Arial"/>
              </a:rPr>
              <a:t>the </a:t>
            </a:r>
            <a:r>
              <a:rPr sz="1941" dirty="0">
                <a:latin typeface="Arial"/>
                <a:cs typeface="Arial"/>
              </a:rPr>
              <a:t>search</a:t>
            </a:r>
            <a:r>
              <a:rPr sz="1941" spc="4" dirty="0">
                <a:latin typeface="Arial"/>
                <a:cs typeface="Arial"/>
              </a:rPr>
              <a:t> </a:t>
            </a:r>
            <a:r>
              <a:rPr sz="1941" dirty="0">
                <a:latin typeface="Arial"/>
                <a:cs typeface="Arial"/>
              </a:rPr>
              <a:t>key.</a:t>
            </a:r>
          </a:p>
          <a:p>
            <a:pPr marL="621399" marR="209561" indent="-307058">
              <a:lnSpc>
                <a:spcPts val="2100"/>
              </a:lnSpc>
              <a:spcBef>
                <a:spcPts val="454"/>
              </a:spcBef>
              <a:buFont typeface="Arial" panose="020B0604020202020204" pitchFamily="34" charset="0"/>
              <a:buChar char="•"/>
              <a:tabLst>
                <a:tab pos="621399" algn="l"/>
                <a:tab pos="4559356" algn="l"/>
              </a:tabLst>
            </a:pPr>
            <a:r>
              <a:rPr sz="1941" dirty="0">
                <a:latin typeface="Arial"/>
                <a:cs typeface="Arial"/>
              </a:rPr>
              <a:t>Search is successful if the search key matches with the  value being compared in</a:t>
            </a:r>
            <a:r>
              <a:rPr sz="1941" spc="4" dirty="0">
                <a:latin typeface="Arial"/>
                <a:cs typeface="Arial"/>
              </a:rPr>
              <a:t> </a:t>
            </a:r>
            <a:r>
              <a:rPr sz="1941" dirty="0">
                <a:latin typeface="Arial"/>
                <a:cs typeface="Arial"/>
              </a:rPr>
              <a:t>the</a:t>
            </a:r>
            <a:r>
              <a:rPr sz="1941" spc="4" dirty="0">
                <a:latin typeface="Arial"/>
                <a:cs typeface="Arial"/>
              </a:rPr>
              <a:t> </a:t>
            </a:r>
            <a:r>
              <a:rPr sz="1941" dirty="0">
                <a:latin typeface="Arial"/>
                <a:cs typeface="Arial"/>
              </a:rPr>
              <a:t>array.	Searching process</a:t>
            </a:r>
            <a:r>
              <a:rPr sz="1941" spc="-75" dirty="0">
                <a:latin typeface="Arial"/>
                <a:cs typeface="Arial"/>
              </a:rPr>
              <a:t> </a:t>
            </a:r>
            <a:r>
              <a:rPr sz="1941" dirty="0">
                <a:latin typeface="Arial"/>
                <a:cs typeface="Arial"/>
              </a:rPr>
              <a:t>is  terminated.</a:t>
            </a:r>
            <a:r>
              <a:rPr lang="en-MY" sz="1941" dirty="0">
                <a:latin typeface="Arial"/>
                <a:cs typeface="Arial"/>
              </a:rPr>
              <a:t> </a:t>
            </a:r>
          </a:p>
          <a:p>
            <a:pPr marL="621399" marR="209561" indent="-307058">
              <a:lnSpc>
                <a:spcPts val="2100"/>
              </a:lnSpc>
              <a:spcBef>
                <a:spcPts val="454"/>
              </a:spcBef>
              <a:buFont typeface="Arial" panose="020B0604020202020204" pitchFamily="34" charset="0"/>
              <a:buChar char="•"/>
              <a:tabLst>
                <a:tab pos="621399" algn="l"/>
                <a:tab pos="4559356" algn="l"/>
              </a:tabLst>
            </a:pPr>
            <a:r>
              <a:rPr lang="en-MY" sz="1941" dirty="0">
                <a:latin typeface="Arial"/>
                <a:cs typeface="Arial"/>
              </a:rPr>
              <a:t>E</a:t>
            </a:r>
            <a:r>
              <a:rPr sz="1941" dirty="0" err="1">
                <a:latin typeface="Arial"/>
                <a:cs typeface="Arial"/>
              </a:rPr>
              <a:t>lse,if</a:t>
            </a:r>
            <a:r>
              <a:rPr sz="1941" dirty="0">
                <a:latin typeface="Arial"/>
                <a:cs typeface="Arial"/>
              </a:rPr>
              <a:t> no matches is found, the search process is  continued to the last element of</a:t>
            </a:r>
            <a:r>
              <a:rPr sz="1941" spc="18" dirty="0">
                <a:latin typeface="Arial"/>
                <a:cs typeface="Arial"/>
              </a:rPr>
              <a:t> </a:t>
            </a:r>
            <a:r>
              <a:rPr sz="1941" dirty="0">
                <a:latin typeface="Arial"/>
                <a:cs typeface="Arial"/>
              </a:rPr>
              <a:t>the</a:t>
            </a:r>
            <a:r>
              <a:rPr sz="1941" spc="4" dirty="0">
                <a:latin typeface="Arial"/>
                <a:cs typeface="Arial"/>
              </a:rPr>
              <a:t> </a:t>
            </a:r>
            <a:r>
              <a:rPr sz="1941" dirty="0">
                <a:latin typeface="Arial"/>
                <a:cs typeface="Arial"/>
              </a:rPr>
              <a:t>array.	</a:t>
            </a:r>
            <a:endParaRPr lang="en-MY" sz="1941" dirty="0">
              <a:latin typeface="Arial"/>
              <a:cs typeface="Arial"/>
            </a:endParaRPr>
          </a:p>
          <a:p>
            <a:pPr marL="621399" marR="209561" indent="-307058">
              <a:lnSpc>
                <a:spcPts val="2100"/>
              </a:lnSpc>
              <a:spcBef>
                <a:spcPts val="454"/>
              </a:spcBef>
              <a:buFont typeface="Arial" panose="020B0604020202020204" pitchFamily="34" charset="0"/>
              <a:buChar char="•"/>
              <a:tabLst>
                <a:tab pos="621399" algn="l"/>
                <a:tab pos="4559356" algn="l"/>
              </a:tabLst>
            </a:pPr>
            <a:r>
              <a:rPr sz="1941" dirty="0">
                <a:latin typeface="Arial"/>
                <a:cs typeface="Arial"/>
              </a:rPr>
              <a:t>Search</a:t>
            </a:r>
            <a:r>
              <a:rPr lang="en-MY" sz="1941" dirty="0">
                <a:latin typeface="Arial"/>
                <a:cs typeface="Arial"/>
              </a:rPr>
              <a:t> </a:t>
            </a:r>
            <a:r>
              <a:rPr sz="1941" dirty="0">
                <a:latin typeface="Arial"/>
                <a:cs typeface="Arial"/>
              </a:rPr>
              <a:t>is</a:t>
            </a:r>
            <a:r>
              <a:rPr sz="1941" spc="-79" dirty="0">
                <a:latin typeface="Arial"/>
                <a:cs typeface="Arial"/>
              </a:rPr>
              <a:t> </a:t>
            </a:r>
            <a:r>
              <a:rPr sz="1941" dirty="0">
                <a:latin typeface="Arial"/>
                <a:cs typeface="Arial"/>
              </a:rPr>
              <a:t>failed  </a:t>
            </a:r>
            <a:r>
              <a:rPr sz="1941" spc="-4" dirty="0">
                <a:latin typeface="Arial"/>
                <a:cs typeface="Arial"/>
              </a:rPr>
              <a:t>if there </a:t>
            </a:r>
            <a:r>
              <a:rPr sz="1941" dirty="0">
                <a:latin typeface="Arial"/>
                <a:cs typeface="Arial"/>
              </a:rPr>
              <a:t>is </a:t>
            </a:r>
            <a:r>
              <a:rPr sz="1941" spc="-4" dirty="0">
                <a:latin typeface="Arial"/>
                <a:cs typeface="Arial"/>
              </a:rPr>
              <a:t>no matches found from the</a:t>
            </a:r>
            <a:r>
              <a:rPr sz="1941" spc="26" dirty="0">
                <a:latin typeface="Arial"/>
                <a:cs typeface="Arial"/>
              </a:rPr>
              <a:t> </a:t>
            </a:r>
            <a:r>
              <a:rPr sz="1941" spc="-4" dirty="0">
                <a:latin typeface="Arial"/>
                <a:cs typeface="Arial"/>
              </a:rPr>
              <a:t>array.</a:t>
            </a:r>
            <a:endParaRPr sz="1941" dirty="0">
              <a:latin typeface="Arial"/>
              <a:cs typeface="Arial"/>
            </a:endParaRPr>
          </a:p>
        </p:txBody>
      </p:sp>
      <p:sp>
        <p:nvSpPr>
          <p:cNvPr id="18" name="Slide Number Placeholder 17">
            <a:extLst>
              <a:ext uri="{FF2B5EF4-FFF2-40B4-BE49-F238E27FC236}">
                <a16:creationId xmlns:a16="http://schemas.microsoft.com/office/drawing/2014/main" id="{E9DAF4A8-9FD9-4EF8-B7B6-0394D048570E}"/>
              </a:ext>
            </a:extLst>
          </p:cNvPr>
          <p:cNvSpPr>
            <a:spLocks noGrp="1"/>
          </p:cNvSpPr>
          <p:nvPr>
            <p:ph type="sldNum" sz="quarter" idx="12"/>
          </p:nvPr>
        </p:nvSpPr>
        <p:spPr/>
        <p:txBody>
          <a:bodyPr/>
          <a:lstStyle/>
          <a:p>
            <a:pPr>
              <a:defRPr/>
            </a:pPr>
            <a:fld id="{37EBA1A2-EDBC-49D2-A062-FB79F31448B5}" type="slidenum">
              <a:rPr lang="en-US" altLang="en-US" smtClean="0"/>
              <a:pPr>
                <a:defRPr/>
              </a:pPr>
              <a:t>9</a:t>
            </a:fld>
            <a:endParaRPr lang="en-US" altLang="en-US"/>
          </a:p>
        </p:txBody>
      </p:sp>
      <p:sp>
        <p:nvSpPr>
          <p:cNvPr id="8" name="object 13">
            <a:extLst>
              <a:ext uri="{FF2B5EF4-FFF2-40B4-BE49-F238E27FC236}">
                <a16:creationId xmlns:a16="http://schemas.microsoft.com/office/drawing/2014/main" id="{919A6269-0187-4B32-9629-ACCDAD1C3B9F}"/>
              </a:ext>
            </a:extLst>
          </p:cNvPr>
          <p:cNvSpPr txBox="1">
            <a:spLocks/>
          </p:cNvSpPr>
          <p:nvPr/>
        </p:nvSpPr>
        <p:spPr bwMode="auto">
          <a:xfrm>
            <a:off x="2534770" y="560540"/>
            <a:ext cx="5676900" cy="5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1206" rIns="0" bIns="0" numCol="1" rtlCol="0" anchor="ctr"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11206" defTabSz="914400">
              <a:lnSpc>
                <a:spcPct val="100000"/>
              </a:lnSpc>
              <a:spcBef>
                <a:spcPts val="88"/>
              </a:spcBef>
            </a:pPr>
            <a:r>
              <a:rPr lang="en-MY" sz="3600" b="1" spc="-4" dirty="0">
                <a:solidFill>
                  <a:srgbClr val="8A0000"/>
                </a:solidFill>
                <a:latin typeface="Britannic Bold" panose="020B0903060703020204" pitchFamily="34" charset="0"/>
                <a:cs typeface="Arial" panose="020B0604020202020204" pitchFamily="34" charset="0"/>
              </a:rPr>
              <a:t>Basic Sequential</a:t>
            </a:r>
            <a:r>
              <a:rPr lang="en-MY" sz="3600" b="1" dirty="0">
                <a:solidFill>
                  <a:srgbClr val="8A0000"/>
                </a:solidFill>
                <a:latin typeface="Britannic Bold" panose="020B0903060703020204" pitchFamily="34" charset="0"/>
                <a:cs typeface="Arial" panose="020B0604020202020204" pitchFamily="34" charset="0"/>
              </a:rPr>
              <a:t> </a:t>
            </a:r>
            <a:r>
              <a:rPr lang="en-MY" sz="3600" b="1" spc="-4" dirty="0">
                <a:solidFill>
                  <a:srgbClr val="8A0000"/>
                </a:solidFill>
                <a:latin typeface="Britannic Bold" panose="020B0903060703020204" pitchFamily="34" charset="0"/>
                <a:cs typeface="Arial" panose="020B0604020202020204" pitchFamily="34" charset="0"/>
              </a:rPr>
              <a:t>Search</a:t>
            </a:r>
          </a:p>
        </p:txBody>
      </p:sp>
    </p:spTree>
    <p:extLst>
      <p:ext uri="{BB962C8B-B14F-4D97-AF65-F5344CB8AC3E}">
        <p14:creationId xmlns:p14="http://schemas.microsoft.com/office/powerpoint/2010/main" val="137707453"/>
      </p:ext>
    </p:extLst>
  </p:cSld>
  <p:clrMapOvr>
    <a:masterClrMapping/>
  </p:clrMapOvr>
  <mc:AlternateContent xmlns:mc="http://schemas.openxmlformats.org/markup-compatibility/2006" xmlns:p14="http://schemas.microsoft.com/office/powerpoint/2010/main">
    <mc:Choice Requires="p14">
      <p:transition spd="slow" p14:dur="2000" advTm="57315"/>
    </mc:Choice>
    <mc:Fallback xmlns="">
      <p:transition spd="slow" advTm="57315"/>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2375</TotalTime>
  <Words>1418</Words>
  <Application>Microsoft Office PowerPoint</Application>
  <PresentationFormat>On-screen Show (4:3)</PresentationFormat>
  <Paragraphs>243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Britannic Bold</vt:lpstr>
      <vt:lpstr>Calibri</vt:lpstr>
      <vt:lpstr>Calibri Light</vt:lpstr>
      <vt:lpstr>Century Gothic</vt:lpstr>
      <vt:lpstr>Courier New</vt:lpstr>
      <vt:lpstr>Times New Roman</vt:lpstr>
      <vt:lpstr>Office Theme</vt:lpstr>
      <vt:lpstr>PowerPoint Presentation</vt:lpstr>
      <vt:lpstr>PowerPoint Presentation</vt:lpstr>
      <vt:lpstr>Outline</vt:lpstr>
      <vt:lpstr>PowerPoint Presentation</vt:lpstr>
      <vt:lpstr>Example: Employee Record</vt:lpstr>
      <vt:lpstr>PowerPoint Presentation</vt:lpstr>
      <vt:lpstr>PowerPoint Presentation</vt:lpstr>
      <vt:lpstr>Basic Sequential Search</vt:lpstr>
      <vt:lpstr>PowerPoint Presentation</vt:lpstr>
      <vt:lpstr>Basic Sequential Search  Function</vt:lpstr>
      <vt:lpstr>Basic Sequential Search  implementation – Search key = 22</vt:lpstr>
      <vt:lpstr>PowerPoint Presentation</vt:lpstr>
      <vt:lpstr>Sequential Search Analysis</vt:lpstr>
      <vt:lpstr>Improvement of Basic Search  Technique</vt:lpstr>
      <vt:lpstr>Sequential Search on Sorted Data</vt:lpstr>
      <vt:lpstr>Steps to Execute Sequential Search  Function on a Sorted List</vt:lpstr>
      <vt:lpstr>cont…</vt:lpstr>
      <vt:lpstr>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acidfed</dc:creator>
  <cp:lastModifiedBy>Norsham Idris</cp:lastModifiedBy>
  <cp:revision>134</cp:revision>
  <cp:lastPrinted>2020-10-10T06:39:21Z</cp:lastPrinted>
  <dcterms:created xsi:type="dcterms:W3CDTF">2019-01-07T08:53:08Z</dcterms:created>
  <dcterms:modified xsi:type="dcterms:W3CDTF">2020-11-22T13:05:07Z</dcterms:modified>
</cp:coreProperties>
</file>